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1"/>
  </p:sldMasterIdLst>
  <p:notesMasterIdLst>
    <p:notesMasterId r:id="rId14"/>
  </p:notes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92" d="100"/>
          <a:sy n="92" d="100"/>
        </p:scale>
        <p:origin x="-43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774853"/>
            <a:ext cx="8305800" cy="85725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75299"/>
            <a:ext cx="8305800" cy="14859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2662595"/>
            <a:ext cx="2971800" cy="1191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2644727"/>
            <a:ext cx="45720" cy="3429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11/17/2009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28900"/>
            <a:ext cx="7924800" cy="10287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719148"/>
            <a:ext cx="7924800" cy="738552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3687744"/>
            <a:ext cx="7924800" cy="3226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59936" cy="3429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1651422"/>
            <a:ext cx="4038600" cy="293522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85725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049695"/>
            <a:ext cx="4040188" cy="5715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1635164"/>
            <a:ext cx="3749040" cy="1191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342900"/>
            <a:ext cx="6248400" cy="42862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200150"/>
            <a:ext cx="1984248" cy="280035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342900"/>
            <a:ext cx="19812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342900"/>
            <a:ext cx="2057400" cy="8001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342900"/>
            <a:ext cx="6019800" cy="417195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200150"/>
            <a:ext cx="2057400" cy="33147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085850"/>
            <a:ext cx="8229600" cy="35087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4652750"/>
            <a:ext cx="2590800" cy="288036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4652750"/>
            <a:ext cx="3581400" cy="288036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4636148"/>
            <a:ext cx="609600" cy="3429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144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17, 2009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solving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letter for the variable that you are solving</a:t>
            </a:r>
          </a:p>
          <a:p>
            <a:r>
              <a:rPr lang="en-US" dirty="0" smtClean="0"/>
              <a:t>Create an equation that represents the situation that is being described.</a:t>
            </a:r>
          </a:p>
          <a:p>
            <a:r>
              <a:rPr lang="en-US" dirty="0" smtClean="0"/>
              <a:t>Solve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house costs three times as much as the land it is built on.  If the total cost of the house and the land is $800,000, how much does the house cost?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practice</a:t>
            </a:r>
            <a:endParaRPr lang="en-US" dirty="0"/>
          </a:p>
        </p:txBody>
      </p:sp>
      <p:sp>
        <p:nvSpPr>
          <p:cNvPr id="7" name="SMARTPenAnnotation1366"/>
          <p:cNvSpPr/>
          <p:nvPr/>
        </p:nvSpPr>
        <p:spPr>
          <a:xfrm>
            <a:off x="6186487" y="2414587"/>
            <a:ext cx="257176" cy="356068"/>
          </a:xfrm>
          <a:custGeom>
            <a:avLst/>
            <a:gdLst/>
            <a:ahLst/>
            <a:cxnLst/>
            <a:rect l="0" t="0" r="0" b="0"/>
            <a:pathLst>
              <a:path w="257176" h="356068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8819" y="7771"/>
                </a:lnTo>
                <a:lnTo>
                  <a:pt x="10642" y="9943"/>
                </a:lnTo>
                <a:lnTo>
                  <a:pt x="11857" y="12979"/>
                </a:lnTo>
                <a:lnTo>
                  <a:pt x="14361" y="24042"/>
                </a:lnTo>
                <a:lnTo>
                  <a:pt x="19777" y="33494"/>
                </a:lnTo>
                <a:lnTo>
                  <a:pt x="24136" y="41609"/>
                </a:lnTo>
                <a:lnTo>
                  <a:pt x="26602" y="50507"/>
                </a:lnTo>
                <a:lnTo>
                  <a:pt x="27698" y="60548"/>
                </a:lnTo>
                <a:lnTo>
                  <a:pt x="27990" y="66559"/>
                </a:lnTo>
                <a:lnTo>
                  <a:pt x="28185" y="72948"/>
                </a:lnTo>
                <a:lnTo>
                  <a:pt x="29109" y="79588"/>
                </a:lnTo>
                <a:lnTo>
                  <a:pt x="30519" y="86396"/>
                </a:lnTo>
                <a:lnTo>
                  <a:pt x="32252" y="93316"/>
                </a:lnTo>
                <a:lnTo>
                  <a:pt x="33408" y="100311"/>
                </a:lnTo>
                <a:lnTo>
                  <a:pt x="34178" y="107355"/>
                </a:lnTo>
                <a:lnTo>
                  <a:pt x="34692" y="114433"/>
                </a:lnTo>
                <a:lnTo>
                  <a:pt x="35828" y="121532"/>
                </a:lnTo>
                <a:lnTo>
                  <a:pt x="37379" y="128646"/>
                </a:lnTo>
                <a:lnTo>
                  <a:pt x="39207" y="135770"/>
                </a:lnTo>
                <a:lnTo>
                  <a:pt x="42807" y="142901"/>
                </a:lnTo>
                <a:lnTo>
                  <a:pt x="47588" y="150036"/>
                </a:lnTo>
                <a:lnTo>
                  <a:pt x="53156" y="157174"/>
                </a:lnTo>
                <a:lnTo>
                  <a:pt x="56869" y="164314"/>
                </a:lnTo>
                <a:lnTo>
                  <a:pt x="59344" y="171455"/>
                </a:lnTo>
                <a:lnTo>
                  <a:pt x="60994" y="178597"/>
                </a:lnTo>
                <a:lnTo>
                  <a:pt x="62094" y="185740"/>
                </a:lnTo>
                <a:lnTo>
                  <a:pt x="62828" y="192883"/>
                </a:lnTo>
                <a:lnTo>
                  <a:pt x="63316" y="200026"/>
                </a:lnTo>
                <a:lnTo>
                  <a:pt x="63642" y="207169"/>
                </a:lnTo>
                <a:lnTo>
                  <a:pt x="64004" y="221456"/>
                </a:lnTo>
                <a:lnTo>
                  <a:pt x="64894" y="228600"/>
                </a:lnTo>
                <a:lnTo>
                  <a:pt x="66282" y="235744"/>
                </a:lnTo>
                <a:lnTo>
                  <a:pt x="68001" y="242888"/>
                </a:lnTo>
                <a:lnTo>
                  <a:pt x="69146" y="250031"/>
                </a:lnTo>
                <a:lnTo>
                  <a:pt x="69910" y="257175"/>
                </a:lnTo>
                <a:lnTo>
                  <a:pt x="70419" y="264319"/>
                </a:lnTo>
                <a:lnTo>
                  <a:pt x="70758" y="270669"/>
                </a:lnTo>
                <a:lnTo>
                  <a:pt x="71136" y="281958"/>
                </a:lnTo>
                <a:lnTo>
                  <a:pt x="71398" y="312650"/>
                </a:lnTo>
                <a:lnTo>
                  <a:pt x="71411" y="317971"/>
                </a:lnTo>
                <a:lnTo>
                  <a:pt x="72213" y="322312"/>
                </a:lnTo>
                <a:lnTo>
                  <a:pt x="76342" y="332214"/>
                </a:lnTo>
                <a:lnTo>
                  <a:pt x="77918" y="340175"/>
                </a:lnTo>
                <a:lnTo>
                  <a:pt x="78523" y="349866"/>
                </a:lnTo>
                <a:lnTo>
                  <a:pt x="78573" y="356067"/>
                </a:lnTo>
                <a:lnTo>
                  <a:pt x="78579" y="353063"/>
                </a:lnTo>
                <a:lnTo>
                  <a:pt x="77786" y="352057"/>
                </a:lnTo>
                <a:lnTo>
                  <a:pt x="76464" y="351386"/>
                </a:lnTo>
                <a:lnTo>
                  <a:pt x="74788" y="350938"/>
                </a:lnTo>
                <a:lnTo>
                  <a:pt x="73671" y="349846"/>
                </a:lnTo>
                <a:lnTo>
                  <a:pt x="72927" y="348325"/>
                </a:lnTo>
                <a:lnTo>
                  <a:pt x="72430" y="346517"/>
                </a:lnTo>
                <a:lnTo>
                  <a:pt x="71731" y="336387"/>
                </a:lnTo>
                <a:lnTo>
                  <a:pt x="70840" y="333002"/>
                </a:lnTo>
                <a:lnTo>
                  <a:pt x="67732" y="327124"/>
                </a:lnTo>
                <a:lnTo>
                  <a:pt x="67380" y="323651"/>
                </a:lnTo>
                <a:lnTo>
                  <a:pt x="69883" y="310386"/>
                </a:lnTo>
                <a:lnTo>
                  <a:pt x="70401" y="304555"/>
                </a:lnTo>
                <a:lnTo>
                  <a:pt x="70746" y="298287"/>
                </a:lnTo>
                <a:lnTo>
                  <a:pt x="71771" y="292520"/>
                </a:lnTo>
                <a:lnTo>
                  <a:pt x="75025" y="281880"/>
                </a:lnTo>
                <a:lnTo>
                  <a:pt x="79118" y="271859"/>
                </a:lnTo>
                <a:lnTo>
                  <a:pt x="83582" y="262114"/>
                </a:lnTo>
                <a:lnTo>
                  <a:pt x="92916" y="242922"/>
                </a:lnTo>
                <a:lnTo>
                  <a:pt x="102403" y="223844"/>
                </a:lnTo>
                <a:lnTo>
                  <a:pt x="105575" y="219873"/>
                </a:lnTo>
                <a:lnTo>
                  <a:pt x="113333" y="213344"/>
                </a:lnTo>
                <a:lnTo>
                  <a:pt x="119955" y="207797"/>
                </a:lnTo>
                <a:lnTo>
                  <a:pt x="122833" y="205206"/>
                </a:lnTo>
                <a:lnTo>
                  <a:pt x="126338" y="203479"/>
                </a:lnTo>
                <a:lnTo>
                  <a:pt x="130263" y="202328"/>
                </a:lnTo>
                <a:lnTo>
                  <a:pt x="134467" y="201560"/>
                </a:lnTo>
                <a:lnTo>
                  <a:pt x="138857" y="200255"/>
                </a:lnTo>
                <a:lnTo>
                  <a:pt x="143371" y="198591"/>
                </a:lnTo>
                <a:lnTo>
                  <a:pt x="147968" y="196687"/>
                </a:lnTo>
                <a:lnTo>
                  <a:pt x="155193" y="194573"/>
                </a:lnTo>
                <a:lnTo>
                  <a:pt x="161844" y="193633"/>
                </a:lnTo>
                <a:lnTo>
                  <a:pt x="165839" y="193382"/>
                </a:lnTo>
                <a:lnTo>
                  <a:pt x="170091" y="193216"/>
                </a:lnTo>
                <a:lnTo>
                  <a:pt x="174513" y="193898"/>
                </a:lnTo>
                <a:lnTo>
                  <a:pt x="179048" y="195147"/>
                </a:lnTo>
                <a:lnTo>
                  <a:pt x="183659" y="196773"/>
                </a:lnTo>
                <a:lnTo>
                  <a:pt x="188320" y="198650"/>
                </a:lnTo>
                <a:lnTo>
                  <a:pt x="193016" y="200696"/>
                </a:lnTo>
                <a:lnTo>
                  <a:pt x="197733" y="202854"/>
                </a:lnTo>
                <a:lnTo>
                  <a:pt x="205092" y="207368"/>
                </a:lnTo>
                <a:lnTo>
                  <a:pt x="208166" y="209683"/>
                </a:lnTo>
                <a:lnTo>
                  <a:pt x="213697" y="216488"/>
                </a:lnTo>
                <a:lnTo>
                  <a:pt x="218802" y="224804"/>
                </a:lnTo>
                <a:lnTo>
                  <a:pt x="223716" y="233792"/>
                </a:lnTo>
                <a:lnTo>
                  <a:pt x="226430" y="243079"/>
                </a:lnTo>
                <a:lnTo>
                  <a:pt x="227636" y="252497"/>
                </a:lnTo>
                <a:lnTo>
                  <a:pt x="228171" y="261975"/>
                </a:lnTo>
                <a:lnTo>
                  <a:pt x="230526" y="271479"/>
                </a:lnTo>
                <a:lnTo>
                  <a:pt x="233425" y="280995"/>
                </a:lnTo>
                <a:lnTo>
                  <a:pt x="234713" y="290516"/>
                </a:lnTo>
                <a:lnTo>
                  <a:pt x="237403" y="300039"/>
                </a:lnTo>
                <a:lnTo>
                  <a:pt x="240450" y="308770"/>
                </a:lnTo>
                <a:lnTo>
                  <a:pt x="242165" y="318941"/>
                </a:lnTo>
                <a:lnTo>
                  <a:pt x="242567" y="327224"/>
                </a:lnTo>
                <a:lnTo>
                  <a:pt x="242845" y="336750"/>
                </a:lnTo>
                <a:lnTo>
                  <a:pt x="242860" y="338800"/>
                </a:lnTo>
                <a:lnTo>
                  <a:pt x="243662" y="340960"/>
                </a:lnTo>
                <a:lnTo>
                  <a:pt x="246672" y="345478"/>
                </a:lnTo>
                <a:lnTo>
                  <a:pt x="248586" y="347000"/>
                </a:lnTo>
                <a:lnTo>
                  <a:pt x="250655" y="348014"/>
                </a:lnTo>
                <a:lnTo>
                  <a:pt x="257175" y="3500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7"/>
          <p:cNvSpPr/>
          <p:nvPr/>
        </p:nvSpPr>
        <p:spPr>
          <a:xfrm>
            <a:off x="6543675" y="2628907"/>
            <a:ext cx="200026" cy="14281"/>
          </a:xfrm>
          <a:custGeom>
            <a:avLst/>
            <a:gdLst/>
            <a:ahLst/>
            <a:cxnLst/>
            <a:rect l="0" t="0" r="0" b="0"/>
            <a:pathLst>
              <a:path w="200026" h="14281">
                <a:moveTo>
                  <a:pt x="0" y="14280"/>
                </a:moveTo>
                <a:lnTo>
                  <a:pt x="20791" y="14280"/>
                </a:lnTo>
                <a:lnTo>
                  <a:pt x="24973" y="13486"/>
                </a:lnTo>
                <a:lnTo>
                  <a:pt x="29349" y="12163"/>
                </a:lnTo>
                <a:lnTo>
                  <a:pt x="33853" y="10488"/>
                </a:lnTo>
                <a:lnTo>
                  <a:pt x="38444" y="9370"/>
                </a:lnTo>
                <a:lnTo>
                  <a:pt x="43091" y="8626"/>
                </a:lnTo>
                <a:lnTo>
                  <a:pt x="47778" y="8129"/>
                </a:lnTo>
                <a:lnTo>
                  <a:pt x="52489" y="7798"/>
                </a:lnTo>
                <a:lnTo>
                  <a:pt x="57218" y="7578"/>
                </a:lnTo>
                <a:lnTo>
                  <a:pt x="66705" y="7332"/>
                </a:lnTo>
                <a:lnTo>
                  <a:pt x="94283" y="7162"/>
                </a:lnTo>
                <a:lnTo>
                  <a:pt x="100162" y="6360"/>
                </a:lnTo>
                <a:lnTo>
                  <a:pt x="105668" y="5031"/>
                </a:lnTo>
                <a:lnTo>
                  <a:pt x="110926" y="3352"/>
                </a:lnTo>
                <a:lnTo>
                  <a:pt x="116020" y="2232"/>
                </a:lnTo>
                <a:lnTo>
                  <a:pt x="121002" y="1485"/>
                </a:lnTo>
                <a:lnTo>
                  <a:pt x="125911" y="988"/>
                </a:lnTo>
                <a:lnTo>
                  <a:pt x="130772" y="656"/>
                </a:lnTo>
                <a:lnTo>
                  <a:pt x="135601" y="435"/>
                </a:lnTo>
                <a:lnTo>
                  <a:pt x="145198" y="189"/>
                </a:lnTo>
                <a:lnTo>
                  <a:pt x="179561" y="0"/>
                </a:lnTo>
                <a:lnTo>
                  <a:pt x="182414" y="791"/>
                </a:lnTo>
                <a:lnTo>
                  <a:pt x="185109" y="2113"/>
                </a:lnTo>
                <a:lnTo>
                  <a:pt x="187700" y="3787"/>
                </a:lnTo>
                <a:lnTo>
                  <a:pt x="190220" y="4904"/>
                </a:lnTo>
                <a:lnTo>
                  <a:pt x="192695" y="5648"/>
                </a:lnTo>
                <a:lnTo>
                  <a:pt x="200025" y="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68"/>
          <p:cNvSpPr/>
          <p:nvPr/>
        </p:nvSpPr>
        <p:spPr>
          <a:xfrm>
            <a:off x="6582479" y="2700337"/>
            <a:ext cx="246947" cy="21425"/>
          </a:xfrm>
          <a:custGeom>
            <a:avLst/>
            <a:gdLst/>
            <a:ahLst/>
            <a:cxnLst/>
            <a:rect l="0" t="0" r="0" b="0"/>
            <a:pathLst>
              <a:path w="246947" h="21425">
                <a:moveTo>
                  <a:pt x="11202" y="14288"/>
                </a:moveTo>
                <a:lnTo>
                  <a:pt x="353" y="14288"/>
                </a:lnTo>
                <a:lnTo>
                  <a:pt x="0" y="15081"/>
                </a:lnTo>
                <a:lnTo>
                  <a:pt x="559" y="16404"/>
                </a:lnTo>
                <a:lnTo>
                  <a:pt x="3853" y="21137"/>
                </a:lnTo>
                <a:lnTo>
                  <a:pt x="9720" y="21373"/>
                </a:lnTo>
                <a:lnTo>
                  <a:pt x="20845" y="21424"/>
                </a:lnTo>
                <a:lnTo>
                  <a:pt x="23981" y="20632"/>
                </a:lnTo>
                <a:lnTo>
                  <a:pt x="27658" y="19311"/>
                </a:lnTo>
                <a:lnTo>
                  <a:pt x="31698" y="17637"/>
                </a:lnTo>
                <a:lnTo>
                  <a:pt x="35979" y="16520"/>
                </a:lnTo>
                <a:lnTo>
                  <a:pt x="40420" y="15776"/>
                </a:lnTo>
                <a:lnTo>
                  <a:pt x="44968" y="15280"/>
                </a:lnTo>
                <a:lnTo>
                  <a:pt x="49587" y="14949"/>
                </a:lnTo>
                <a:lnTo>
                  <a:pt x="54255" y="14729"/>
                </a:lnTo>
                <a:lnTo>
                  <a:pt x="58954" y="14582"/>
                </a:lnTo>
                <a:lnTo>
                  <a:pt x="63675" y="13690"/>
                </a:lnTo>
                <a:lnTo>
                  <a:pt x="68408" y="12302"/>
                </a:lnTo>
                <a:lnTo>
                  <a:pt x="73152" y="10582"/>
                </a:lnTo>
                <a:lnTo>
                  <a:pt x="77902" y="9436"/>
                </a:lnTo>
                <a:lnTo>
                  <a:pt x="82656" y="8672"/>
                </a:lnTo>
                <a:lnTo>
                  <a:pt x="87413" y="8162"/>
                </a:lnTo>
                <a:lnTo>
                  <a:pt x="92966" y="7029"/>
                </a:lnTo>
                <a:lnTo>
                  <a:pt x="99048" y="5480"/>
                </a:lnTo>
                <a:lnTo>
                  <a:pt x="105485" y="3653"/>
                </a:lnTo>
                <a:lnTo>
                  <a:pt x="111363" y="2436"/>
                </a:lnTo>
                <a:lnTo>
                  <a:pt x="116870" y="1624"/>
                </a:lnTo>
                <a:lnTo>
                  <a:pt x="122128" y="1082"/>
                </a:lnTo>
                <a:lnTo>
                  <a:pt x="128016" y="722"/>
                </a:lnTo>
                <a:lnTo>
                  <a:pt x="140906" y="321"/>
                </a:lnTo>
                <a:lnTo>
                  <a:pt x="167884" y="42"/>
                </a:lnTo>
                <a:lnTo>
                  <a:pt x="232840" y="0"/>
                </a:lnTo>
                <a:lnTo>
                  <a:pt x="235954" y="794"/>
                </a:lnTo>
                <a:lnTo>
                  <a:pt x="238824" y="2117"/>
                </a:lnTo>
                <a:lnTo>
                  <a:pt x="24694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9"/>
          <p:cNvSpPr/>
          <p:nvPr/>
        </p:nvSpPr>
        <p:spPr>
          <a:xfrm>
            <a:off x="6965156" y="2450306"/>
            <a:ext cx="235745" cy="306848"/>
          </a:xfrm>
          <a:custGeom>
            <a:avLst/>
            <a:gdLst/>
            <a:ahLst/>
            <a:cxnLst/>
            <a:rect l="0" t="0" r="0" b="0"/>
            <a:pathLst>
              <a:path w="235745" h="306848">
                <a:moveTo>
                  <a:pt x="0" y="0"/>
                </a:moveTo>
                <a:lnTo>
                  <a:pt x="0" y="48053"/>
                </a:lnTo>
                <a:lnTo>
                  <a:pt x="2117" y="57340"/>
                </a:lnTo>
                <a:lnTo>
                  <a:pt x="3793" y="62039"/>
                </a:lnTo>
                <a:lnTo>
                  <a:pt x="4910" y="67553"/>
                </a:lnTo>
                <a:lnTo>
                  <a:pt x="5654" y="73610"/>
                </a:lnTo>
                <a:lnTo>
                  <a:pt x="6151" y="80030"/>
                </a:lnTo>
                <a:lnTo>
                  <a:pt x="7275" y="85897"/>
                </a:lnTo>
                <a:lnTo>
                  <a:pt x="8819" y="91396"/>
                </a:lnTo>
                <a:lnTo>
                  <a:pt x="10643" y="96649"/>
                </a:lnTo>
                <a:lnTo>
                  <a:pt x="14238" y="102533"/>
                </a:lnTo>
                <a:lnTo>
                  <a:pt x="19017" y="108837"/>
                </a:lnTo>
                <a:lnTo>
                  <a:pt x="24584" y="115420"/>
                </a:lnTo>
                <a:lnTo>
                  <a:pt x="28296" y="122190"/>
                </a:lnTo>
                <a:lnTo>
                  <a:pt x="30770" y="129085"/>
                </a:lnTo>
                <a:lnTo>
                  <a:pt x="32419" y="136063"/>
                </a:lnTo>
                <a:lnTo>
                  <a:pt x="34312" y="143096"/>
                </a:lnTo>
                <a:lnTo>
                  <a:pt x="38534" y="157260"/>
                </a:lnTo>
                <a:lnTo>
                  <a:pt x="39976" y="163578"/>
                </a:lnTo>
                <a:lnTo>
                  <a:pt x="40938" y="169377"/>
                </a:lnTo>
                <a:lnTo>
                  <a:pt x="41579" y="174830"/>
                </a:lnTo>
                <a:lnTo>
                  <a:pt x="42801" y="180847"/>
                </a:lnTo>
                <a:lnTo>
                  <a:pt x="44409" y="187240"/>
                </a:lnTo>
                <a:lnTo>
                  <a:pt x="46274" y="193882"/>
                </a:lnTo>
                <a:lnTo>
                  <a:pt x="47519" y="200693"/>
                </a:lnTo>
                <a:lnTo>
                  <a:pt x="48348" y="207614"/>
                </a:lnTo>
                <a:lnTo>
                  <a:pt x="48901" y="214609"/>
                </a:lnTo>
                <a:lnTo>
                  <a:pt x="49269" y="220860"/>
                </a:lnTo>
                <a:lnTo>
                  <a:pt x="49679" y="232039"/>
                </a:lnTo>
                <a:lnTo>
                  <a:pt x="50581" y="237243"/>
                </a:lnTo>
                <a:lnTo>
                  <a:pt x="51977" y="242299"/>
                </a:lnTo>
                <a:lnTo>
                  <a:pt x="53701" y="247258"/>
                </a:lnTo>
                <a:lnTo>
                  <a:pt x="54851" y="252151"/>
                </a:lnTo>
                <a:lnTo>
                  <a:pt x="55617" y="257001"/>
                </a:lnTo>
                <a:lnTo>
                  <a:pt x="56128" y="261821"/>
                </a:lnTo>
                <a:lnTo>
                  <a:pt x="56468" y="266622"/>
                </a:lnTo>
                <a:lnTo>
                  <a:pt x="56847" y="276190"/>
                </a:lnTo>
                <a:lnTo>
                  <a:pt x="57742" y="280171"/>
                </a:lnTo>
                <a:lnTo>
                  <a:pt x="60853" y="286710"/>
                </a:lnTo>
                <a:lnTo>
                  <a:pt x="67067" y="294854"/>
                </a:lnTo>
                <a:lnTo>
                  <a:pt x="70142" y="298501"/>
                </a:lnTo>
                <a:lnTo>
                  <a:pt x="70574" y="299807"/>
                </a:lnTo>
                <a:lnTo>
                  <a:pt x="71404" y="306847"/>
                </a:lnTo>
                <a:lnTo>
                  <a:pt x="71436" y="298349"/>
                </a:lnTo>
                <a:lnTo>
                  <a:pt x="71437" y="238086"/>
                </a:lnTo>
                <a:lnTo>
                  <a:pt x="72231" y="232542"/>
                </a:lnTo>
                <a:lnTo>
                  <a:pt x="73554" y="226466"/>
                </a:lnTo>
                <a:lnTo>
                  <a:pt x="75230" y="220033"/>
                </a:lnTo>
                <a:lnTo>
                  <a:pt x="77935" y="213364"/>
                </a:lnTo>
                <a:lnTo>
                  <a:pt x="81325" y="206536"/>
                </a:lnTo>
                <a:lnTo>
                  <a:pt x="88532" y="193394"/>
                </a:lnTo>
                <a:lnTo>
                  <a:pt x="94381" y="182261"/>
                </a:lnTo>
                <a:lnTo>
                  <a:pt x="97845" y="177070"/>
                </a:lnTo>
                <a:lnTo>
                  <a:pt x="101743" y="172021"/>
                </a:lnTo>
                <a:lnTo>
                  <a:pt x="105928" y="167068"/>
                </a:lnTo>
                <a:lnTo>
                  <a:pt x="110306" y="162973"/>
                </a:lnTo>
                <a:lnTo>
                  <a:pt x="114813" y="159448"/>
                </a:lnTo>
                <a:lnTo>
                  <a:pt x="119404" y="156305"/>
                </a:lnTo>
                <a:lnTo>
                  <a:pt x="126622" y="148579"/>
                </a:lnTo>
                <a:lnTo>
                  <a:pt x="129659" y="144297"/>
                </a:lnTo>
                <a:lnTo>
                  <a:pt x="133270" y="140648"/>
                </a:lnTo>
                <a:lnTo>
                  <a:pt x="137265" y="137421"/>
                </a:lnTo>
                <a:lnTo>
                  <a:pt x="141517" y="134477"/>
                </a:lnTo>
                <a:lnTo>
                  <a:pt x="145938" y="132513"/>
                </a:lnTo>
                <a:lnTo>
                  <a:pt x="150474" y="131205"/>
                </a:lnTo>
                <a:lnTo>
                  <a:pt x="155084" y="130332"/>
                </a:lnTo>
                <a:lnTo>
                  <a:pt x="159746" y="129751"/>
                </a:lnTo>
                <a:lnTo>
                  <a:pt x="164441" y="129363"/>
                </a:lnTo>
                <a:lnTo>
                  <a:pt x="169158" y="129104"/>
                </a:lnTo>
                <a:lnTo>
                  <a:pt x="173097" y="129726"/>
                </a:lnTo>
                <a:lnTo>
                  <a:pt x="179590" y="132533"/>
                </a:lnTo>
                <a:lnTo>
                  <a:pt x="185122" y="136426"/>
                </a:lnTo>
                <a:lnTo>
                  <a:pt x="190226" y="140803"/>
                </a:lnTo>
                <a:lnTo>
                  <a:pt x="195141" y="145393"/>
                </a:lnTo>
                <a:lnTo>
                  <a:pt x="199970" y="152196"/>
                </a:lnTo>
                <a:lnTo>
                  <a:pt x="204763" y="160511"/>
                </a:lnTo>
                <a:lnTo>
                  <a:pt x="209539" y="169499"/>
                </a:lnTo>
                <a:lnTo>
                  <a:pt x="212191" y="178785"/>
                </a:lnTo>
                <a:lnTo>
                  <a:pt x="213370" y="188204"/>
                </a:lnTo>
                <a:lnTo>
                  <a:pt x="213893" y="197681"/>
                </a:lnTo>
                <a:lnTo>
                  <a:pt x="214126" y="207185"/>
                </a:lnTo>
                <a:lnTo>
                  <a:pt x="214301" y="240507"/>
                </a:lnTo>
                <a:lnTo>
                  <a:pt x="215099" y="244476"/>
                </a:lnTo>
                <a:lnTo>
                  <a:pt x="219220" y="253853"/>
                </a:lnTo>
                <a:lnTo>
                  <a:pt x="221587" y="262452"/>
                </a:lnTo>
                <a:lnTo>
                  <a:pt x="224954" y="270368"/>
                </a:lnTo>
                <a:lnTo>
                  <a:pt x="227520" y="276165"/>
                </a:lnTo>
                <a:lnTo>
                  <a:pt x="228280" y="281675"/>
                </a:lnTo>
                <a:lnTo>
                  <a:pt x="229180" y="283827"/>
                </a:lnTo>
                <a:lnTo>
                  <a:pt x="235744" y="2928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0"/>
          <p:cNvSpPr/>
          <p:nvPr/>
        </p:nvSpPr>
        <p:spPr>
          <a:xfrm>
            <a:off x="7265196" y="2586371"/>
            <a:ext cx="111009" cy="156818"/>
          </a:xfrm>
          <a:custGeom>
            <a:avLst/>
            <a:gdLst/>
            <a:ahLst/>
            <a:cxnLst/>
            <a:rect l="0" t="0" r="0" b="0"/>
            <a:pathLst>
              <a:path w="111009" h="156818">
                <a:moveTo>
                  <a:pt x="14285" y="6810"/>
                </a:moveTo>
                <a:lnTo>
                  <a:pt x="10169" y="6810"/>
                </a:lnTo>
                <a:lnTo>
                  <a:pt x="11926" y="6810"/>
                </a:lnTo>
                <a:lnTo>
                  <a:pt x="7927" y="6810"/>
                </a:lnTo>
                <a:lnTo>
                  <a:pt x="7665" y="7604"/>
                </a:lnTo>
                <a:lnTo>
                  <a:pt x="7374" y="10602"/>
                </a:lnTo>
                <a:lnTo>
                  <a:pt x="6502" y="12513"/>
                </a:lnTo>
                <a:lnTo>
                  <a:pt x="3418" y="16753"/>
                </a:lnTo>
                <a:lnTo>
                  <a:pt x="2278" y="19789"/>
                </a:lnTo>
                <a:lnTo>
                  <a:pt x="1517" y="23400"/>
                </a:lnTo>
                <a:lnTo>
                  <a:pt x="1010" y="27395"/>
                </a:lnTo>
                <a:lnTo>
                  <a:pt x="673" y="30852"/>
                </a:lnTo>
                <a:lnTo>
                  <a:pt x="448" y="33951"/>
                </a:lnTo>
                <a:lnTo>
                  <a:pt x="298" y="36810"/>
                </a:lnTo>
                <a:lnTo>
                  <a:pt x="131" y="46337"/>
                </a:lnTo>
                <a:lnTo>
                  <a:pt x="0" y="97240"/>
                </a:lnTo>
                <a:lnTo>
                  <a:pt x="793" y="102021"/>
                </a:lnTo>
                <a:lnTo>
                  <a:pt x="2115" y="106796"/>
                </a:lnTo>
                <a:lnTo>
                  <a:pt x="3790" y="111568"/>
                </a:lnTo>
                <a:lnTo>
                  <a:pt x="4907" y="116336"/>
                </a:lnTo>
                <a:lnTo>
                  <a:pt x="5652" y="121102"/>
                </a:lnTo>
                <a:lnTo>
                  <a:pt x="6148" y="125867"/>
                </a:lnTo>
                <a:lnTo>
                  <a:pt x="7273" y="129838"/>
                </a:lnTo>
                <a:lnTo>
                  <a:pt x="8817" y="133278"/>
                </a:lnTo>
                <a:lnTo>
                  <a:pt x="10640" y="136366"/>
                </a:lnTo>
                <a:lnTo>
                  <a:pt x="12648" y="139218"/>
                </a:lnTo>
                <a:lnTo>
                  <a:pt x="14782" y="141913"/>
                </a:lnTo>
                <a:lnTo>
                  <a:pt x="16997" y="144504"/>
                </a:lnTo>
                <a:lnTo>
                  <a:pt x="19268" y="147024"/>
                </a:lnTo>
                <a:lnTo>
                  <a:pt x="23908" y="151942"/>
                </a:lnTo>
                <a:lnTo>
                  <a:pt x="26257" y="153571"/>
                </a:lnTo>
                <a:lnTo>
                  <a:pt x="28616" y="154657"/>
                </a:lnTo>
                <a:lnTo>
                  <a:pt x="30983" y="155381"/>
                </a:lnTo>
                <a:lnTo>
                  <a:pt x="33354" y="155863"/>
                </a:lnTo>
                <a:lnTo>
                  <a:pt x="35729" y="156185"/>
                </a:lnTo>
                <a:lnTo>
                  <a:pt x="38107" y="156400"/>
                </a:lnTo>
                <a:lnTo>
                  <a:pt x="41278" y="156542"/>
                </a:lnTo>
                <a:lnTo>
                  <a:pt x="54744" y="156791"/>
                </a:lnTo>
                <a:lnTo>
                  <a:pt x="64020" y="156817"/>
                </a:lnTo>
                <a:lnTo>
                  <a:pt x="67285" y="156027"/>
                </a:lnTo>
                <a:lnTo>
                  <a:pt x="70256" y="154707"/>
                </a:lnTo>
                <a:lnTo>
                  <a:pt x="73030" y="153033"/>
                </a:lnTo>
                <a:lnTo>
                  <a:pt x="75674" y="151123"/>
                </a:lnTo>
                <a:lnTo>
                  <a:pt x="78230" y="149056"/>
                </a:lnTo>
                <a:lnTo>
                  <a:pt x="80726" y="146884"/>
                </a:lnTo>
                <a:lnTo>
                  <a:pt x="83185" y="144643"/>
                </a:lnTo>
                <a:lnTo>
                  <a:pt x="88034" y="140036"/>
                </a:lnTo>
                <a:lnTo>
                  <a:pt x="89644" y="136902"/>
                </a:lnTo>
                <a:lnTo>
                  <a:pt x="90719" y="133225"/>
                </a:lnTo>
                <a:lnTo>
                  <a:pt x="91435" y="129187"/>
                </a:lnTo>
                <a:lnTo>
                  <a:pt x="92706" y="125701"/>
                </a:lnTo>
                <a:lnTo>
                  <a:pt x="94347" y="122583"/>
                </a:lnTo>
                <a:lnTo>
                  <a:pt x="96235" y="119711"/>
                </a:lnTo>
                <a:lnTo>
                  <a:pt x="98287" y="116208"/>
                </a:lnTo>
                <a:lnTo>
                  <a:pt x="100448" y="112286"/>
                </a:lnTo>
                <a:lnTo>
                  <a:pt x="102683" y="108083"/>
                </a:lnTo>
                <a:lnTo>
                  <a:pt x="104174" y="103694"/>
                </a:lnTo>
                <a:lnTo>
                  <a:pt x="105167" y="99181"/>
                </a:lnTo>
                <a:lnTo>
                  <a:pt x="105829" y="94584"/>
                </a:lnTo>
                <a:lnTo>
                  <a:pt x="107064" y="89932"/>
                </a:lnTo>
                <a:lnTo>
                  <a:pt x="108681" y="85244"/>
                </a:lnTo>
                <a:lnTo>
                  <a:pt x="110553" y="80530"/>
                </a:lnTo>
                <a:lnTo>
                  <a:pt x="111008" y="75801"/>
                </a:lnTo>
                <a:lnTo>
                  <a:pt x="110517" y="71060"/>
                </a:lnTo>
                <a:lnTo>
                  <a:pt x="109395" y="66312"/>
                </a:lnTo>
                <a:lnTo>
                  <a:pt x="108648" y="61559"/>
                </a:lnTo>
                <a:lnTo>
                  <a:pt x="108150" y="56803"/>
                </a:lnTo>
                <a:lnTo>
                  <a:pt x="107818" y="52045"/>
                </a:lnTo>
                <a:lnTo>
                  <a:pt x="106803" y="48079"/>
                </a:lnTo>
                <a:lnTo>
                  <a:pt x="105333" y="44642"/>
                </a:lnTo>
                <a:lnTo>
                  <a:pt x="103558" y="41556"/>
                </a:lnTo>
                <a:lnTo>
                  <a:pt x="99470" y="33894"/>
                </a:lnTo>
                <a:lnTo>
                  <a:pt x="97269" y="29629"/>
                </a:lnTo>
                <a:lnTo>
                  <a:pt x="95801" y="25991"/>
                </a:lnTo>
                <a:lnTo>
                  <a:pt x="94822" y="22772"/>
                </a:lnTo>
                <a:lnTo>
                  <a:pt x="94171" y="19833"/>
                </a:lnTo>
                <a:lnTo>
                  <a:pt x="92942" y="17079"/>
                </a:lnTo>
                <a:lnTo>
                  <a:pt x="91330" y="14450"/>
                </a:lnTo>
                <a:lnTo>
                  <a:pt x="89461" y="11903"/>
                </a:lnTo>
                <a:lnTo>
                  <a:pt x="86627" y="10205"/>
                </a:lnTo>
                <a:lnTo>
                  <a:pt x="83150" y="9074"/>
                </a:lnTo>
                <a:lnTo>
                  <a:pt x="79246" y="8319"/>
                </a:lnTo>
                <a:lnTo>
                  <a:pt x="75848" y="7022"/>
                </a:lnTo>
                <a:lnTo>
                  <a:pt x="72790" y="5364"/>
                </a:lnTo>
                <a:lnTo>
                  <a:pt x="69957" y="3465"/>
                </a:lnTo>
                <a:lnTo>
                  <a:pt x="67275" y="2198"/>
                </a:lnTo>
                <a:lnTo>
                  <a:pt x="64693" y="1354"/>
                </a:lnTo>
                <a:lnTo>
                  <a:pt x="62177" y="792"/>
                </a:lnTo>
                <a:lnTo>
                  <a:pt x="59707" y="416"/>
                </a:lnTo>
                <a:lnTo>
                  <a:pt x="57267" y="166"/>
                </a:lnTo>
                <a:lnTo>
                  <a:pt x="54846" y="0"/>
                </a:lnTo>
                <a:lnTo>
                  <a:pt x="51644" y="682"/>
                </a:lnTo>
                <a:lnTo>
                  <a:pt x="47922" y="1931"/>
                </a:lnTo>
                <a:lnTo>
                  <a:pt x="43853" y="3557"/>
                </a:lnTo>
                <a:lnTo>
                  <a:pt x="40348" y="5435"/>
                </a:lnTo>
                <a:lnTo>
                  <a:pt x="37216" y="7481"/>
                </a:lnTo>
                <a:lnTo>
                  <a:pt x="30280" y="12675"/>
                </a:lnTo>
                <a:lnTo>
                  <a:pt x="27214" y="15502"/>
                </a:lnTo>
                <a:lnTo>
                  <a:pt x="21429" y="210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1"/>
          <p:cNvSpPr/>
          <p:nvPr/>
        </p:nvSpPr>
        <p:spPr>
          <a:xfrm>
            <a:off x="7443787" y="2564731"/>
            <a:ext cx="214314" cy="171199"/>
          </a:xfrm>
          <a:custGeom>
            <a:avLst/>
            <a:gdLst/>
            <a:ahLst/>
            <a:cxnLst/>
            <a:rect l="0" t="0" r="0" b="0"/>
            <a:pathLst>
              <a:path w="214314" h="171199">
                <a:moveTo>
                  <a:pt x="0" y="7019"/>
                </a:moveTo>
                <a:lnTo>
                  <a:pt x="0" y="111795"/>
                </a:lnTo>
                <a:lnTo>
                  <a:pt x="794" y="116557"/>
                </a:lnTo>
                <a:lnTo>
                  <a:pt x="2116" y="121319"/>
                </a:lnTo>
                <a:lnTo>
                  <a:pt x="3793" y="126082"/>
                </a:lnTo>
                <a:lnTo>
                  <a:pt x="4910" y="130844"/>
                </a:lnTo>
                <a:lnTo>
                  <a:pt x="5654" y="135606"/>
                </a:lnTo>
                <a:lnTo>
                  <a:pt x="6152" y="140369"/>
                </a:lnTo>
                <a:lnTo>
                  <a:pt x="7276" y="144337"/>
                </a:lnTo>
                <a:lnTo>
                  <a:pt x="8819" y="147777"/>
                </a:lnTo>
                <a:lnTo>
                  <a:pt x="10643" y="150864"/>
                </a:lnTo>
                <a:lnTo>
                  <a:pt x="11857" y="153715"/>
                </a:lnTo>
                <a:lnTo>
                  <a:pt x="13208" y="159001"/>
                </a:lnTo>
                <a:lnTo>
                  <a:pt x="15925" y="163995"/>
                </a:lnTo>
                <a:lnTo>
                  <a:pt x="17760" y="166438"/>
                </a:lnTo>
                <a:lnTo>
                  <a:pt x="19777" y="168067"/>
                </a:lnTo>
                <a:lnTo>
                  <a:pt x="21916" y="169153"/>
                </a:lnTo>
                <a:lnTo>
                  <a:pt x="26410" y="170360"/>
                </a:lnTo>
                <a:lnTo>
                  <a:pt x="31052" y="170896"/>
                </a:lnTo>
                <a:lnTo>
                  <a:pt x="35761" y="171134"/>
                </a:lnTo>
                <a:lnTo>
                  <a:pt x="38128" y="171198"/>
                </a:lnTo>
                <a:lnTo>
                  <a:pt x="40500" y="170446"/>
                </a:lnTo>
                <a:lnTo>
                  <a:pt x="45252" y="167495"/>
                </a:lnTo>
                <a:lnTo>
                  <a:pt x="50009" y="163537"/>
                </a:lnTo>
                <a:lnTo>
                  <a:pt x="54770" y="159132"/>
                </a:lnTo>
                <a:lnTo>
                  <a:pt x="59533" y="154529"/>
                </a:lnTo>
                <a:lnTo>
                  <a:pt x="62706" y="152190"/>
                </a:lnTo>
                <a:lnTo>
                  <a:pt x="66411" y="149837"/>
                </a:lnTo>
                <a:lnTo>
                  <a:pt x="70468" y="147475"/>
                </a:lnTo>
                <a:lnTo>
                  <a:pt x="73965" y="144312"/>
                </a:lnTo>
                <a:lnTo>
                  <a:pt x="77091" y="140617"/>
                </a:lnTo>
                <a:lnTo>
                  <a:pt x="79970" y="136565"/>
                </a:lnTo>
                <a:lnTo>
                  <a:pt x="82682" y="132277"/>
                </a:lnTo>
                <a:lnTo>
                  <a:pt x="85284" y="127830"/>
                </a:lnTo>
                <a:lnTo>
                  <a:pt x="87812" y="123278"/>
                </a:lnTo>
                <a:lnTo>
                  <a:pt x="92738" y="113988"/>
                </a:lnTo>
                <a:lnTo>
                  <a:pt x="116679" y="66547"/>
                </a:lnTo>
                <a:lnTo>
                  <a:pt x="118268" y="61785"/>
                </a:lnTo>
                <a:lnTo>
                  <a:pt x="119326" y="57023"/>
                </a:lnTo>
                <a:lnTo>
                  <a:pt x="120032" y="52261"/>
                </a:lnTo>
                <a:lnTo>
                  <a:pt x="120503" y="47499"/>
                </a:lnTo>
                <a:lnTo>
                  <a:pt x="120817" y="42737"/>
                </a:lnTo>
                <a:lnTo>
                  <a:pt x="121026" y="37975"/>
                </a:lnTo>
                <a:lnTo>
                  <a:pt x="121959" y="34006"/>
                </a:lnTo>
                <a:lnTo>
                  <a:pt x="123375" y="30566"/>
                </a:lnTo>
                <a:lnTo>
                  <a:pt x="125113" y="27480"/>
                </a:lnTo>
                <a:lnTo>
                  <a:pt x="126271" y="24628"/>
                </a:lnTo>
                <a:lnTo>
                  <a:pt x="127557" y="19343"/>
                </a:lnTo>
                <a:lnTo>
                  <a:pt x="128129" y="14348"/>
                </a:lnTo>
                <a:lnTo>
                  <a:pt x="128282" y="11905"/>
                </a:lnTo>
                <a:lnTo>
                  <a:pt x="126797" y="9482"/>
                </a:lnTo>
                <a:lnTo>
                  <a:pt x="120913" y="4674"/>
                </a:lnTo>
                <a:lnTo>
                  <a:pt x="116260" y="1297"/>
                </a:lnTo>
                <a:lnTo>
                  <a:pt x="113054" y="507"/>
                </a:lnTo>
                <a:lnTo>
                  <a:pt x="111089" y="296"/>
                </a:lnTo>
                <a:lnTo>
                  <a:pt x="110572" y="156"/>
                </a:lnTo>
                <a:lnTo>
                  <a:pt x="111020" y="62"/>
                </a:lnTo>
                <a:lnTo>
                  <a:pt x="112114" y="0"/>
                </a:lnTo>
                <a:lnTo>
                  <a:pt x="117562" y="2047"/>
                </a:lnTo>
                <a:lnTo>
                  <a:pt x="121237" y="3704"/>
                </a:lnTo>
                <a:lnTo>
                  <a:pt x="123688" y="5603"/>
                </a:lnTo>
                <a:lnTo>
                  <a:pt x="125321" y="7662"/>
                </a:lnTo>
                <a:lnTo>
                  <a:pt x="126410" y="9829"/>
                </a:lnTo>
                <a:lnTo>
                  <a:pt x="126342" y="12861"/>
                </a:lnTo>
                <a:lnTo>
                  <a:pt x="125503" y="16470"/>
                </a:lnTo>
                <a:lnTo>
                  <a:pt x="124150" y="20463"/>
                </a:lnTo>
                <a:lnTo>
                  <a:pt x="123248" y="24713"/>
                </a:lnTo>
                <a:lnTo>
                  <a:pt x="122646" y="29133"/>
                </a:lnTo>
                <a:lnTo>
                  <a:pt x="122246" y="33668"/>
                </a:lnTo>
                <a:lnTo>
                  <a:pt x="121979" y="37485"/>
                </a:lnTo>
                <a:lnTo>
                  <a:pt x="121682" y="43843"/>
                </a:lnTo>
                <a:lnTo>
                  <a:pt x="122396" y="47443"/>
                </a:lnTo>
                <a:lnTo>
                  <a:pt x="123667" y="51431"/>
                </a:lnTo>
                <a:lnTo>
                  <a:pt x="125307" y="55677"/>
                </a:lnTo>
                <a:lnTo>
                  <a:pt x="126400" y="60095"/>
                </a:lnTo>
                <a:lnTo>
                  <a:pt x="127129" y="64628"/>
                </a:lnTo>
                <a:lnTo>
                  <a:pt x="127615" y="69237"/>
                </a:lnTo>
                <a:lnTo>
                  <a:pt x="127939" y="73898"/>
                </a:lnTo>
                <a:lnTo>
                  <a:pt x="128156" y="78592"/>
                </a:lnTo>
                <a:lnTo>
                  <a:pt x="128300" y="83309"/>
                </a:lnTo>
                <a:lnTo>
                  <a:pt x="129189" y="87248"/>
                </a:lnTo>
                <a:lnTo>
                  <a:pt x="130577" y="90667"/>
                </a:lnTo>
                <a:lnTo>
                  <a:pt x="132294" y="93741"/>
                </a:lnTo>
                <a:lnTo>
                  <a:pt x="135027" y="97377"/>
                </a:lnTo>
                <a:lnTo>
                  <a:pt x="138437" y="101389"/>
                </a:lnTo>
                <a:lnTo>
                  <a:pt x="142298" y="105651"/>
                </a:lnTo>
                <a:lnTo>
                  <a:pt x="145666" y="110080"/>
                </a:lnTo>
                <a:lnTo>
                  <a:pt x="148704" y="114620"/>
                </a:lnTo>
                <a:lnTo>
                  <a:pt x="151524" y="119234"/>
                </a:lnTo>
                <a:lnTo>
                  <a:pt x="154197" y="123104"/>
                </a:lnTo>
                <a:lnTo>
                  <a:pt x="156773" y="126477"/>
                </a:lnTo>
                <a:lnTo>
                  <a:pt x="159284" y="129520"/>
                </a:lnTo>
                <a:lnTo>
                  <a:pt x="162546" y="132343"/>
                </a:lnTo>
                <a:lnTo>
                  <a:pt x="166308" y="135018"/>
                </a:lnTo>
                <a:lnTo>
                  <a:pt x="170403" y="137595"/>
                </a:lnTo>
                <a:lnTo>
                  <a:pt x="173927" y="140901"/>
                </a:lnTo>
                <a:lnTo>
                  <a:pt x="177071" y="144692"/>
                </a:lnTo>
                <a:lnTo>
                  <a:pt x="179960" y="148807"/>
                </a:lnTo>
                <a:lnTo>
                  <a:pt x="182680" y="151551"/>
                </a:lnTo>
                <a:lnTo>
                  <a:pt x="185286" y="153380"/>
                </a:lnTo>
                <a:lnTo>
                  <a:pt x="190299" y="156205"/>
                </a:lnTo>
                <a:lnTo>
                  <a:pt x="195174" y="160107"/>
                </a:lnTo>
                <a:lnTo>
                  <a:pt x="197584" y="161465"/>
                </a:lnTo>
                <a:lnTo>
                  <a:pt x="202381" y="162974"/>
                </a:lnTo>
                <a:lnTo>
                  <a:pt x="207157" y="163644"/>
                </a:lnTo>
                <a:lnTo>
                  <a:pt x="214313" y="164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2"/>
          <p:cNvSpPr/>
          <p:nvPr/>
        </p:nvSpPr>
        <p:spPr>
          <a:xfrm>
            <a:off x="7711252" y="2522077"/>
            <a:ext cx="346899" cy="213948"/>
          </a:xfrm>
          <a:custGeom>
            <a:avLst/>
            <a:gdLst/>
            <a:ahLst/>
            <a:cxnLst/>
            <a:rect l="0" t="0" r="0" b="0"/>
            <a:pathLst>
              <a:path w="346899" h="213948">
                <a:moveTo>
                  <a:pt x="46860" y="28241"/>
                </a:moveTo>
                <a:lnTo>
                  <a:pt x="46860" y="24449"/>
                </a:lnTo>
                <a:lnTo>
                  <a:pt x="46066" y="23332"/>
                </a:lnTo>
                <a:lnTo>
                  <a:pt x="44744" y="22587"/>
                </a:lnTo>
                <a:lnTo>
                  <a:pt x="40011" y="21185"/>
                </a:lnTo>
                <a:lnTo>
                  <a:pt x="36011" y="24916"/>
                </a:lnTo>
                <a:lnTo>
                  <a:pt x="34072" y="26024"/>
                </a:lnTo>
                <a:lnTo>
                  <a:pt x="29799" y="27256"/>
                </a:lnTo>
                <a:lnTo>
                  <a:pt x="27549" y="29172"/>
                </a:lnTo>
                <a:lnTo>
                  <a:pt x="22931" y="35534"/>
                </a:lnTo>
                <a:lnTo>
                  <a:pt x="20350" y="41537"/>
                </a:lnTo>
                <a:lnTo>
                  <a:pt x="19204" y="46850"/>
                </a:lnTo>
                <a:lnTo>
                  <a:pt x="18693" y="51858"/>
                </a:lnTo>
                <a:lnTo>
                  <a:pt x="16969" y="55098"/>
                </a:lnTo>
                <a:lnTo>
                  <a:pt x="14233" y="58846"/>
                </a:lnTo>
                <a:lnTo>
                  <a:pt x="10821" y="62932"/>
                </a:lnTo>
                <a:lnTo>
                  <a:pt x="7031" y="69588"/>
                </a:lnTo>
                <a:lnTo>
                  <a:pt x="5345" y="75193"/>
                </a:lnTo>
                <a:lnTo>
                  <a:pt x="4597" y="80330"/>
                </a:lnTo>
                <a:lnTo>
                  <a:pt x="3604" y="82810"/>
                </a:lnTo>
                <a:lnTo>
                  <a:pt x="383" y="87684"/>
                </a:lnTo>
                <a:lnTo>
                  <a:pt x="0" y="90095"/>
                </a:lnTo>
                <a:lnTo>
                  <a:pt x="539" y="92496"/>
                </a:lnTo>
                <a:lnTo>
                  <a:pt x="2460" y="97280"/>
                </a:lnTo>
                <a:lnTo>
                  <a:pt x="3315" y="102052"/>
                </a:lnTo>
                <a:lnTo>
                  <a:pt x="4335" y="103642"/>
                </a:lnTo>
                <a:lnTo>
                  <a:pt x="5811" y="104702"/>
                </a:lnTo>
                <a:lnTo>
                  <a:pt x="7588" y="105409"/>
                </a:lnTo>
                <a:lnTo>
                  <a:pt x="16142" y="111453"/>
                </a:lnTo>
                <a:lnTo>
                  <a:pt x="23913" y="114015"/>
                </a:lnTo>
                <a:lnTo>
                  <a:pt x="31633" y="117428"/>
                </a:lnTo>
                <a:lnTo>
                  <a:pt x="38240" y="119473"/>
                </a:lnTo>
                <a:lnTo>
                  <a:pt x="48540" y="120625"/>
                </a:lnTo>
                <a:lnTo>
                  <a:pt x="52743" y="120787"/>
                </a:lnTo>
                <a:lnTo>
                  <a:pt x="61645" y="123083"/>
                </a:lnTo>
                <a:lnTo>
                  <a:pt x="70893" y="125956"/>
                </a:lnTo>
                <a:lnTo>
                  <a:pt x="80296" y="127232"/>
                </a:lnTo>
                <a:lnTo>
                  <a:pt x="89766" y="129916"/>
                </a:lnTo>
                <a:lnTo>
                  <a:pt x="98473" y="133755"/>
                </a:lnTo>
                <a:lnTo>
                  <a:pt x="107838" y="139585"/>
                </a:lnTo>
                <a:lnTo>
                  <a:pt x="115640" y="142459"/>
                </a:lnTo>
                <a:lnTo>
                  <a:pt x="122978" y="147985"/>
                </a:lnTo>
                <a:lnTo>
                  <a:pt x="127786" y="152369"/>
                </a:lnTo>
                <a:lnTo>
                  <a:pt x="129387" y="154649"/>
                </a:lnTo>
                <a:lnTo>
                  <a:pt x="131163" y="159300"/>
                </a:lnTo>
                <a:lnTo>
                  <a:pt x="130843" y="162445"/>
                </a:lnTo>
                <a:lnTo>
                  <a:pt x="129836" y="166129"/>
                </a:lnTo>
                <a:lnTo>
                  <a:pt x="128371" y="170173"/>
                </a:lnTo>
                <a:lnTo>
                  <a:pt x="124627" y="176782"/>
                </a:lnTo>
                <a:lnTo>
                  <a:pt x="120318" y="182366"/>
                </a:lnTo>
                <a:lnTo>
                  <a:pt x="115756" y="187493"/>
                </a:lnTo>
                <a:lnTo>
                  <a:pt x="108966" y="194534"/>
                </a:lnTo>
                <a:lnTo>
                  <a:pt x="104932" y="198635"/>
                </a:lnTo>
                <a:lnTo>
                  <a:pt x="98334" y="203190"/>
                </a:lnTo>
                <a:lnTo>
                  <a:pt x="88041" y="207872"/>
                </a:lnTo>
                <a:lnTo>
                  <a:pt x="83839" y="209907"/>
                </a:lnTo>
                <a:lnTo>
                  <a:pt x="74937" y="212169"/>
                </a:lnTo>
                <a:lnTo>
                  <a:pt x="66483" y="213175"/>
                </a:lnTo>
                <a:lnTo>
                  <a:pt x="56466" y="213740"/>
                </a:lnTo>
                <a:lnTo>
                  <a:pt x="42235" y="213947"/>
                </a:lnTo>
                <a:lnTo>
                  <a:pt x="40602" y="213164"/>
                </a:lnTo>
                <a:lnTo>
                  <a:pt x="34511" y="209063"/>
                </a:lnTo>
                <a:lnTo>
                  <a:pt x="26781" y="207128"/>
                </a:lnTo>
                <a:lnTo>
                  <a:pt x="26330" y="206237"/>
                </a:lnTo>
                <a:lnTo>
                  <a:pt x="25464" y="199993"/>
                </a:lnTo>
                <a:lnTo>
                  <a:pt x="31583" y="193567"/>
                </a:lnTo>
                <a:lnTo>
                  <a:pt x="32707" y="193227"/>
                </a:lnTo>
                <a:lnTo>
                  <a:pt x="36072" y="192850"/>
                </a:lnTo>
                <a:lnTo>
                  <a:pt x="46221" y="188845"/>
                </a:lnTo>
                <a:lnTo>
                  <a:pt x="55490" y="182631"/>
                </a:lnTo>
                <a:lnTo>
                  <a:pt x="62866" y="178086"/>
                </a:lnTo>
                <a:lnTo>
                  <a:pt x="71437" y="173420"/>
                </a:lnTo>
                <a:lnTo>
                  <a:pt x="80537" y="168701"/>
                </a:lnTo>
                <a:lnTo>
                  <a:pt x="89874" y="166074"/>
                </a:lnTo>
                <a:lnTo>
                  <a:pt x="99315" y="164113"/>
                </a:lnTo>
                <a:lnTo>
                  <a:pt x="108803" y="160595"/>
                </a:lnTo>
                <a:lnTo>
                  <a:pt x="120428" y="156386"/>
                </a:lnTo>
                <a:lnTo>
                  <a:pt x="126862" y="154153"/>
                </a:lnTo>
                <a:lnTo>
                  <a:pt x="132738" y="151869"/>
                </a:lnTo>
                <a:lnTo>
                  <a:pt x="143501" y="147216"/>
                </a:lnTo>
                <a:lnTo>
                  <a:pt x="149387" y="144864"/>
                </a:lnTo>
                <a:lnTo>
                  <a:pt x="162278" y="140134"/>
                </a:lnTo>
                <a:lnTo>
                  <a:pt x="171711" y="135386"/>
                </a:lnTo>
                <a:lnTo>
                  <a:pt x="179343" y="130630"/>
                </a:lnTo>
                <a:lnTo>
                  <a:pt x="188027" y="125870"/>
                </a:lnTo>
                <a:lnTo>
                  <a:pt x="206536" y="116347"/>
                </a:lnTo>
                <a:lnTo>
                  <a:pt x="215988" y="111585"/>
                </a:lnTo>
                <a:lnTo>
                  <a:pt x="223363" y="106823"/>
                </a:lnTo>
                <a:lnTo>
                  <a:pt x="230081" y="101266"/>
                </a:lnTo>
                <a:lnTo>
                  <a:pt x="234095" y="97562"/>
                </a:lnTo>
                <a:lnTo>
                  <a:pt x="245212" y="86881"/>
                </a:lnTo>
                <a:lnTo>
                  <a:pt x="256080" y="76160"/>
                </a:lnTo>
                <a:lnTo>
                  <a:pt x="257777" y="73681"/>
                </a:lnTo>
                <a:lnTo>
                  <a:pt x="259664" y="68810"/>
                </a:lnTo>
                <a:lnTo>
                  <a:pt x="260961" y="65606"/>
                </a:lnTo>
                <a:lnTo>
                  <a:pt x="262618" y="61882"/>
                </a:lnTo>
                <a:lnTo>
                  <a:pt x="264519" y="57812"/>
                </a:lnTo>
                <a:lnTo>
                  <a:pt x="266628" y="51174"/>
                </a:lnTo>
                <a:lnTo>
                  <a:pt x="267566" y="45577"/>
                </a:lnTo>
                <a:lnTo>
                  <a:pt x="267983" y="40444"/>
                </a:lnTo>
                <a:lnTo>
                  <a:pt x="268094" y="37170"/>
                </a:lnTo>
                <a:lnTo>
                  <a:pt x="268273" y="22626"/>
                </a:lnTo>
                <a:lnTo>
                  <a:pt x="268287" y="19735"/>
                </a:lnTo>
                <a:lnTo>
                  <a:pt x="267502" y="17014"/>
                </a:lnTo>
                <a:lnTo>
                  <a:pt x="264516" y="11874"/>
                </a:lnTo>
                <a:lnTo>
                  <a:pt x="261039" y="7017"/>
                </a:lnTo>
                <a:lnTo>
                  <a:pt x="255109" y="791"/>
                </a:lnTo>
                <a:lnTo>
                  <a:pt x="253956" y="416"/>
                </a:lnTo>
                <a:lnTo>
                  <a:pt x="250556" y="0"/>
                </a:lnTo>
                <a:lnTo>
                  <a:pt x="248539" y="682"/>
                </a:lnTo>
                <a:lnTo>
                  <a:pt x="241907" y="4642"/>
                </a:lnTo>
                <a:lnTo>
                  <a:pt x="237265" y="5846"/>
                </a:lnTo>
                <a:lnTo>
                  <a:pt x="234915" y="7755"/>
                </a:lnTo>
                <a:lnTo>
                  <a:pt x="230188" y="14109"/>
                </a:lnTo>
                <a:lnTo>
                  <a:pt x="225441" y="20108"/>
                </a:lnTo>
                <a:lnTo>
                  <a:pt x="220685" y="26214"/>
                </a:lnTo>
                <a:lnTo>
                  <a:pt x="218307" y="30065"/>
                </a:lnTo>
                <a:lnTo>
                  <a:pt x="215926" y="34220"/>
                </a:lnTo>
                <a:lnTo>
                  <a:pt x="213546" y="37783"/>
                </a:lnTo>
                <a:lnTo>
                  <a:pt x="208785" y="43859"/>
                </a:lnTo>
                <a:lnTo>
                  <a:pt x="207198" y="47384"/>
                </a:lnTo>
                <a:lnTo>
                  <a:pt x="206139" y="51322"/>
                </a:lnTo>
                <a:lnTo>
                  <a:pt x="205433" y="55535"/>
                </a:lnTo>
                <a:lnTo>
                  <a:pt x="204169" y="59931"/>
                </a:lnTo>
                <a:lnTo>
                  <a:pt x="202533" y="64449"/>
                </a:lnTo>
                <a:lnTo>
                  <a:pt x="200648" y="69048"/>
                </a:lnTo>
                <a:lnTo>
                  <a:pt x="199392" y="73702"/>
                </a:lnTo>
                <a:lnTo>
                  <a:pt x="198554" y="78392"/>
                </a:lnTo>
                <a:lnTo>
                  <a:pt x="197996" y="83107"/>
                </a:lnTo>
                <a:lnTo>
                  <a:pt x="197624" y="87837"/>
                </a:lnTo>
                <a:lnTo>
                  <a:pt x="197375" y="92578"/>
                </a:lnTo>
                <a:lnTo>
                  <a:pt x="197100" y="102079"/>
                </a:lnTo>
                <a:lnTo>
                  <a:pt x="196977" y="111594"/>
                </a:lnTo>
                <a:lnTo>
                  <a:pt x="197738" y="115560"/>
                </a:lnTo>
                <a:lnTo>
                  <a:pt x="200700" y="122083"/>
                </a:lnTo>
                <a:lnTo>
                  <a:pt x="206830" y="134010"/>
                </a:lnTo>
                <a:lnTo>
                  <a:pt x="209070" y="137648"/>
                </a:lnTo>
                <a:lnTo>
                  <a:pt x="213675" y="143806"/>
                </a:lnTo>
                <a:lnTo>
                  <a:pt x="216013" y="147353"/>
                </a:lnTo>
                <a:lnTo>
                  <a:pt x="218367" y="151305"/>
                </a:lnTo>
                <a:lnTo>
                  <a:pt x="220729" y="155528"/>
                </a:lnTo>
                <a:lnTo>
                  <a:pt x="223891" y="159136"/>
                </a:lnTo>
                <a:lnTo>
                  <a:pt x="231638" y="165263"/>
                </a:lnTo>
                <a:lnTo>
                  <a:pt x="238257" y="168515"/>
                </a:lnTo>
                <a:lnTo>
                  <a:pt x="241133" y="169382"/>
                </a:lnTo>
                <a:lnTo>
                  <a:pt x="246445" y="172462"/>
                </a:lnTo>
                <a:lnTo>
                  <a:pt x="248973" y="174395"/>
                </a:lnTo>
                <a:lnTo>
                  <a:pt x="252246" y="175683"/>
                </a:lnTo>
                <a:lnTo>
                  <a:pt x="260115" y="177115"/>
                </a:lnTo>
                <a:lnTo>
                  <a:pt x="268905" y="177751"/>
                </a:lnTo>
                <a:lnTo>
                  <a:pt x="277309" y="178034"/>
                </a:lnTo>
                <a:lnTo>
                  <a:pt x="287297" y="178193"/>
                </a:lnTo>
                <a:lnTo>
                  <a:pt x="295537" y="178230"/>
                </a:lnTo>
                <a:lnTo>
                  <a:pt x="299164" y="177446"/>
                </a:lnTo>
                <a:lnTo>
                  <a:pt x="308853" y="173345"/>
                </a:lnTo>
                <a:lnTo>
                  <a:pt x="317024" y="172107"/>
                </a:lnTo>
                <a:lnTo>
                  <a:pt x="326757" y="171410"/>
                </a:lnTo>
                <a:lnTo>
                  <a:pt x="329502" y="170518"/>
                </a:lnTo>
                <a:lnTo>
                  <a:pt x="337157" y="166265"/>
                </a:lnTo>
                <a:lnTo>
                  <a:pt x="345459" y="164274"/>
                </a:lnTo>
                <a:lnTo>
                  <a:pt x="345938" y="163380"/>
                </a:lnTo>
                <a:lnTo>
                  <a:pt x="346471" y="160270"/>
                </a:lnTo>
                <a:lnTo>
                  <a:pt x="346613" y="159916"/>
                </a:lnTo>
                <a:lnTo>
                  <a:pt x="346898" y="1639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3"/>
          <p:cNvSpPr/>
          <p:nvPr/>
        </p:nvSpPr>
        <p:spPr>
          <a:xfrm>
            <a:off x="6129337" y="2978944"/>
            <a:ext cx="314326" cy="321145"/>
          </a:xfrm>
          <a:custGeom>
            <a:avLst/>
            <a:gdLst/>
            <a:ahLst/>
            <a:cxnLst/>
            <a:rect l="0" t="0" r="0" b="0"/>
            <a:pathLst>
              <a:path w="314326" h="321145">
                <a:moveTo>
                  <a:pt x="0" y="278606"/>
                </a:moveTo>
                <a:lnTo>
                  <a:pt x="3792" y="278606"/>
                </a:lnTo>
                <a:lnTo>
                  <a:pt x="5703" y="277812"/>
                </a:lnTo>
                <a:lnTo>
                  <a:pt x="13000" y="272455"/>
                </a:lnTo>
                <a:lnTo>
                  <a:pt x="15832" y="271903"/>
                </a:lnTo>
                <a:lnTo>
                  <a:pt x="24006" y="271593"/>
                </a:lnTo>
                <a:lnTo>
                  <a:pt x="27910" y="271549"/>
                </a:lnTo>
                <a:lnTo>
                  <a:pt x="31307" y="270726"/>
                </a:lnTo>
                <a:lnTo>
                  <a:pt x="39880" y="266570"/>
                </a:lnTo>
                <a:lnTo>
                  <a:pt x="48240" y="264191"/>
                </a:lnTo>
                <a:lnTo>
                  <a:pt x="56101" y="260822"/>
                </a:lnTo>
                <a:lnTo>
                  <a:pt x="62769" y="258796"/>
                </a:lnTo>
                <a:lnTo>
                  <a:pt x="69173" y="257101"/>
                </a:lnTo>
                <a:lnTo>
                  <a:pt x="77310" y="253702"/>
                </a:lnTo>
                <a:lnTo>
                  <a:pt x="86219" y="249546"/>
                </a:lnTo>
                <a:lnTo>
                  <a:pt x="104872" y="240410"/>
                </a:lnTo>
                <a:lnTo>
                  <a:pt x="112227" y="235701"/>
                </a:lnTo>
                <a:lnTo>
                  <a:pt x="118935" y="230962"/>
                </a:lnTo>
                <a:lnTo>
                  <a:pt x="127208" y="226209"/>
                </a:lnTo>
                <a:lnTo>
                  <a:pt x="136177" y="221452"/>
                </a:lnTo>
                <a:lnTo>
                  <a:pt x="144661" y="216691"/>
                </a:lnTo>
                <a:lnTo>
                  <a:pt x="151077" y="211930"/>
                </a:lnTo>
                <a:lnTo>
                  <a:pt x="158691" y="205051"/>
                </a:lnTo>
                <a:lnTo>
                  <a:pt x="172722" y="191492"/>
                </a:lnTo>
                <a:lnTo>
                  <a:pt x="178101" y="184061"/>
                </a:lnTo>
                <a:lnTo>
                  <a:pt x="183137" y="176261"/>
                </a:lnTo>
                <a:lnTo>
                  <a:pt x="190435" y="166613"/>
                </a:lnTo>
                <a:lnTo>
                  <a:pt x="195233" y="158452"/>
                </a:lnTo>
                <a:lnTo>
                  <a:pt x="204782" y="145187"/>
                </a:lnTo>
                <a:lnTo>
                  <a:pt x="209548" y="137023"/>
                </a:lnTo>
                <a:lnTo>
                  <a:pt x="214312" y="128103"/>
                </a:lnTo>
                <a:lnTo>
                  <a:pt x="223838" y="109441"/>
                </a:lnTo>
                <a:lnTo>
                  <a:pt x="228600" y="102086"/>
                </a:lnTo>
                <a:lnTo>
                  <a:pt x="230981" y="99014"/>
                </a:lnTo>
                <a:lnTo>
                  <a:pt x="232569" y="95378"/>
                </a:lnTo>
                <a:lnTo>
                  <a:pt x="234333" y="87104"/>
                </a:lnTo>
                <a:lnTo>
                  <a:pt x="235117" y="78136"/>
                </a:lnTo>
                <a:lnTo>
                  <a:pt x="235326" y="73521"/>
                </a:lnTo>
                <a:lnTo>
                  <a:pt x="236259" y="69651"/>
                </a:lnTo>
                <a:lnTo>
                  <a:pt x="239413" y="63235"/>
                </a:lnTo>
                <a:lnTo>
                  <a:pt x="239777" y="60413"/>
                </a:lnTo>
                <a:lnTo>
                  <a:pt x="239226" y="57737"/>
                </a:lnTo>
                <a:lnTo>
                  <a:pt x="238066" y="55160"/>
                </a:lnTo>
                <a:lnTo>
                  <a:pt x="236776" y="48063"/>
                </a:lnTo>
                <a:lnTo>
                  <a:pt x="236203" y="40411"/>
                </a:lnTo>
                <a:lnTo>
                  <a:pt x="235948" y="34364"/>
                </a:lnTo>
                <a:lnTo>
                  <a:pt x="235086" y="31640"/>
                </a:lnTo>
                <a:lnTo>
                  <a:pt x="230875" y="24015"/>
                </a:lnTo>
                <a:lnTo>
                  <a:pt x="228481" y="16728"/>
                </a:lnTo>
                <a:lnTo>
                  <a:pt x="223096" y="9542"/>
                </a:lnTo>
                <a:lnTo>
                  <a:pt x="215626" y="1413"/>
                </a:lnTo>
                <a:lnTo>
                  <a:pt x="214395" y="942"/>
                </a:lnTo>
                <a:lnTo>
                  <a:pt x="208869" y="278"/>
                </a:lnTo>
                <a:lnTo>
                  <a:pt x="200112" y="24"/>
                </a:lnTo>
                <a:lnTo>
                  <a:pt x="193210" y="0"/>
                </a:lnTo>
                <a:lnTo>
                  <a:pt x="189187" y="3792"/>
                </a:lnTo>
                <a:lnTo>
                  <a:pt x="188037" y="5703"/>
                </a:lnTo>
                <a:lnTo>
                  <a:pt x="185625" y="12185"/>
                </a:lnTo>
                <a:lnTo>
                  <a:pt x="181030" y="19132"/>
                </a:lnTo>
                <a:lnTo>
                  <a:pt x="178522" y="27011"/>
                </a:lnTo>
                <a:lnTo>
                  <a:pt x="175123" y="34759"/>
                </a:lnTo>
                <a:lnTo>
                  <a:pt x="173082" y="41377"/>
                </a:lnTo>
                <a:lnTo>
                  <a:pt x="171381" y="47758"/>
                </a:lnTo>
                <a:lnTo>
                  <a:pt x="167980" y="55886"/>
                </a:lnTo>
                <a:lnTo>
                  <a:pt x="163822" y="64790"/>
                </a:lnTo>
                <a:lnTo>
                  <a:pt x="160123" y="74039"/>
                </a:lnTo>
                <a:lnTo>
                  <a:pt x="158478" y="83441"/>
                </a:lnTo>
                <a:lnTo>
                  <a:pt x="157747" y="92912"/>
                </a:lnTo>
                <a:lnTo>
                  <a:pt x="157552" y="97660"/>
                </a:lnTo>
                <a:lnTo>
                  <a:pt x="155219" y="107169"/>
                </a:lnTo>
                <a:lnTo>
                  <a:pt x="152330" y="116687"/>
                </a:lnTo>
                <a:lnTo>
                  <a:pt x="151046" y="126208"/>
                </a:lnTo>
                <a:lnTo>
                  <a:pt x="150475" y="135732"/>
                </a:lnTo>
                <a:lnTo>
                  <a:pt x="150323" y="140494"/>
                </a:lnTo>
                <a:lnTo>
                  <a:pt x="148037" y="150018"/>
                </a:lnTo>
                <a:lnTo>
                  <a:pt x="145169" y="159543"/>
                </a:lnTo>
                <a:lnTo>
                  <a:pt x="143895" y="169068"/>
                </a:lnTo>
                <a:lnTo>
                  <a:pt x="143328" y="178593"/>
                </a:lnTo>
                <a:lnTo>
                  <a:pt x="143177" y="183356"/>
                </a:lnTo>
                <a:lnTo>
                  <a:pt x="145126" y="192881"/>
                </a:lnTo>
                <a:lnTo>
                  <a:pt x="147844" y="202406"/>
                </a:lnTo>
                <a:lnTo>
                  <a:pt x="149053" y="211931"/>
                </a:lnTo>
                <a:lnTo>
                  <a:pt x="149589" y="221456"/>
                </a:lnTo>
                <a:lnTo>
                  <a:pt x="149733" y="226218"/>
                </a:lnTo>
                <a:lnTo>
                  <a:pt x="152008" y="235743"/>
                </a:lnTo>
                <a:lnTo>
                  <a:pt x="154872" y="245268"/>
                </a:lnTo>
                <a:lnTo>
                  <a:pt x="156144" y="254793"/>
                </a:lnTo>
                <a:lnTo>
                  <a:pt x="158071" y="258762"/>
                </a:lnTo>
                <a:lnTo>
                  <a:pt x="160944" y="262201"/>
                </a:lnTo>
                <a:lnTo>
                  <a:pt x="164446" y="265288"/>
                </a:lnTo>
                <a:lnTo>
                  <a:pt x="166780" y="268140"/>
                </a:lnTo>
                <a:lnTo>
                  <a:pt x="170860" y="276739"/>
                </a:lnTo>
                <a:lnTo>
                  <a:pt x="174628" y="284655"/>
                </a:lnTo>
                <a:lnTo>
                  <a:pt x="181211" y="294245"/>
                </a:lnTo>
                <a:lnTo>
                  <a:pt x="187959" y="299579"/>
                </a:lnTo>
                <a:lnTo>
                  <a:pt x="195456" y="303802"/>
                </a:lnTo>
                <a:lnTo>
                  <a:pt x="204139" y="306974"/>
                </a:lnTo>
                <a:lnTo>
                  <a:pt x="209262" y="310528"/>
                </a:lnTo>
                <a:lnTo>
                  <a:pt x="212533" y="311793"/>
                </a:lnTo>
                <a:lnTo>
                  <a:pt x="220401" y="313200"/>
                </a:lnTo>
                <a:lnTo>
                  <a:pt x="227073" y="315941"/>
                </a:lnTo>
                <a:lnTo>
                  <a:pt x="232684" y="319012"/>
                </a:lnTo>
                <a:lnTo>
                  <a:pt x="237823" y="320377"/>
                </a:lnTo>
                <a:lnTo>
                  <a:pt x="244870" y="320983"/>
                </a:lnTo>
                <a:lnTo>
                  <a:pt x="248972" y="321144"/>
                </a:lnTo>
                <a:lnTo>
                  <a:pt x="252500" y="320459"/>
                </a:lnTo>
                <a:lnTo>
                  <a:pt x="261258" y="316495"/>
                </a:lnTo>
                <a:lnTo>
                  <a:pt x="269673" y="314173"/>
                </a:lnTo>
                <a:lnTo>
                  <a:pt x="277547" y="310818"/>
                </a:lnTo>
                <a:lnTo>
                  <a:pt x="287112" y="308258"/>
                </a:lnTo>
                <a:lnTo>
                  <a:pt x="292441" y="305543"/>
                </a:lnTo>
                <a:lnTo>
                  <a:pt x="302020" y="299552"/>
                </a:lnTo>
                <a:lnTo>
                  <a:pt x="314325" y="29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4"/>
          <p:cNvSpPr/>
          <p:nvPr/>
        </p:nvSpPr>
        <p:spPr>
          <a:xfrm>
            <a:off x="6515100" y="3078956"/>
            <a:ext cx="178594" cy="28576"/>
          </a:xfrm>
          <a:custGeom>
            <a:avLst/>
            <a:gdLst/>
            <a:ahLst/>
            <a:cxnLst/>
            <a:rect l="0" t="0" r="0" b="0"/>
            <a:pathLst>
              <a:path w="178594" h="28576">
                <a:moveTo>
                  <a:pt x="0" y="28575"/>
                </a:moveTo>
                <a:lnTo>
                  <a:pt x="41900" y="28575"/>
                </a:lnTo>
                <a:lnTo>
                  <a:pt x="46190" y="27781"/>
                </a:lnTo>
                <a:lnTo>
                  <a:pt x="50637" y="26458"/>
                </a:lnTo>
                <a:lnTo>
                  <a:pt x="55189" y="24783"/>
                </a:lnTo>
                <a:lnTo>
                  <a:pt x="59018" y="23665"/>
                </a:lnTo>
                <a:lnTo>
                  <a:pt x="62363" y="22921"/>
                </a:lnTo>
                <a:lnTo>
                  <a:pt x="65389" y="22424"/>
                </a:lnTo>
                <a:lnTo>
                  <a:pt x="68992" y="21299"/>
                </a:lnTo>
                <a:lnTo>
                  <a:pt x="72983" y="19756"/>
                </a:lnTo>
                <a:lnTo>
                  <a:pt x="77230" y="17933"/>
                </a:lnTo>
                <a:lnTo>
                  <a:pt x="81649" y="16718"/>
                </a:lnTo>
                <a:lnTo>
                  <a:pt x="86183" y="15907"/>
                </a:lnTo>
                <a:lnTo>
                  <a:pt x="90792" y="15367"/>
                </a:lnTo>
                <a:lnTo>
                  <a:pt x="95453" y="15008"/>
                </a:lnTo>
                <a:lnTo>
                  <a:pt x="100148" y="14767"/>
                </a:lnTo>
                <a:lnTo>
                  <a:pt x="109597" y="14501"/>
                </a:lnTo>
                <a:lnTo>
                  <a:pt x="119088" y="14382"/>
                </a:lnTo>
                <a:lnTo>
                  <a:pt x="123049" y="13557"/>
                </a:lnTo>
                <a:lnTo>
                  <a:pt x="126482" y="12213"/>
                </a:lnTo>
                <a:lnTo>
                  <a:pt x="129565" y="10523"/>
                </a:lnTo>
                <a:lnTo>
                  <a:pt x="133208" y="9396"/>
                </a:lnTo>
                <a:lnTo>
                  <a:pt x="137224" y="8646"/>
                </a:lnTo>
                <a:lnTo>
                  <a:pt x="141489" y="8145"/>
                </a:lnTo>
                <a:lnTo>
                  <a:pt x="145126" y="7811"/>
                </a:lnTo>
                <a:lnTo>
                  <a:pt x="148344" y="7588"/>
                </a:lnTo>
                <a:lnTo>
                  <a:pt x="151283" y="7440"/>
                </a:lnTo>
                <a:lnTo>
                  <a:pt x="154037" y="6547"/>
                </a:lnTo>
                <a:lnTo>
                  <a:pt x="156666" y="5159"/>
                </a:lnTo>
                <a:lnTo>
                  <a:pt x="159212" y="3439"/>
                </a:lnTo>
                <a:lnTo>
                  <a:pt x="161704" y="2293"/>
                </a:lnTo>
                <a:lnTo>
                  <a:pt x="164158" y="1528"/>
                </a:lnTo>
                <a:lnTo>
                  <a:pt x="169003" y="679"/>
                </a:lnTo>
                <a:lnTo>
                  <a:pt x="171406" y="453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75"/>
          <p:cNvSpPr/>
          <p:nvPr/>
        </p:nvSpPr>
        <p:spPr>
          <a:xfrm>
            <a:off x="6543675" y="3164681"/>
            <a:ext cx="207169" cy="7145"/>
          </a:xfrm>
          <a:custGeom>
            <a:avLst/>
            <a:gdLst/>
            <a:ahLst/>
            <a:cxnLst/>
            <a:rect l="0" t="0" r="0" b="0"/>
            <a:pathLst>
              <a:path w="207169" h="7145">
                <a:moveTo>
                  <a:pt x="0" y="7144"/>
                </a:moveTo>
                <a:lnTo>
                  <a:pt x="44277" y="7144"/>
                </a:lnTo>
                <a:lnTo>
                  <a:pt x="47774" y="6350"/>
                </a:lnTo>
                <a:lnTo>
                  <a:pt x="51693" y="5027"/>
                </a:lnTo>
                <a:lnTo>
                  <a:pt x="55893" y="3351"/>
                </a:lnTo>
                <a:lnTo>
                  <a:pt x="59487" y="2234"/>
                </a:lnTo>
                <a:lnTo>
                  <a:pt x="62676" y="1489"/>
                </a:lnTo>
                <a:lnTo>
                  <a:pt x="65596" y="993"/>
                </a:lnTo>
                <a:lnTo>
                  <a:pt x="69131" y="662"/>
                </a:lnTo>
                <a:lnTo>
                  <a:pt x="73075" y="441"/>
                </a:lnTo>
                <a:lnTo>
                  <a:pt x="81690" y="196"/>
                </a:lnTo>
                <a:lnTo>
                  <a:pt x="129566" y="2"/>
                </a:lnTo>
                <a:lnTo>
                  <a:pt x="20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6"/>
          <p:cNvSpPr/>
          <p:nvPr/>
        </p:nvSpPr>
        <p:spPr>
          <a:xfrm>
            <a:off x="6965156" y="2900362"/>
            <a:ext cx="192882" cy="214314"/>
          </a:xfrm>
          <a:custGeom>
            <a:avLst/>
            <a:gdLst/>
            <a:ahLst/>
            <a:cxnLst/>
            <a:rect l="0" t="0" r="0" b="0"/>
            <a:pathLst>
              <a:path w="192882" h="21431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482" y="5703"/>
                </a:lnTo>
                <a:lnTo>
                  <a:pt x="6850" y="9943"/>
                </a:lnTo>
                <a:lnTo>
                  <a:pt x="7741" y="11391"/>
                </a:lnTo>
                <a:lnTo>
                  <a:pt x="9129" y="12357"/>
                </a:lnTo>
                <a:lnTo>
                  <a:pt x="10849" y="13000"/>
                </a:lnTo>
                <a:lnTo>
                  <a:pt x="11995" y="15017"/>
                </a:lnTo>
                <a:lnTo>
                  <a:pt x="13269" y="21491"/>
                </a:lnTo>
                <a:lnTo>
                  <a:pt x="13835" y="27543"/>
                </a:lnTo>
                <a:lnTo>
                  <a:pt x="13986" y="30268"/>
                </a:lnTo>
                <a:lnTo>
                  <a:pt x="14879" y="32879"/>
                </a:lnTo>
                <a:lnTo>
                  <a:pt x="17990" y="37896"/>
                </a:lnTo>
                <a:lnTo>
                  <a:pt x="19931" y="41139"/>
                </a:lnTo>
                <a:lnTo>
                  <a:pt x="22019" y="44889"/>
                </a:lnTo>
                <a:lnTo>
                  <a:pt x="24204" y="48976"/>
                </a:lnTo>
                <a:lnTo>
                  <a:pt x="26632" y="55634"/>
                </a:lnTo>
                <a:lnTo>
                  <a:pt x="27711" y="62032"/>
                </a:lnTo>
                <a:lnTo>
                  <a:pt x="28000" y="65961"/>
                </a:lnTo>
                <a:lnTo>
                  <a:pt x="28192" y="70168"/>
                </a:lnTo>
                <a:lnTo>
                  <a:pt x="28404" y="79075"/>
                </a:lnTo>
                <a:lnTo>
                  <a:pt x="28541" y="97729"/>
                </a:lnTo>
                <a:lnTo>
                  <a:pt x="29346" y="102459"/>
                </a:lnTo>
                <a:lnTo>
                  <a:pt x="30677" y="107200"/>
                </a:lnTo>
                <a:lnTo>
                  <a:pt x="32357" y="111948"/>
                </a:lnTo>
                <a:lnTo>
                  <a:pt x="33478" y="116700"/>
                </a:lnTo>
                <a:lnTo>
                  <a:pt x="34225" y="121457"/>
                </a:lnTo>
                <a:lnTo>
                  <a:pt x="34722" y="126215"/>
                </a:lnTo>
                <a:lnTo>
                  <a:pt x="35055" y="130181"/>
                </a:lnTo>
                <a:lnTo>
                  <a:pt x="35423" y="136704"/>
                </a:lnTo>
                <a:lnTo>
                  <a:pt x="35588" y="144366"/>
                </a:lnTo>
                <a:lnTo>
                  <a:pt x="35632" y="148631"/>
                </a:lnTo>
                <a:lnTo>
                  <a:pt x="36454" y="152269"/>
                </a:lnTo>
                <a:lnTo>
                  <a:pt x="39485" y="158427"/>
                </a:lnTo>
                <a:lnTo>
                  <a:pt x="40611" y="161974"/>
                </a:lnTo>
                <a:lnTo>
                  <a:pt x="41362" y="165927"/>
                </a:lnTo>
                <a:lnTo>
                  <a:pt x="41862" y="170149"/>
                </a:lnTo>
                <a:lnTo>
                  <a:pt x="42195" y="173758"/>
                </a:lnTo>
                <a:lnTo>
                  <a:pt x="42566" y="179884"/>
                </a:lnTo>
                <a:lnTo>
                  <a:pt x="42730" y="185253"/>
                </a:lnTo>
                <a:lnTo>
                  <a:pt x="42837" y="195167"/>
                </a:lnTo>
                <a:lnTo>
                  <a:pt x="43639" y="196786"/>
                </a:lnTo>
                <a:lnTo>
                  <a:pt x="44968" y="197866"/>
                </a:lnTo>
                <a:lnTo>
                  <a:pt x="49011" y="199598"/>
                </a:lnTo>
                <a:lnTo>
                  <a:pt x="49342" y="200534"/>
                </a:lnTo>
                <a:lnTo>
                  <a:pt x="50004" y="207142"/>
                </a:lnTo>
                <a:lnTo>
                  <a:pt x="43855" y="201016"/>
                </a:lnTo>
                <a:lnTo>
                  <a:pt x="43303" y="198349"/>
                </a:lnTo>
                <a:lnTo>
                  <a:pt x="42993" y="192385"/>
                </a:lnTo>
                <a:lnTo>
                  <a:pt x="42888" y="183258"/>
                </a:lnTo>
                <a:lnTo>
                  <a:pt x="42870" y="176184"/>
                </a:lnTo>
                <a:lnTo>
                  <a:pt x="43661" y="173812"/>
                </a:lnTo>
                <a:lnTo>
                  <a:pt x="46657" y="169060"/>
                </a:lnTo>
                <a:lnTo>
                  <a:pt x="48518" y="164303"/>
                </a:lnTo>
                <a:lnTo>
                  <a:pt x="50139" y="158748"/>
                </a:lnTo>
                <a:lnTo>
                  <a:pt x="51682" y="155045"/>
                </a:lnTo>
                <a:lnTo>
                  <a:pt x="53505" y="150988"/>
                </a:lnTo>
                <a:lnTo>
                  <a:pt x="57647" y="144364"/>
                </a:lnTo>
                <a:lnTo>
                  <a:pt x="59862" y="141487"/>
                </a:lnTo>
                <a:lnTo>
                  <a:pt x="62324" y="136173"/>
                </a:lnTo>
                <a:lnTo>
                  <a:pt x="64212" y="130371"/>
                </a:lnTo>
                <a:lnTo>
                  <a:pt x="65827" y="126602"/>
                </a:lnTo>
                <a:lnTo>
                  <a:pt x="67697" y="122501"/>
                </a:lnTo>
                <a:lnTo>
                  <a:pt x="71891" y="115828"/>
                </a:lnTo>
                <a:lnTo>
                  <a:pt x="76402" y="110217"/>
                </a:lnTo>
                <a:lnTo>
                  <a:pt x="81052" y="105077"/>
                </a:lnTo>
                <a:lnTo>
                  <a:pt x="84198" y="102595"/>
                </a:lnTo>
                <a:lnTo>
                  <a:pt x="87881" y="100147"/>
                </a:lnTo>
                <a:lnTo>
                  <a:pt x="91925" y="97721"/>
                </a:lnTo>
                <a:lnTo>
                  <a:pt x="95414" y="95310"/>
                </a:lnTo>
                <a:lnTo>
                  <a:pt x="101408" y="90514"/>
                </a:lnTo>
                <a:lnTo>
                  <a:pt x="105453" y="87144"/>
                </a:lnTo>
                <a:lnTo>
                  <a:pt x="106815" y="86671"/>
                </a:lnTo>
                <a:lnTo>
                  <a:pt x="112523" y="86005"/>
                </a:lnTo>
                <a:lnTo>
                  <a:pt x="116950" y="85849"/>
                </a:lnTo>
                <a:lnTo>
                  <a:pt x="126259" y="85750"/>
                </a:lnTo>
                <a:lnTo>
                  <a:pt x="138119" y="85728"/>
                </a:lnTo>
                <a:lnTo>
                  <a:pt x="139704" y="86521"/>
                </a:lnTo>
                <a:lnTo>
                  <a:pt x="140762" y="87843"/>
                </a:lnTo>
                <a:lnTo>
                  <a:pt x="141466" y="89518"/>
                </a:lnTo>
                <a:lnTo>
                  <a:pt x="146250" y="95668"/>
                </a:lnTo>
                <a:lnTo>
                  <a:pt x="150460" y="100199"/>
                </a:lnTo>
                <a:lnTo>
                  <a:pt x="159631" y="109574"/>
                </a:lnTo>
                <a:lnTo>
                  <a:pt x="166714" y="116692"/>
                </a:lnTo>
                <a:lnTo>
                  <a:pt x="168292" y="119070"/>
                </a:lnTo>
                <a:lnTo>
                  <a:pt x="170046" y="123828"/>
                </a:lnTo>
                <a:lnTo>
                  <a:pt x="170514" y="127002"/>
                </a:lnTo>
                <a:lnTo>
                  <a:pt x="170827" y="130706"/>
                </a:lnTo>
                <a:lnTo>
                  <a:pt x="171172" y="138260"/>
                </a:lnTo>
                <a:lnTo>
                  <a:pt x="171327" y="144263"/>
                </a:lnTo>
                <a:lnTo>
                  <a:pt x="172162" y="147769"/>
                </a:lnTo>
                <a:lnTo>
                  <a:pt x="173512" y="151694"/>
                </a:lnTo>
                <a:lnTo>
                  <a:pt x="175205" y="155898"/>
                </a:lnTo>
                <a:lnTo>
                  <a:pt x="176335" y="159495"/>
                </a:lnTo>
                <a:lnTo>
                  <a:pt x="177590" y="165608"/>
                </a:lnTo>
                <a:lnTo>
                  <a:pt x="177925" y="169143"/>
                </a:lnTo>
                <a:lnTo>
                  <a:pt x="178148" y="173087"/>
                </a:lnTo>
                <a:lnTo>
                  <a:pt x="178396" y="180909"/>
                </a:lnTo>
                <a:lnTo>
                  <a:pt x="178506" y="187031"/>
                </a:lnTo>
                <a:lnTo>
                  <a:pt x="179328" y="189775"/>
                </a:lnTo>
                <a:lnTo>
                  <a:pt x="182360" y="194940"/>
                </a:lnTo>
                <a:lnTo>
                  <a:pt x="184236" y="199882"/>
                </a:lnTo>
                <a:lnTo>
                  <a:pt x="185441" y="205729"/>
                </a:lnTo>
                <a:lnTo>
                  <a:pt x="185679" y="211794"/>
                </a:lnTo>
                <a:lnTo>
                  <a:pt x="185737" y="214310"/>
                </a:lnTo>
                <a:lnTo>
                  <a:pt x="192881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7"/>
          <p:cNvSpPr/>
          <p:nvPr/>
        </p:nvSpPr>
        <p:spPr>
          <a:xfrm>
            <a:off x="6922293" y="3128962"/>
            <a:ext cx="400051" cy="35720"/>
          </a:xfrm>
          <a:custGeom>
            <a:avLst/>
            <a:gdLst/>
            <a:ahLst/>
            <a:cxnLst/>
            <a:rect l="0" t="0" r="0" b="0"/>
            <a:pathLst>
              <a:path w="400051" h="35720">
                <a:moveTo>
                  <a:pt x="0" y="35719"/>
                </a:moveTo>
                <a:lnTo>
                  <a:pt x="44280" y="35719"/>
                </a:lnTo>
                <a:lnTo>
                  <a:pt x="47776" y="34925"/>
                </a:lnTo>
                <a:lnTo>
                  <a:pt x="51694" y="33602"/>
                </a:lnTo>
                <a:lnTo>
                  <a:pt x="55895" y="31927"/>
                </a:lnTo>
                <a:lnTo>
                  <a:pt x="60282" y="30809"/>
                </a:lnTo>
                <a:lnTo>
                  <a:pt x="64794" y="30065"/>
                </a:lnTo>
                <a:lnTo>
                  <a:pt x="76613" y="29016"/>
                </a:lnTo>
                <a:lnTo>
                  <a:pt x="79650" y="28869"/>
                </a:lnTo>
                <a:lnTo>
                  <a:pt x="84057" y="27977"/>
                </a:lnTo>
                <a:lnTo>
                  <a:pt x="89375" y="26589"/>
                </a:lnTo>
                <a:lnTo>
                  <a:pt x="95302" y="24870"/>
                </a:lnTo>
                <a:lnTo>
                  <a:pt x="100048" y="23724"/>
                </a:lnTo>
                <a:lnTo>
                  <a:pt x="104005" y="22959"/>
                </a:lnTo>
                <a:lnTo>
                  <a:pt x="112106" y="22111"/>
                </a:lnTo>
                <a:lnTo>
                  <a:pt x="123644" y="21733"/>
                </a:lnTo>
                <a:lnTo>
                  <a:pt x="139735" y="21521"/>
                </a:lnTo>
                <a:lnTo>
                  <a:pt x="145544" y="20697"/>
                </a:lnTo>
                <a:lnTo>
                  <a:pt x="151799" y="19354"/>
                </a:lnTo>
                <a:lnTo>
                  <a:pt x="158349" y="17665"/>
                </a:lnTo>
                <a:lnTo>
                  <a:pt x="164303" y="16539"/>
                </a:lnTo>
                <a:lnTo>
                  <a:pt x="169861" y="15789"/>
                </a:lnTo>
                <a:lnTo>
                  <a:pt x="181062" y="14955"/>
                </a:lnTo>
                <a:lnTo>
                  <a:pt x="193978" y="14584"/>
                </a:lnTo>
                <a:lnTo>
                  <a:pt x="199963" y="13691"/>
                </a:lnTo>
                <a:lnTo>
                  <a:pt x="205540" y="12303"/>
                </a:lnTo>
                <a:lnTo>
                  <a:pt x="210846" y="10583"/>
                </a:lnTo>
                <a:lnTo>
                  <a:pt x="216764" y="9437"/>
                </a:lnTo>
                <a:lnTo>
                  <a:pt x="223091" y="8672"/>
                </a:lnTo>
                <a:lnTo>
                  <a:pt x="229689" y="8163"/>
                </a:lnTo>
                <a:lnTo>
                  <a:pt x="241255" y="7597"/>
                </a:lnTo>
                <a:lnTo>
                  <a:pt x="252481" y="7345"/>
                </a:lnTo>
                <a:lnTo>
                  <a:pt x="297334" y="7152"/>
                </a:lnTo>
                <a:lnTo>
                  <a:pt x="302204" y="6355"/>
                </a:lnTo>
                <a:lnTo>
                  <a:pt x="307039" y="5031"/>
                </a:lnTo>
                <a:lnTo>
                  <a:pt x="311849" y="3354"/>
                </a:lnTo>
                <a:lnTo>
                  <a:pt x="316643" y="2236"/>
                </a:lnTo>
                <a:lnTo>
                  <a:pt x="321426" y="1491"/>
                </a:lnTo>
                <a:lnTo>
                  <a:pt x="333627" y="442"/>
                </a:lnTo>
                <a:lnTo>
                  <a:pt x="344386" y="131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8"/>
          <p:cNvSpPr/>
          <p:nvPr/>
        </p:nvSpPr>
        <p:spPr>
          <a:xfrm>
            <a:off x="7036593" y="3178969"/>
            <a:ext cx="171326" cy="192844"/>
          </a:xfrm>
          <a:custGeom>
            <a:avLst/>
            <a:gdLst/>
            <a:ahLst/>
            <a:cxnLst/>
            <a:rect l="0" t="0" r="0" b="0"/>
            <a:pathLst>
              <a:path w="171326" h="192844">
                <a:moveTo>
                  <a:pt x="7144" y="50006"/>
                </a:moveTo>
                <a:lnTo>
                  <a:pt x="10937" y="46213"/>
                </a:lnTo>
                <a:lnTo>
                  <a:pt x="12054" y="44302"/>
                </a:lnTo>
                <a:lnTo>
                  <a:pt x="13295" y="40063"/>
                </a:lnTo>
                <a:lnTo>
                  <a:pt x="15964" y="35532"/>
                </a:lnTo>
                <a:lnTo>
                  <a:pt x="17787" y="33213"/>
                </a:lnTo>
                <a:lnTo>
                  <a:pt x="19795" y="31667"/>
                </a:lnTo>
                <a:lnTo>
                  <a:pt x="21928" y="30636"/>
                </a:lnTo>
                <a:lnTo>
                  <a:pt x="24144" y="29949"/>
                </a:lnTo>
                <a:lnTo>
                  <a:pt x="28723" y="27069"/>
                </a:lnTo>
                <a:lnTo>
                  <a:pt x="31055" y="25189"/>
                </a:lnTo>
                <a:lnTo>
                  <a:pt x="34197" y="23143"/>
                </a:lnTo>
                <a:lnTo>
                  <a:pt x="37879" y="20984"/>
                </a:lnTo>
                <a:lnTo>
                  <a:pt x="41922" y="18752"/>
                </a:lnTo>
                <a:lnTo>
                  <a:pt x="45411" y="16470"/>
                </a:lnTo>
                <a:lnTo>
                  <a:pt x="48530" y="14155"/>
                </a:lnTo>
                <a:lnTo>
                  <a:pt x="51403" y="11817"/>
                </a:lnTo>
                <a:lnTo>
                  <a:pt x="54906" y="9466"/>
                </a:lnTo>
                <a:lnTo>
                  <a:pt x="58829" y="7104"/>
                </a:lnTo>
                <a:lnTo>
                  <a:pt x="63032" y="4736"/>
                </a:lnTo>
                <a:lnTo>
                  <a:pt x="67422" y="3157"/>
                </a:lnTo>
                <a:lnTo>
                  <a:pt x="71935" y="2104"/>
                </a:lnTo>
                <a:lnTo>
                  <a:pt x="76532" y="1403"/>
                </a:lnTo>
                <a:lnTo>
                  <a:pt x="81184" y="935"/>
                </a:lnTo>
                <a:lnTo>
                  <a:pt x="85873" y="623"/>
                </a:lnTo>
                <a:lnTo>
                  <a:pt x="90586" y="415"/>
                </a:lnTo>
                <a:lnTo>
                  <a:pt x="100056" y="184"/>
                </a:lnTo>
                <a:lnTo>
                  <a:pt x="145133" y="0"/>
                </a:lnTo>
                <a:lnTo>
                  <a:pt x="146762" y="794"/>
                </a:lnTo>
                <a:lnTo>
                  <a:pt x="147848" y="2116"/>
                </a:lnTo>
                <a:lnTo>
                  <a:pt x="148571" y="3792"/>
                </a:lnTo>
                <a:lnTo>
                  <a:pt x="151493" y="7770"/>
                </a:lnTo>
                <a:lnTo>
                  <a:pt x="153382" y="9943"/>
                </a:lnTo>
                <a:lnTo>
                  <a:pt x="154643" y="12185"/>
                </a:lnTo>
                <a:lnTo>
                  <a:pt x="156043" y="16792"/>
                </a:lnTo>
                <a:lnTo>
                  <a:pt x="155623" y="19132"/>
                </a:lnTo>
                <a:lnTo>
                  <a:pt x="153038" y="23848"/>
                </a:lnTo>
                <a:lnTo>
                  <a:pt x="149245" y="28591"/>
                </a:lnTo>
                <a:lnTo>
                  <a:pt x="144912" y="33344"/>
                </a:lnTo>
                <a:lnTo>
                  <a:pt x="138011" y="40483"/>
                </a:lnTo>
                <a:lnTo>
                  <a:pt x="133305" y="45244"/>
                </a:lnTo>
                <a:lnTo>
                  <a:pt x="130145" y="47625"/>
                </a:lnTo>
                <a:lnTo>
                  <a:pt x="126451" y="50006"/>
                </a:lnTo>
                <a:lnTo>
                  <a:pt x="122401" y="52387"/>
                </a:lnTo>
                <a:lnTo>
                  <a:pt x="118907" y="54768"/>
                </a:lnTo>
                <a:lnTo>
                  <a:pt x="115784" y="57149"/>
                </a:lnTo>
                <a:lnTo>
                  <a:pt x="112908" y="59531"/>
                </a:lnTo>
                <a:lnTo>
                  <a:pt x="109404" y="61912"/>
                </a:lnTo>
                <a:lnTo>
                  <a:pt x="105480" y="64293"/>
                </a:lnTo>
                <a:lnTo>
                  <a:pt x="101276" y="66674"/>
                </a:lnTo>
                <a:lnTo>
                  <a:pt x="97680" y="68262"/>
                </a:lnTo>
                <a:lnTo>
                  <a:pt x="94489" y="69320"/>
                </a:lnTo>
                <a:lnTo>
                  <a:pt x="91568" y="70026"/>
                </a:lnTo>
                <a:lnTo>
                  <a:pt x="88827" y="71290"/>
                </a:lnTo>
                <a:lnTo>
                  <a:pt x="83663" y="74811"/>
                </a:lnTo>
                <a:lnTo>
                  <a:pt x="78723" y="76905"/>
                </a:lnTo>
                <a:lnTo>
                  <a:pt x="73882" y="77836"/>
                </a:lnTo>
                <a:lnTo>
                  <a:pt x="69084" y="78250"/>
                </a:lnTo>
                <a:lnTo>
                  <a:pt x="64306" y="78433"/>
                </a:lnTo>
                <a:lnTo>
                  <a:pt x="57167" y="78580"/>
                </a:lnTo>
                <a:lnTo>
                  <a:pt x="57161" y="78580"/>
                </a:lnTo>
                <a:lnTo>
                  <a:pt x="67095" y="78581"/>
                </a:lnTo>
                <a:lnTo>
                  <a:pt x="69336" y="77787"/>
                </a:lnTo>
                <a:lnTo>
                  <a:pt x="73943" y="74788"/>
                </a:lnTo>
                <a:lnTo>
                  <a:pt x="78637" y="72927"/>
                </a:lnTo>
                <a:lnTo>
                  <a:pt x="81000" y="72430"/>
                </a:lnTo>
                <a:lnTo>
                  <a:pt x="84162" y="72099"/>
                </a:lnTo>
                <a:lnTo>
                  <a:pt x="87858" y="71878"/>
                </a:lnTo>
                <a:lnTo>
                  <a:pt x="96198" y="71633"/>
                </a:lnTo>
                <a:lnTo>
                  <a:pt x="119188" y="71463"/>
                </a:lnTo>
                <a:lnTo>
                  <a:pt x="123909" y="72248"/>
                </a:lnTo>
                <a:lnTo>
                  <a:pt x="128644" y="73565"/>
                </a:lnTo>
                <a:lnTo>
                  <a:pt x="133387" y="75237"/>
                </a:lnTo>
                <a:lnTo>
                  <a:pt x="137344" y="76351"/>
                </a:lnTo>
                <a:lnTo>
                  <a:pt x="140775" y="77095"/>
                </a:lnTo>
                <a:lnTo>
                  <a:pt x="143857" y="77590"/>
                </a:lnTo>
                <a:lnTo>
                  <a:pt x="146704" y="78714"/>
                </a:lnTo>
                <a:lnTo>
                  <a:pt x="151986" y="82080"/>
                </a:lnTo>
                <a:lnTo>
                  <a:pt x="156978" y="86221"/>
                </a:lnTo>
                <a:lnTo>
                  <a:pt x="161843" y="90708"/>
                </a:lnTo>
                <a:lnTo>
                  <a:pt x="166651" y="95347"/>
                </a:lnTo>
                <a:lnTo>
                  <a:pt x="168251" y="97696"/>
                </a:lnTo>
                <a:lnTo>
                  <a:pt x="170029" y="102422"/>
                </a:lnTo>
                <a:lnTo>
                  <a:pt x="170819" y="107169"/>
                </a:lnTo>
                <a:lnTo>
                  <a:pt x="171170" y="112718"/>
                </a:lnTo>
                <a:lnTo>
                  <a:pt x="171325" y="120476"/>
                </a:lnTo>
                <a:lnTo>
                  <a:pt x="170574" y="123973"/>
                </a:lnTo>
                <a:lnTo>
                  <a:pt x="167621" y="129976"/>
                </a:lnTo>
                <a:lnTo>
                  <a:pt x="163663" y="137406"/>
                </a:lnTo>
                <a:lnTo>
                  <a:pt x="161497" y="141610"/>
                </a:lnTo>
                <a:lnTo>
                  <a:pt x="159258" y="145207"/>
                </a:lnTo>
                <a:lnTo>
                  <a:pt x="156972" y="148398"/>
                </a:lnTo>
                <a:lnTo>
                  <a:pt x="154654" y="151319"/>
                </a:lnTo>
                <a:lnTo>
                  <a:pt x="151522" y="154854"/>
                </a:lnTo>
                <a:lnTo>
                  <a:pt x="143808" y="163015"/>
                </a:lnTo>
                <a:lnTo>
                  <a:pt x="134332" y="172743"/>
                </a:lnTo>
                <a:lnTo>
                  <a:pt x="130829" y="175487"/>
                </a:lnTo>
                <a:lnTo>
                  <a:pt x="126908" y="178110"/>
                </a:lnTo>
                <a:lnTo>
                  <a:pt x="122705" y="180652"/>
                </a:lnTo>
                <a:lnTo>
                  <a:pt x="118316" y="183141"/>
                </a:lnTo>
                <a:lnTo>
                  <a:pt x="109206" y="188023"/>
                </a:lnTo>
                <a:lnTo>
                  <a:pt x="104554" y="189642"/>
                </a:lnTo>
                <a:lnTo>
                  <a:pt x="99865" y="190722"/>
                </a:lnTo>
                <a:lnTo>
                  <a:pt x="95152" y="191441"/>
                </a:lnTo>
                <a:lnTo>
                  <a:pt x="91216" y="191921"/>
                </a:lnTo>
                <a:lnTo>
                  <a:pt x="87799" y="192241"/>
                </a:lnTo>
                <a:lnTo>
                  <a:pt x="84726" y="192454"/>
                </a:lnTo>
                <a:lnTo>
                  <a:pt x="81091" y="192596"/>
                </a:lnTo>
                <a:lnTo>
                  <a:pt x="69183" y="192796"/>
                </a:lnTo>
                <a:lnTo>
                  <a:pt x="63027" y="192843"/>
                </a:lnTo>
                <a:lnTo>
                  <a:pt x="60275" y="192062"/>
                </a:lnTo>
                <a:lnTo>
                  <a:pt x="55099" y="189077"/>
                </a:lnTo>
                <a:lnTo>
                  <a:pt x="51814" y="187964"/>
                </a:lnTo>
                <a:lnTo>
                  <a:pt x="48037" y="187222"/>
                </a:lnTo>
                <a:lnTo>
                  <a:pt x="43931" y="186727"/>
                </a:lnTo>
                <a:lnTo>
                  <a:pt x="40400" y="185603"/>
                </a:lnTo>
                <a:lnTo>
                  <a:pt x="37252" y="184060"/>
                </a:lnTo>
                <a:lnTo>
                  <a:pt x="34360" y="182238"/>
                </a:lnTo>
                <a:lnTo>
                  <a:pt x="29029" y="178097"/>
                </a:lnTo>
                <a:lnTo>
                  <a:pt x="22932" y="172762"/>
                </a:lnTo>
                <a:lnTo>
                  <a:pt x="18084" y="168046"/>
                </a:lnTo>
                <a:lnTo>
                  <a:pt x="11620" y="161621"/>
                </a:lnTo>
                <a:lnTo>
                  <a:pt x="9335" y="160135"/>
                </a:lnTo>
                <a:lnTo>
                  <a:pt x="4677" y="158483"/>
                </a:lnTo>
                <a:lnTo>
                  <a:pt x="0" y="157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79"/>
          <p:cNvSpPr/>
          <p:nvPr/>
        </p:nvSpPr>
        <p:spPr>
          <a:xfrm>
            <a:off x="2378868" y="2614612"/>
            <a:ext cx="198996" cy="371476"/>
          </a:xfrm>
          <a:custGeom>
            <a:avLst/>
            <a:gdLst/>
            <a:ahLst/>
            <a:cxnLst/>
            <a:rect l="0" t="0" r="0" b="0"/>
            <a:pathLst>
              <a:path w="198996" h="371476">
                <a:moveTo>
                  <a:pt x="0" y="0"/>
                </a:moveTo>
                <a:lnTo>
                  <a:pt x="0" y="13000"/>
                </a:lnTo>
                <a:lnTo>
                  <a:pt x="2117" y="15832"/>
                </a:lnTo>
                <a:lnTo>
                  <a:pt x="3793" y="17699"/>
                </a:lnTo>
                <a:lnTo>
                  <a:pt x="4910" y="19736"/>
                </a:lnTo>
                <a:lnTo>
                  <a:pt x="7276" y="26397"/>
                </a:lnTo>
                <a:lnTo>
                  <a:pt x="10642" y="31047"/>
                </a:lnTo>
                <a:lnTo>
                  <a:pt x="11064" y="33398"/>
                </a:lnTo>
                <a:lnTo>
                  <a:pt x="10551" y="35759"/>
                </a:lnTo>
                <a:lnTo>
                  <a:pt x="9415" y="38127"/>
                </a:lnTo>
                <a:lnTo>
                  <a:pt x="9452" y="41293"/>
                </a:lnTo>
                <a:lnTo>
                  <a:pt x="12502" y="52540"/>
                </a:lnTo>
                <a:lnTo>
                  <a:pt x="13935" y="63854"/>
                </a:lnTo>
                <a:lnTo>
                  <a:pt x="14183" y="73424"/>
                </a:lnTo>
                <a:lnTo>
                  <a:pt x="14287" y="126304"/>
                </a:lnTo>
                <a:lnTo>
                  <a:pt x="16404" y="135775"/>
                </a:lnTo>
                <a:lnTo>
                  <a:pt x="19197" y="145275"/>
                </a:lnTo>
                <a:lnTo>
                  <a:pt x="20439" y="154790"/>
                </a:lnTo>
                <a:lnTo>
                  <a:pt x="20990" y="164310"/>
                </a:lnTo>
                <a:lnTo>
                  <a:pt x="21236" y="173833"/>
                </a:lnTo>
                <a:lnTo>
                  <a:pt x="21406" y="197644"/>
                </a:lnTo>
                <a:lnTo>
                  <a:pt x="23537" y="207169"/>
                </a:lnTo>
                <a:lnTo>
                  <a:pt x="26336" y="215900"/>
                </a:lnTo>
                <a:lnTo>
                  <a:pt x="27912" y="226072"/>
                </a:lnTo>
                <a:lnTo>
                  <a:pt x="28280" y="234356"/>
                </a:lnTo>
                <a:lnTo>
                  <a:pt x="28488" y="244152"/>
                </a:lnTo>
                <a:lnTo>
                  <a:pt x="28549" y="255874"/>
                </a:lnTo>
                <a:lnTo>
                  <a:pt x="29352" y="259483"/>
                </a:lnTo>
                <a:lnTo>
                  <a:pt x="34226" y="270978"/>
                </a:lnTo>
                <a:lnTo>
                  <a:pt x="35277" y="280579"/>
                </a:lnTo>
                <a:lnTo>
                  <a:pt x="35588" y="291362"/>
                </a:lnTo>
                <a:lnTo>
                  <a:pt x="35716" y="308631"/>
                </a:lnTo>
                <a:lnTo>
                  <a:pt x="35719" y="314316"/>
                </a:lnTo>
                <a:lnTo>
                  <a:pt x="35719" y="297325"/>
                </a:lnTo>
                <a:lnTo>
                  <a:pt x="34925" y="295054"/>
                </a:lnTo>
                <a:lnTo>
                  <a:pt x="30809" y="288066"/>
                </a:lnTo>
                <a:lnTo>
                  <a:pt x="29568" y="283340"/>
                </a:lnTo>
                <a:lnTo>
                  <a:pt x="28869" y="272424"/>
                </a:lnTo>
                <a:lnTo>
                  <a:pt x="28662" y="259136"/>
                </a:lnTo>
                <a:lnTo>
                  <a:pt x="29427" y="255307"/>
                </a:lnTo>
                <a:lnTo>
                  <a:pt x="34296" y="245333"/>
                </a:lnTo>
                <a:lnTo>
                  <a:pt x="45370" y="223532"/>
                </a:lnTo>
                <a:lnTo>
                  <a:pt x="47946" y="214177"/>
                </a:lnTo>
                <a:lnTo>
                  <a:pt x="49884" y="204727"/>
                </a:lnTo>
                <a:lnTo>
                  <a:pt x="53392" y="195236"/>
                </a:lnTo>
                <a:lnTo>
                  <a:pt x="56232" y="191276"/>
                </a:lnTo>
                <a:lnTo>
                  <a:pt x="59713" y="187842"/>
                </a:lnTo>
                <a:lnTo>
                  <a:pt x="63621" y="184759"/>
                </a:lnTo>
                <a:lnTo>
                  <a:pt x="67021" y="181117"/>
                </a:lnTo>
                <a:lnTo>
                  <a:pt x="72914" y="172836"/>
                </a:lnTo>
                <a:lnTo>
                  <a:pt x="78179" y="165981"/>
                </a:lnTo>
                <a:lnTo>
                  <a:pt x="80695" y="163041"/>
                </a:lnTo>
                <a:lnTo>
                  <a:pt x="83959" y="160288"/>
                </a:lnTo>
                <a:lnTo>
                  <a:pt x="87723" y="157659"/>
                </a:lnTo>
                <a:lnTo>
                  <a:pt x="91819" y="155112"/>
                </a:lnTo>
                <a:lnTo>
                  <a:pt x="96138" y="152621"/>
                </a:lnTo>
                <a:lnTo>
                  <a:pt x="105170" y="147736"/>
                </a:lnTo>
                <a:lnTo>
                  <a:pt x="109007" y="146115"/>
                </a:lnTo>
                <a:lnTo>
                  <a:pt x="112359" y="145035"/>
                </a:lnTo>
                <a:lnTo>
                  <a:pt x="115387" y="144315"/>
                </a:lnTo>
                <a:lnTo>
                  <a:pt x="118994" y="143835"/>
                </a:lnTo>
                <a:lnTo>
                  <a:pt x="122986" y="143515"/>
                </a:lnTo>
                <a:lnTo>
                  <a:pt x="127234" y="143302"/>
                </a:lnTo>
                <a:lnTo>
                  <a:pt x="131654" y="143953"/>
                </a:lnTo>
                <a:lnTo>
                  <a:pt x="136188" y="145181"/>
                </a:lnTo>
                <a:lnTo>
                  <a:pt x="140798" y="146794"/>
                </a:lnTo>
                <a:lnTo>
                  <a:pt x="144666" y="148662"/>
                </a:lnTo>
                <a:lnTo>
                  <a:pt x="148038" y="150702"/>
                </a:lnTo>
                <a:lnTo>
                  <a:pt x="151079" y="152855"/>
                </a:lnTo>
                <a:lnTo>
                  <a:pt x="154695" y="155879"/>
                </a:lnTo>
                <a:lnTo>
                  <a:pt x="158692" y="159482"/>
                </a:lnTo>
                <a:lnTo>
                  <a:pt x="162945" y="163471"/>
                </a:lnTo>
                <a:lnTo>
                  <a:pt x="166574" y="167718"/>
                </a:lnTo>
                <a:lnTo>
                  <a:pt x="172723" y="176671"/>
                </a:lnTo>
                <a:lnTo>
                  <a:pt x="178101" y="185941"/>
                </a:lnTo>
                <a:lnTo>
                  <a:pt x="183138" y="195353"/>
                </a:lnTo>
                <a:lnTo>
                  <a:pt x="188022" y="204828"/>
                </a:lnTo>
                <a:lnTo>
                  <a:pt x="189642" y="210371"/>
                </a:lnTo>
                <a:lnTo>
                  <a:pt x="190722" y="216447"/>
                </a:lnTo>
                <a:lnTo>
                  <a:pt x="191441" y="222879"/>
                </a:lnTo>
                <a:lnTo>
                  <a:pt x="191922" y="229549"/>
                </a:lnTo>
                <a:lnTo>
                  <a:pt x="192242" y="236376"/>
                </a:lnTo>
                <a:lnTo>
                  <a:pt x="192455" y="243309"/>
                </a:lnTo>
                <a:lnTo>
                  <a:pt x="193391" y="249519"/>
                </a:lnTo>
                <a:lnTo>
                  <a:pt x="196547" y="260651"/>
                </a:lnTo>
                <a:lnTo>
                  <a:pt x="197707" y="266636"/>
                </a:lnTo>
                <a:lnTo>
                  <a:pt x="198480" y="273008"/>
                </a:lnTo>
                <a:lnTo>
                  <a:pt x="198995" y="279636"/>
                </a:lnTo>
                <a:lnTo>
                  <a:pt x="197451" y="291235"/>
                </a:lnTo>
                <a:lnTo>
                  <a:pt x="194912" y="301682"/>
                </a:lnTo>
                <a:lnTo>
                  <a:pt x="193784" y="311616"/>
                </a:lnTo>
                <a:lnTo>
                  <a:pt x="193283" y="321323"/>
                </a:lnTo>
                <a:lnTo>
                  <a:pt x="193000" y="333596"/>
                </a:lnTo>
                <a:lnTo>
                  <a:pt x="192882" y="3714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80"/>
          <p:cNvSpPr/>
          <p:nvPr/>
        </p:nvSpPr>
        <p:spPr>
          <a:xfrm>
            <a:off x="2678906" y="2828950"/>
            <a:ext cx="250032" cy="14263"/>
          </a:xfrm>
          <a:custGeom>
            <a:avLst/>
            <a:gdLst/>
            <a:ahLst/>
            <a:cxnLst/>
            <a:rect l="0" t="0" r="0" b="0"/>
            <a:pathLst>
              <a:path w="250032" h="14263">
                <a:moveTo>
                  <a:pt x="0" y="14262"/>
                </a:moveTo>
                <a:lnTo>
                  <a:pt x="9943" y="14262"/>
                </a:lnTo>
                <a:lnTo>
                  <a:pt x="12979" y="13468"/>
                </a:lnTo>
                <a:lnTo>
                  <a:pt x="16590" y="12145"/>
                </a:lnTo>
                <a:lnTo>
                  <a:pt x="20585" y="10470"/>
                </a:lnTo>
                <a:lnTo>
                  <a:pt x="24836" y="9352"/>
                </a:lnTo>
                <a:lnTo>
                  <a:pt x="29257" y="8608"/>
                </a:lnTo>
                <a:lnTo>
                  <a:pt x="33792" y="8111"/>
                </a:lnTo>
                <a:lnTo>
                  <a:pt x="38403" y="7780"/>
                </a:lnTo>
                <a:lnTo>
                  <a:pt x="43065" y="7560"/>
                </a:lnTo>
                <a:lnTo>
                  <a:pt x="52477" y="7314"/>
                </a:lnTo>
                <a:lnTo>
                  <a:pt x="94283" y="7126"/>
                </a:lnTo>
                <a:lnTo>
                  <a:pt x="100162" y="6330"/>
                </a:lnTo>
                <a:lnTo>
                  <a:pt x="105668" y="5005"/>
                </a:lnTo>
                <a:lnTo>
                  <a:pt x="110927" y="3328"/>
                </a:lnTo>
                <a:lnTo>
                  <a:pt x="116813" y="2210"/>
                </a:lnTo>
                <a:lnTo>
                  <a:pt x="123119" y="1465"/>
                </a:lnTo>
                <a:lnTo>
                  <a:pt x="129705" y="968"/>
                </a:lnTo>
                <a:lnTo>
                  <a:pt x="135682" y="637"/>
                </a:lnTo>
                <a:lnTo>
                  <a:pt x="146557" y="269"/>
                </a:lnTo>
                <a:lnTo>
                  <a:pt x="166474" y="33"/>
                </a:lnTo>
                <a:lnTo>
                  <a:pt x="176117" y="0"/>
                </a:lnTo>
                <a:lnTo>
                  <a:pt x="180912" y="785"/>
                </a:lnTo>
                <a:lnTo>
                  <a:pt x="185695" y="2103"/>
                </a:lnTo>
                <a:lnTo>
                  <a:pt x="190472" y="3775"/>
                </a:lnTo>
                <a:lnTo>
                  <a:pt x="194450" y="4889"/>
                </a:lnTo>
                <a:lnTo>
                  <a:pt x="197896" y="5632"/>
                </a:lnTo>
                <a:lnTo>
                  <a:pt x="200987" y="6128"/>
                </a:lnTo>
                <a:lnTo>
                  <a:pt x="203841" y="6458"/>
                </a:lnTo>
                <a:lnTo>
                  <a:pt x="209129" y="6825"/>
                </a:lnTo>
                <a:lnTo>
                  <a:pt x="216242" y="6988"/>
                </a:lnTo>
                <a:lnTo>
                  <a:pt x="235461" y="7111"/>
                </a:lnTo>
                <a:lnTo>
                  <a:pt x="237937" y="7907"/>
                </a:lnTo>
                <a:lnTo>
                  <a:pt x="239587" y="9232"/>
                </a:lnTo>
                <a:lnTo>
                  <a:pt x="240687" y="10908"/>
                </a:lnTo>
                <a:lnTo>
                  <a:pt x="242214" y="12026"/>
                </a:lnTo>
                <a:lnTo>
                  <a:pt x="244026" y="12771"/>
                </a:lnTo>
                <a:lnTo>
                  <a:pt x="250031" y="142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81"/>
          <p:cNvSpPr/>
          <p:nvPr/>
        </p:nvSpPr>
        <p:spPr>
          <a:xfrm>
            <a:off x="2764631" y="2771775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3792" y="0"/>
                </a:lnTo>
                <a:lnTo>
                  <a:pt x="5703" y="793"/>
                </a:lnTo>
                <a:lnTo>
                  <a:pt x="7771" y="2116"/>
                </a:lnTo>
                <a:lnTo>
                  <a:pt x="9943" y="3792"/>
                </a:lnTo>
                <a:lnTo>
                  <a:pt x="11391" y="5703"/>
                </a:lnTo>
                <a:lnTo>
                  <a:pt x="12357" y="7771"/>
                </a:lnTo>
                <a:lnTo>
                  <a:pt x="13000" y="9943"/>
                </a:lnTo>
                <a:lnTo>
                  <a:pt x="14223" y="12978"/>
                </a:lnTo>
                <a:lnTo>
                  <a:pt x="15832" y="16590"/>
                </a:lnTo>
                <a:lnTo>
                  <a:pt x="17698" y="20585"/>
                </a:lnTo>
                <a:lnTo>
                  <a:pt x="18943" y="24042"/>
                </a:lnTo>
                <a:lnTo>
                  <a:pt x="20325" y="29999"/>
                </a:lnTo>
                <a:lnTo>
                  <a:pt x="21487" y="33493"/>
                </a:lnTo>
                <a:lnTo>
                  <a:pt x="23056" y="37410"/>
                </a:lnTo>
                <a:lnTo>
                  <a:pt x="24896" y="41609"/>
                </a:lnTo>
                <a:lnTo>
                  <a:pt x="29056" y="50507"/>
                </a:lnTo>
                <a:lnTo>
                  <a:pt x="45272" y="83373"/>
                </a:lnTo>
                <a:lnTo>
                  <a:pt x="46850" y="88125"/>
                </a:lnTo>
                <a:lnTo>
                  <a:pt x="47902" y="92881"/>
                </a:lnTo>
                <a:lnTo>
                  <a:pt x="48603" y="97639"/>
                </a:lnTo>
                <a:lnTo>
                  <a:pt x="49865" y="102399"/>
                </a:lnTo>
                <a:lnTo>
                  <a:pt x="51499" y="107160"/>
                </a:lnTo>
                <a:lnTo>
                  <a:pt x="53383" y="111921"/>
                </a:lnTo>
                <a:lnTo>
                  <a:pt x="54638" y="116682"/>
                </a:lnTo>
                <a:lnTo>
                  <a:pt x="55476" y="121444"/>
                </a:lnTo>
                <a:lnTo>
                  <a:pt x="56034" y="126207"/>
                </a:lnTo>
                <a:lnTo>
                  <a:pt x="56406" y="130969"/>
                </a:lnTo>
                <a:lnTo>
                  <a:pt x="56654" y="135731"/>
                </a:lnTo>
                <a:lnTo>
                  <a:pt x="57003" y="147902"/>
                </a:lnTo>
                <a:lnTo>
                  <a:pt x="57131" y="162440"/>
                </a:lnTo>
                <a:lnTo>
                  <a:pt x="57150" y="188322"/>
                </a:lnTo>
                <a:lnTo>
                  <a:pt x="56356" y="190636"/>
                </a:lnTo>
                <a:lnTo>
                  <a:pt x="55033" y="192971"/>
                </a:lnTo>
                <a:lnTo>
                  <a:pt x="50006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2"/>
          <p:cNvSpPr/>
          <p:nvPr/>
        </p:nvSpPr>
        <p:spPr>
          <a:xfrm>
            <a:off x="3186112" y="2500312"/>
            <a:ext cx="278607" cy="242889"/>
          </a:xfrm>
          <a:custGeom>
            <a:avLst/>
            <a:gdLst/>
            <a:ahLst/>
            <a:cxnLst/>
            <a:rect l="0" t="0" r="0" b="0"/>
            <a:pathLst>
              <a:path w="278607" h="242889">
                <a:moveTo>
                  <a:pt x="0" y="0"/>
                </a:moveTo>
                <a:lnTo>
                  <a:pt x="6850" y="0"/>
                </a:lnTo>
                <a:lnTo>
                  <a:pt x="10849" y="3792"/>
                </a:lnTo>
                <a:lnTo>
                  <a:pt x="12789" y="4910"/>
                </a:lnTo>
                <a:lnTo>
                  <a:pt x="19312" y="7276"/>
                </a:lnTo>
                <a:lnTo>
                  <a:pt x="23929" y="10642"/>
                </a:lnTo>
                <a:lnTo>
                  <a:pt x="25478" y="12651"/>
                </a:lnTo>
                <a:lnTo>
                  <a:pt x="26510" y="14784"/>
                </a:lnTo>
                <a:lnTo>
                  <a:pt x="28451" y="20064"/>
                </a:lnTo>
                <a:lnTo>
                  <a:pt x="30080" y="23695"/>
                </a:lnTo>
                <a:lnTo>
                  <a:pt x="34006" y="31169"/>
                </a:lnTo>
                <a:lnTo>
                  <a:pt x="38397" y="37136"/>
                </a:lnTo>
                <a:lnTo>
                  <a:pt x="42995" y="44551"/>
                </a:lnTo>
                <a:lnTo>
                  <a:pt x="45332" y="48751"/>
                </a:lnTo>
                <a:lnTo>
                  <a:pt x="43715" y="53138"/>
                </a:lnTo>
                <a:lnTo>
                  <a:pt x="39462" y="57650"/>
                </a:lnTo>
                <a:lnTo>
                  <a:pt x="33452" y="62246"/>
                </a:lnTo>
                <a:lnTo>
                  <a:pt x="30239" y="66104"/>
                </a:lnTo>
                <a:lnTo>
                  <a:pt x="28890" y="69469"/>
                </a:lnTo>
                <a:lnTo>
                  <a:pt x="28715" y="76119"/>
                </a:lnTo>
                <a:lnTo>
                  <a:pt x="28637" y="84366"/>
                </a:lnTo>
                <a:lnTo>
                  <a:pt x="29410" y="88788"/>
                </a:lnTo>
                <a:lnTo>
                  <a:pt x="30719" y="93323"/>
                </a:lnTo>
                <a:lnTo>
                  <a:pt x="32386" y="97934"/>
                </a:lnTo>
                <a:lnTo>
                  <a:pt x="36354" y="105174"/>
                </a:lnTo>
                <a:lnTo>
                  <a:pt x="38524" y="108216"/>
                </a:lnTo>
                <a:lnTo>
                  <a:pt x="39970" y="111832"/>
                </a:lnTo>
                <a:lnTo>
                  <a:pt x="40934" y="115829"/>
                </a:lnTo>
                <a:lnTo>
                  <a:pt x="41577" y="120082"/>
                </a:lnTo>
                <a:lnTo>
                  <a:pt x="42799" y="124505"/>
                </a:lnTo>
                <a:lnTo>
                  <a:pt x="44408" y="129041"/>
                </a:lnTo>
                <a:lnTo>
                  <a:pt x="46274" y="133652"/>
                </a:lnTo>
                <a:lnTo>
                  <a:pt x="50464" y="140893"/>
                </a:lnTo>
                <a:lnTo>
                  <a:pt x="52693" y="143935"/>
                </a:lnTo>
                <a:lnTo>
                  <a:pt x="54178" y="147550"/>
                </a:lnTo>
                <a:lnTo>
                  <a:pt x="55169" y="151548"/>
                </a:lnTo>
                <a:lnTo>
                  <a:pt x="55830" y="155801"/>
                </a:lnTo>
                <a:lnTo>
                  <a:pt x="58680" y="162643"/>
                </a:lnTo>
                <a:lnTo>
                  <a:pt x="61799" y="168329"/>
                </a:lnTo>
                <a:lnTo>
                  <a:pt x="63185" y="173503"/>
                </a:lnTo>
                <a:lnTo>
                  <a:pt x="65918" y="178448"/>
                </a:lnTo>
                <a:lnTo>
                  <a:pt x="69778" y="184085"/>
                </a:lnTo>
                <a:lnTo>
                  <a:pt x="71918" y="187811"/>
                </a:lnTo>
                <a:lnTo>
                  <a:pt x="75620" y="195390"/>
                </a:lnTo>
                <a:lnTo>
                  <a:pt x="77265" y="201405"/>
                </a:lnTo>
                <a:lnTo>
                  <a:pt x="77996" y="206724"/>
                </a:lnTo>
                <a:lnTo>
                  <a:pt x="78408" y="214181"/>
                </a:lnTo>
                <a:lnTo>
                  <a:pt x="78466" y="216606"/>
                </a:lnTo>
                <a:lnTo>
                  <a:pt x="79298" y="219016"/>
                </a:lnTo>
                <a:lnTo>
                  <a:pt x="84220" y="226472"/>
                </a:lnTo>
                <a:lnTo>
                  <a:pt x="84722" y="227181"/>
                </a:lnTo>
                <a:lnTo>
                  <a:pt x="85279" y="230086"/>
                </a:lnTo>
                <a:lnTo>
                  <a:pt x="85428" y="231972"/>
                </a:lnTo>
                <a:lnTo>
                  <a:pt x="86321" y="233229"/>
                </a:lnTo>
                <a:lnTo>
                  <a:pt x="87709" y="234067"/>
                </a:lnTo>
                <a:lnTo>
                  <a:pt x="89429" y="234626"/>
                </a:lnTo>
                <a:lnTo>
                  <a:pt x="90576" y="235793"/>
                </a:lnTo>
                <a:lnTo>
                  <a:pt x="91340" y="237364"/>
                </a:lnTo>
                <a:lnTo>
                  <a:pt x="92861" y="242859"/>
                </a:lnTo>
                <a:lnTo>
                  <a:pt x="92869" y="212826"/>
                </a:lnTo>
                <a:lnTo>
                  <a:pt x="94985" y="205450"/>
                </a:lnTo>
                <a:lnTo>
                  <a:pt x="96661" y="201260"/>
                </a:lnTo>
                <a:lnTo>
                  <a:pt x="100640" y="194489"/>
                </a:lnTo>
                <a:lnTo>
                  <a:pt x="102812" y="191572"/>
                </a:lnTo>
                <a:lnTo>
                  <a:pt x="105225" y="186214"/>
                </a:lnTo>
                <a:lnTo>
                  <a:pt x="107092" y="180393"/>
                </a:lnTo>
                <a:lnTo>
                  <a:pt x="108701" y="176618"/>
                </a:lnTo>
                <a:lnTo>
                  <a:pt x="110567" y="172514"/>
                </a:lnTo>
                <a:lnTo>
                  <a:pt x="113399" y="168984"/>
                </a:lnTo>
                <a:lnTo>
                  <a:pt x="120779" y="162946"/>
                </a:lnTo>
                <a:lnTo>
                  <a:pt x="127234" y="155499"/>
                </a:lnTo>
                <a:lnTo>
                  <a:pt x="130066" y="151292"/>
                </a:lnTo>
                <a:lnTo>
                  <a:pt x="135330" y="144499"/>
                </a:lnTo>
                <a:lnTo>
                  <a:pt x="140315" y="138834"/>
                </a:lnTo>
                <a:lnTo>
                  <a:pt x="145177" y="133671"/>
                </a:lnTo>
                <a:lnTo>
                  <a:pt x="152100" y="128730"/>
                </a:lnTo>
                <a:lnTo>
                  <a:pt x="159675" y="124682"/>
                </a:lnTo>
                <a:lnTo>
                  <a:pt x="165688" y="122883"/>
                </a:lnTo>
                <a:lnTo>
                  <a:pt x="173122" y="122083"/>
                </a:lnTo>
                <a:lnTo>
                  <a:pt x="180925" y="121728"/>
                </a:lnTo>
                <a:lnTo>
                  <a:pt x="187038" y="121570"/>
                </a:lnTo>
                <a:lnTo>
                  <a:pt x="198735" y="121481"/>
                </a:lnTo>
                <a:lnTo>
                  <a:pt x="202340" y="122263"/>
                </a:lnTo>
                <a:lnTo>
                  <a:pt x="208462" y="125247"/>
                </a:lnTo>
                <a:lnTo>
                  <a:pt x="215946" y="129220"/>
                </a:lnTo>
                <a:lnTo>
                  <a:pt x="220164" y="131390"/>
                </a:lnTo>
                <a:lnTo>
                  <a:pt x="222976" y="133631"/>
                </a:lnTo>
                <a:lnTo>
                  <a:pt x="224851" y="135918"/>
                </a:lnTo>
                <a:lnTo>
                  <a:pt x="227727" y="140577"/>
                </a:lnTo>
                <a:lnTo>
                  <a:pt x="231652" y="145293"/>
                </a:lnTo>
                <a:lnTo>
                  <a:pt x="236042" y="152152"/>
                </a:lnTo>
                <a:lnTo>
                  <a:pt x="238324" y="156203"/>
                </a:lnTo>
                <a:lnTo>
                  <a:pt x="242976" y="164938"/>
                </a:lnTo>
                <a:lnTo>
                  <a:pt x="252430" y="183481"/>
                </a:lnTo>
                <a:lnTo>
                  <a:pt x="257183" y="190820"/>
                </a:lnTo>
                <a:lnTo>
                  <a:pt x="259561" y="193889"/>
                </a:lnTo>
                <a:lnTo>
                  <a:pt x="261147" y="197521"/>
                </a:lnTo>
                <a:lnTo>
                  <a:pt x="262205" y="201531"/>
                </a:lnTo>
                <a:lnTo>
                  <a:pt x="262909" y="205791"/>
                </a:lnTo>
                <a:lnTo>
                  <a:pt x="263692" y="212642"/>
                </a:lnTo>
                <a:lnTo>
                  <a:pt x="263901" y="215580"/>
                </a:lnTo>
                <a:lnTo>
                  <a:pt x="264834" y="218333"/>
                </a:lnTo>
                <a:lnTo>
                  <a:pt x="269146" y="225205"/>
                </a:lnTo>
                <a:lnTo>
                  <a:pt x="270433" y="227091"/>
                </a:lnTo>
                <a:lnTo>
                  <a:pt x="271005" y="230046"/>
                </a:lnTo>
                <a:lnTo>
                  <a:pt x="271445" y="236315"/>
                </a:lnTo>
                <a:lnTo>
                  <a:pt x="271454" y="239437"/>
                </a:lnTo>
                <a:lnTo>
                  <a:pt x="272251" y="240587"/>
                </a:lnTo>
                <a:lnTo>
                  <a:pt x="273576" y="241354"/>
                </a:lnTo>
                <a:lnTo>
                  <a:pt x="278606" y="242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3"/>
          <p:cNvSpPr/>
          <p:nvPr/>
        </p:nvSpPr>
        <p:spPr>
          <a:xfrm>
            <a:off x="3171825" y="2771775"/>
            <a:ext cx="464344" cy="42863"/>
          </a:xfrm>
          <a:custGeom>
            <a:avLst/>
            <a:gdLst/>
            <a:ahLst/>
            <a:cxnLst/>
            <a:rect l="0" t="0" r="0" b="0"/>
            <a:pathLst>
              <a:path w="464344" h="42863">
                <a:moveTo>
                  <a:pt x="0" y="42862"/>
                </a:moveTo>
                <a:lnTo>
                  <a:pt x="0" y="39070"/>
                </a:lnTo>
                <a:lnTo>
                  <a:pt x="793" y="37952"/>
                </a:lnTo>
                <a:lnTo>
                  <a:pt x="2116" y="37208"/>
                </a:lnTo>
                <a:lnTo>
                  <a:pt x="5703" y="36380"/>
                </a:lnTo>
                <a:lnTo>
                  <a:pt x="19926" y="35776"/>
                </a:lnTo>
                <a:lnTo>
                  <a:pt x="40910" y="35726"/>
                </a:lnTo>
                <a:lnTo>
                  <a:pt x="45529" y="34930"/>
                </a:lnTo>
                <a:lnTo>
                  <a:pt x="50196" y="33605"/>
                </a:lnTo>
                <a:lnTo>
                  <a:pt x="54896" y="31928"/>
                </a:lnTo>
                <a:lnTo>
                  <a:pt x="59616" y="30810"/>
                </a:lnTo>
                <a:lnTo>
                  <a:pt x="69093" y="29568"/>
                </a:lnTo>
                <a:lnTo>
                  <a:pt x="83354" y="28869"/>
                </a:lnTo>
                <a:lnTo>
                  <a:pt x="101427" y="28662"/>
                </a:lnTo>
                <a:lnTo>
                  <a:pt x="108099" y="27839"/>
                </a:lnTo>
                <a:lnTo>
                  <a:pt x="114928" y="26497"/>
                </a:lnTo>
                <a:lnTo>
                  <a:pt x="121862" y="24808"/>
                </a:lnTo>
                <a:lnTo>
                  <a:pt x="128073" y="23682"/>
                </a:lnTo>
                <a:lnTo>
                  <a:pt x="139206" y="22431"/>
                </a:lnTo>
                <a:lnTo>
                  <a:pt x="151563" y="21875"/>
                </a:lnTo>
                <a:lnTo>
                  <a:pt x="171907" y="21563"/>
                </a:lnTo>
                <a:lnTo>
                  <a:pt x="200115" y="21457"/>
                </a:lnTo>
                <a:lnTo>
                  <a:pt x="207229" y="20654"/>
                </a:lnTo>
                <a:lnTo>
                  <a:pt x="214352" y="19326"/>
                </a:lnTo>
                <a:lnTo>
                  <a:pt x="221482" y="17646"/>
                </a:lnTo>
                <a:lnTo>
                  <a:pt x="229411" y="16526"/>
                </a:lnTo>
                <a:lnTo>
                  <a:pt x="237872" y="15780"/>
                </a:lnTo>
                <a:lnTo>
                  <a:pt x="246688" y="15282"/>
                </a:lnTo>
                <a:lnTo>
                  <a:pt x="262832" y="14729"/>
                </a:lnTo>
                <a:lnTo>
                  <a:pt x="270471" y="14582"/>
                </a:lnTo>
                <a:lnTo>
                  <a:pt x="278739" y="13690"/>
                </a:lnTo>
                <a:lnTo>
                  <a:pt x="287426" y="12301"/>
                </a:lnTo>
                <a:lnTo>
                  <a:pt x="296392" y="10582"/>
                </a:lnTo>
                <a:lnTo>
                  <a:pt x="303957" y="9436"/>
                </a:lnTo>
                <a:lnTo>
                  <a:pt x="316596" y="8162"/>
                </a:lnTo>
                <a:lnTo>
                  <a:pt x="323776" y="7823"/>
                </a:lnTo>
                <a:lnTo>
                  <a:pt x="340221" y="7445"/>
                </a:lnTo>
                <a:lnTo>
                  <a:pt x="359745" y="7233"/>
                </a:lnTo>
                <a:lnTo>
                  <a:pt x="366036" y="6409"/>
                </a:lnTo>
                <a:lnTo>
                  <a:pt x="372611" y="5066"/>
                </a:lnTo>
                <a:lnTo>
                  <a:pt x="379376" y="3378"/>
                </a:lnTo>
                <a:lnTo>
                  <a:pt x="385474" y="2251"/>
                </a:lnTo>
                <a:lnTo>
                  <a:pt x="396482" y="1000"/>
                </a:lnTo>
                <a:lnTo>
                  <a:pt x="406666" y="444"/>
                </a:lnTo>
                <a:lnTo>
                  <a:pt x="416484" y="197"/>
                </a:lnTo>
                <a:lnTo>
                  <a:pt x="4643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4"/>
          <p:cNvSpPr/>
          <p:nvPr/>
        </p:nvSpPr>
        <p:spPr>
          <a:xfrm>
            <a:off x="3243262" y="2864739"/>
            <a:ext cx="199634" cy="207037"/>
          </a:xfrm>
          <a:custGeom>
            <a:avLst/>
            <a:gdLst/>
            <a:ahLst/>
            <a:cxnLst/>
            <a:rect l="0" t="0" r="0" b="0"/>
            <a:pathLst>
              <a:path w="199634" h="207037">
                <a:moveTo>
                  <a:pt x="0" y="49911"/>
                </a:moveTo>
                <a:lnTo>
                  <a:pt x="10642" y="39269"/>
                </a:lnTo>
                <a:lnTo>
                  <a:pt x="12651" y="38053"/>
                </a:lnTo>
                <a:lnTo>
                  <a:pt x="17000" y="36703"/>
                </a:lnTo>
                <a:lnTo>
                  <a:pt x="21579" y="33986"/>
                </a:lnTo>
                <a:lnTo>
                  <a:pt x="27053" y="30133"/>
                </a:lnTo>
                <a:lnTo>
                  <a:pt x="30735" y="27994"/>
                </a:lnTo>
                <a:lnTo>
                  <a:pt x="34778" y="25775"/>
                </a:lnTo>
                <a:lnTo>
                  <a:pt x="38266" y="23501"/>
                </a:lnTo>
                <a:lnTo>
                  <a:pt x="44259" y="18859"/>
                </a:lnTo>
                <a:lnTo>
                  <a:pt x="47763" y="17303"/>
                </a:lnTo>
                <a:lnTo>
                  <a:pt x="51685" y="16266"/>
                </a:lnTo>
                <a:lnTo>
                  <a:pt x="55888" y="15575"/>
                </a:lnTo>
                <a:lnTo>
                  <a:pt x="60278" y="14320"/>
                </a:lnTo>
                <a:lnTo>
                  <a:pt x="64791" y="12690"/>
                </a:lnTo>
                <a:lnTo>
                  <a:pt x="69388" y="10809"/>
                </a:lnTo>
                <a:lnTo>
                  <a:pt x="73246" y="9556"/>
                </a:lnTo>
                <a:lnTo>
                  <a:pt x="76612" y="8720"/>
                </a:lnTo>
                <a:lnTo>
                  <a:pt x="79650" y="8162"/>
                </a:lnTo>
                <a:lnTo>
                  <a:pt x="83262" y="6997"/>
                </a:lnTo>
                <a:lnTo>
                  <a:pt x="87258" y="5427"/>
                </a:lnTo>
                <a:lnTo>
                  <a:pt x="91510" y="3586"/>
                </a:lnTo>
                <a:lnTo>
                  <a:pt x="95932" y="2359"/>
                </a:lnTo>
                <a:lnTo>
                  <a:pt x="100467" y="1541"/>
                </a:lnTo>
                <a:lnTo>
                  <a:pt x="105078" y="995"/>
                </a:lnTo>
                <a:lnTo>
                  <a:pt x="108946" y="632"/>
                </a:lnTo>
                <a:lnTo>
                  <a:pt x="112318" y="389"/>
                </a:lnTo>
                <a:lnTo>
                  <a:pt x="115360" y="227"/>
                </a:lnTo>
                <a:lnTo>
                  <a:pt x="122973" y="48"/>
                </a:lnTo>
                <a:lnTo>
                  <a:pt x="127226" y="0"/>
                </a:lnTo>
                <a:lnTo>
                  <a:pt x="131649" y="762"/>
                </a:lnTo>
                <a:lnTo>
                  <a:pt x="136184" y="2063"/>
                </a:lnTo>
                <a:lnTo>
                  <a:pt x="147286" y="6064"/>
                </a:lnTo>
                <a:lnTo>
                  <a:pt x="153002" y="10549"/>
                </a:lnTo>
                <a:lnTo>
                  <a:pt x="157430" y="14689"/>
                </a:lnTo>
                <a:lnTo>
                  <a:pt x="159722" y="16905"/>
                </a:lnTo>
                <a:lnTo>
                  <a:pt x="162044" y="18382"/>
                </a:lnTo>
                <a:lnTo>
                  <a:pt x="166741" y="20023"/>
                </a:lnTo>
                <a:lnTo>
                  <a:pt x="168310" y="21254"/>
                </a:lnTo>
                <a:lnTo>
                  <a:pt x="169357" y="22869"/>
                </a:lnTo>
                <a:lnTo>
                  <a:pt x="170520" y="26779"/>
                </a:lnTo>
                <a:lnTo>
                  <a:pt x="171037" y="31163"/>
                </a:lnTo>
                <a:lnTo>
                  <a:pt x="171266" y="35758"/>
                </a:lnTo>
                <a:lnTo>
                  <a:pt x="171328" y="38094"/>
                </a:lnTo>
                <a:lnTo>
                  <a:pt x="170575" y="40445"/>
                </a:lnTo>
                <a:lnTo>
                  <a:pt x="167621" y="45175"/>
                </a:lnTo>
                <a:lnTo>
                  <a:pt x="163663" y="49922"/>
                </a:lnTo>
                <a:lnTo>
                  <a:pt x="159258" y="54678"/>
                </a:lnTo>
                <a:lnTo>
                  <a:pt x="151392" y="62788"/>
                </a:lnTo>
                <a:lnTo>
                  <a:pt x="146396" y="65688"/>
                </a:lnTo>
                <a:lnTo>
                  <a:pt x="142841" y="67573"/>
                </a:lnTo>
                <a:lnTo>
                  <a:pt x="136775" y="71783"/>
                </a:lnTo>
                <a:lnTo>
                  <a:pt x="134046" y="74017"/>
                </a:lnTo>
                <a:lnTo>
                  <a:pt x="130639" y="75507"/>
                </a:lnTo>
                <a:lnTo>
                  <a:pt x="126780" y="76500"/>
                </a:lnTo>
                <a:lnTo>
                  <a:pt x="122620" y="77162"/>
                </a:lnTo>
                <a:lnTo>
                  <a:pt x="119847" y="78397"/>
                </a:lnTo>
                <a:lnTo>
                  <a:pt x="117998" y="80014"/>
                </a:lnTo>
                <a:lnTo>
                  <a:pt x="116765" y="81886"/>
                </a:lnTo>
                <a:lnTo>
                  <a:pt x="115150" y="83133"/>
                </a:lnTo>
                <a:lnTo>
                  <a:pt x="113279" y="83965"/>
                </a:lnTo>
                <a:lnTo>
                  <a:pt x="109084" y="84890"/>
                </a:lnTo>
                <a:lnTo>
                  <a:pt x="103053" y="85410"/>
                </a:lnTo>
                <a:lnTo>
                  <a:pt x="98074" y="85616"/>
                </a:lnTo>
                <a:lnTo>
                  <a:pt x="93897" y="85627"/>
                </a:lnTo>
                <a:lnTo>
                  <a:pt x="96965" y="85629"/>
                </a:lnTo>
                <a:lnTo>
                  <a:pt x="97981" y="84835"/>
                </a:lnTo>
                <a:lnTo>
                  <a:pt x="98658" y="83512"/>
                </a:lnTo>
                <a:lnTo>
                  <a:pt x="99745" y="79478"/>
                </a:lnTo>
                <a:lnTo>
                  <a:pt x="100628" y="79148"/>
                </a:lnTo>
                <a:lnTo>
                  <a:pt x="103725" y="78780"/>
                </a:lnTo>
                <a:lnTo>
                  <a:pt x="105663" y="77888"/>
                </a:lnTo>
                <a:lnTo>
                  <a:pt x="109932" y="74780"/>
                </a:lnTo>
                <a:lnTo>
                  <a:pt x="112182" y="73634"/>
                </a:lnTo>
                <a:lnTo>
                  <a:pt x="116798" y="72360"/>
                </a:lnTo>
                <a:lnTo>
                  <a:pt x="121496" y="71795"/>
                </a:lnTo>
                <a:lnTo>
                  <a:pt x="127023" y="71543"/>
                </a:lnTo>
                <a:lnTo>
                  <a:pt x="134771" y="71431"/>
                </a:lnTo>
                <a:lnTo>
                  <a:pt x="138266" y="72195"/>
                </a:lnTo>
                <a:lnTo>
                  <a:pt x="144266" y="75161"/>
                </a:lnTo>
                <a:lnTo>
                  <a:pt x="147771" y="76269"/>
                </a:lnTo>
                <a:lnTo>
                  <a:pt x="151695" y="77008"/>
                </a:lnTo>
                <a:lnTo>
                  <a:pt x="155899" y="77500"/>
                </a:lnTo>
                <a:lnTo>
                  <a:pt x="159495" y="78623"/>
                </a:lnTo>
                <a:lnTo>
                  <a:pt x="165608" y="81986"/>
                </a:lnTo>
                <a:lnTo>
                  <a:pt x="170970" y="86127"/>
                </a:lnTo>
                <a:lnTo>
                  <a:pt x="175999" y="90613"/>
                </a:lnTo>
                <a:lnTo>
                  <a:pt x="180880" y="95253"/>
                </a:lnTo>
                <a:lnTo>
                  <a:pt x="182499" y="98395"/>
                </a:lnTo>
                <a:lnTo>
                  <a:pt x="183579" y="102077"/>
                </a:lnTo>
                <a:lnTo>
                  <a:pt x="184298" y="106119"/>
                </a:lnTo>
                <a:lnTo>
                  <a:pt x="185572" y="109608"/>
                </a:lnTo>
                <a:lnTo>
                  <a:pt x="189104" y="115601"/>
                </a:lnTo>
                <a:lnTo>
                  <a:pt x="193319" y="120910"/>
                </a:lnTo>
                <a:lnTo>
                  <a:pt x="195554" y="123438"/>
                </a:lnTo>
                <a:lnTo>
                  <a:pt x="197045" y="125916"/>
                </a:lnTo>
                <a:lnTo>
                  <a:pt x="198700" y="130787"/>
                </a:lnTo>
                <a:lnTo>
                  <a:pt x="199142" y="133990"/>
                </a:lnTo>
                <a:lnTo>
                  <a:pt x="199436" y="137714"/>
                </a:lnTo>
                <a:lnTo>
                  <a:pt x="199633" y="141783"/>
                </a:lnTo>
                <a:lnTo>
                  <a:pt x="198970" y="145291"/>
                </a:lnTo>
                <a:lnTo>
                  <a:pt x="196117" y="151304"/>
                </a:lnTo>
                <a:lnTo>
                  <a:pt x="195038" y="154812"/>
                </a:lnTo>
                <a:lnTo>
                  <a:pt x="194319" y="158739"/>
                </a:lnTo>
                <a:lnTo>
                  <a:pt x="193840" y="162944"/>
                </a:lnTo>
                <a:lnTo>
                  <a:pt x="192727" y="166541"/>
                </a:lnTo>
                <a:lnTo>
                  <a:pt x="189373" y="172655"/>
                </a:lnTo>
                <a:lnTo>
                  <a:pt x="185237" y="178018"/>
                </a:lnTo>
                <a:lnTo>
                  <a:pt x="180753" y="183047"/>
                </a:lnTo>
                <a:lnTo>
                  <a:pt x="176114" y="187928"/>
                </a:lnTo>
                <a:lnTo>
                  <a:pt x="172972" y="190341"/>
                </a:lnTo>
                <a:lnTo>
                  <a:pt x="169289" y="192743"/>
                </a:lnTo>
                <a:lnTo>
                  <a:pt x="165247" y="195139"/>
                </a:lnTo>
                <a:lnTo>
                  <a:pt x="161758" y="197529"/>
                </a:lnTo>
                <a:lnTo>
                  <a:pt x="155766" y="202302"/>
                </a:lnTo>
                <a:lnTo>
                  <a:pt x="152262" y="203892"/>
                </a:lnTo>
                <a:lnTo>
                  <a:pt x="148340" y="204953"/>
                </a:lnTo>
                <a:lnTo>
                  <a:pt x="144137" y="205660"/>
                </a:lnTo>
                <a:lnTo>
                  <a:pt x="139748" y="206131"/>
                </a:lnTo>
                <a:lnTo>
                  <a:pt x="135234" y="206445"/>
                </a:lnTo>
                <a:lnTo>
                  <a:pt x="126779" y="206794"/>
                </a:lnTo>
                <a:lnTo>
                  <a:pt x="120375" y="206949"/>
                </a:lnTo>
                <a:lnTo>
                  <a:pt x="108515" y="207036"/>
                </a:lnTo>
                <a:lnTo>
                  <a:pt x="104094" y="206255"/>
                </a:lnTo>
                <a:lnTo>
                  <a:pt x="99558" y="204940"/>
                </a:lnTo>
                <a:lnTo>
                  <a:pt x="94947" y="203270"/>
                </a:lnTo>
                <a:lnTo>
                  <a:pt x="91079" y="202156"/>
                </a:lnTo>
                <a:lnTo>
                  <a:pt x="87707" y="201414"/>
                </a:lnTo>
                <a:lnTo>
                  <a:pt x="84665" y="200919"/>
                </a:lnTo>
                <a:lnTo>
                  <a:pt x="79168" y="198253"/>
                </a:lnTo>
                <a:lnTo>
                  <a:pt x="73286" y="194422"/>
                </a:lnTo>
                <a:lnTo>
                  <a:pt x="69495" y="192289"/>
                </a:lnTo>
                <a:lnTo>
                  <a:pt x="59589" y="186955"/>
                </a:lnTo>
                <a:lnTo>
                  <a:pt x="54080" y="182239"/>
                </a:lnTo>
                <a:lnTo>
                  <a:pt x="51929" y="180992"/>
                </a:lnTo>
                <a:lnTo>
                  <a:pt x="47421" y="179607"/>
                </a:lnTo>
                <a:lnTo>
                  <a:pt x="45901" y="178443"/>
                </a:lnTo>
                <a:lnTo>
                  <a:pt x="44888" y="176874"/>
                </a:lnTo>
                <a:lnTo>
                  <a:pt x="42863" y="1713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5"/>
          <p:cNvSpPr/>
          <p:nvPr/>
        </p:nvSpPr>
        <p:spPr>
          <a:xfrm>
            <a:off x="3850481" y="2750343"/>
            <a:ext cx="185738" cy="11261"/>
          </a:xfrm>
          <a:custGeom>
            <a:avLst/>
            <a:gdLst/>
            <a:ahLst/>
            <a:cxnLst/>
            <a:rect l="0" t="0" r="0" b="0"/>
            <a:pathLst>
              <a:path w="185738" h="11261">
                <a:moveTo>
                  <a:pt x="0" y="7144"/>
                </a:moveTo>
                <a:lnTo>
                  <a:pt x="3792" y="7144"/>
                </a:lnTo>
                <a:lnTo>
                  <a:pt x="5703" y="7938"/>
                </a:lnTo>
                <a:lnTo>
                  <a:pt x="7771" y="9261"/>
                </a:lnTo>
                <a:lnTo>
                  <a:pt x="9943" y="10936"/>
                </a:lnTo>
                <a:lnTo>
                  <a:pt x="12185" y="11260"/>
                </a:lnTo>
                <a:lnTo>
                  <a:pt x="14473" y="10682"/>
                </a:lnTo>
                <a:lnTo>
                  <a:pt x="16792" y="9502"/>
                </a:lnTo>
                <a:lnTo>
                  <a:pt x="19926" y="8716"/>
                </a:lnTo>
                <a:lnTo>
                  <a:pt x="23603" y="8192"/>
                </a:lnTo>
                <a:lnTo>
                  <a:pt x="27641" y="7843"/>
                </a:lnTo>
                <a:lnTo>
                  <a:pt x="31921" y="7610"/>
                </a:lnTo>
                <a:lnTo>
                  <a:pt x="40910" y="7351"/>
                </a:lnTo>
                <a:lnTo>
                  <a:pt x="54896" y="7205"/>
                </a:lnTo>
                <a:lnTo>
                  <a:pt x="59616" y="6391"/>
                </a:lnTo>
                <a:lnTo>
                  <a:pt x="64350" y="5055"/>
                </a:lnTo>
                <a:lnTo>
                  <a:pt x="69094" y="3370"/>
                </a:lnTo>
                <a:lnTo>
                  <a:pt x="74638" y="2247"/>
                </a:lnTo>
                <a:lnTo>
                  <a:pt x="80715" y="1498"/>
                </a:lnTo>
                <a:lnTo>
                  <a:pt x="87147" y="999"/>
                </a:lnTo>
                <a:lnTo>
                  <a:pt x="93023" y="666"/>
                </a:lnTo>
                <a:lnTo>
                  <a:pt x="103785" y="296"/>
                </a:lnTo>
                <a:lnTo>
                  <a:pt x="123629" y="59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6"/>
          <p:cNvSpPr/>
          <p:nvPr/>
        </p:nvSpPr>
        <p:spPr>
          <a:xfrm>
            <a:off x="3850481" y="2814637"/>
            <a:ext cx="235745" cy="28576"/>
          </a:xfrm>
          <a:custGeom>
            <a:avLst/>
            <a:gdLst/>
            <a:ahLst/>
            <a:cxnLst/>
            <a:rect l="0" t="0" r="0" b="0"/>
            <a:pathLst>
              <a:path w="235745" h="28576">
                <a:moveTo>
                  <a:pt x="0" y="28575"/>
                </a:moveTo>
                <a:lnTo>
                  <a:pt x="10642" y="28575"/>
                </a:lnTo>
                <a:lnTo>
                  <a:pt x="13444" y="27781"/>
                </a:lnTo>
                <a:lnTo>
                  <a:pt x="16900" y="26458"/>
                </a:lnTo>
                <a:lnTo>
                  <a:pt x="20792" y="24783"/>
                </a:lnTo>
                <a:lnTo>
                  <a:pt x="24974" y="23665"/>
                </a:lnTo>
                <a:lnTo>
                  <a:pt x="29349" y="22921"/>
                </a:lnTo>
                <a:lnTo>
                  <a:pt x="33853" y="22424"/>
                </a:lnTo>
                <a:lnTo>
                  <a:pt x="40975" y="21873"/>
                </a:lnTo>
                <a:lnTo>
                  <a:pt x="43985" y="21725"/>
                </a:lnTo>
                <a:lnTo>
                  <a:pt x="48374" y="20834"/>
                </a:lnTo>
                <a:lnTo>
                  <a:pt x="53680" y="19445"/>
                </a:lnTo>
                <a:lnTo>
                  <a:pt x="59599" y="17726"/>
                </a:lnTo>
                <a:lnTo>
                  <a:pt x="64339" y="16580"/>
                </a:lnTo>
                <a:lnTo>
                  <a:pt x="68292" y="15816"/>
                </a:lnTo>
                <a:lnTo>
                  <a:pt x="71722" y="15306"/>
                </a:lnTo>
                <a:lnTo>
                  <a:pt x="76390" y="14173"/>
                </a:lnTo>
                <a:lnTo>
                  <a:pt x="81882" y="12624"/>
                </a:lnTo>
                <a:lnTo>
                  <a:pt x="87926" y="10797"/>
                </a:lnTo>
                <a:lnTo>
                  <a:pt x="93542" y="9579"/>
                </a:lnTo>
                <a:lnTo>
                  <a:pt x="98874" y="8767"/>
                </a:lnTo>
                <a:lnTo>
                  <a:pt x="104016" y="8226"/>
                </a:lnTo>
                <a:lnTo>
                  <a:pt x="109031" y="7865"/>
                </a:lnTo>
                <a:lnTo>
                  <a:pt x="113963" y="7625"/>
                </a:lnTo>
                <a:lnTo>
                  <a:pt x="118837" y="7465"/>
                </a:lnTo>
                <a:lnTo>
                  <a:pt x="123675" y="6564"/>
                </a:lnTo>
                <a:lnTo>
                  <a:pt x="128487" y="5170"/>
                </a:lnTo>
                <a:lnTo>
                  <a:pt x="133283" y="3446"/>
                </a:lnTo>
                <a:lnTo>
                  <a:pt x="138068" y="2298"/>
                </a:lnTo>
                <a:lnTo>
                  <a:pt x="142845" y="1532"/>
                </a:lnTo>
                <a:lnTo>
                  <a:pt x="147618" y="1021"/>
                </a:lnTo>
                <a:lnTo>
                  <a:pt x="152387" y="681"/>
                </a:lnTo>
                <a:lnTo>
                  <a:pt x="157154" y="454"/>
                </a:lnTo>
                <a:lnTo>
                  <a:pt x="166684" y="202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7"/>
          <p:cNvSpPr/>
          <p:nvPr/>
        </p:nvSpPr>
        <p:spPr>
          <a:xfrm>
            <a:off x="4208876" y="2650357"/>
            <a:ext cx="177255" cy="271398"/>
          </a:xfrm>
          <a:custGeom>
            <a:avLst/>
            <a:gdLst/>
            <a:ahLst/>
            <a:cxnLst/>
            <a:rect l="0" t="0" r="0" b="0"/>
            <a:pathLst>
              <a:path w="177255" h="271398">
                <a:moveTo>
                  <a:pt x="113092" y="7118"/>
                </a:moveTo>
                <a:lnTo>
                  <a:pt x="106243" y="268"/>
                </a:lnTo>
                <a:lnTo>
                  <a:pt x="102243" y="61"/>
                </a:lnTo>
                <a:lnTo>
                  <a:pt x="96031" y="0"/>
                </a:lnTo>
                <a:lnTo>
                  <a:pt x="93781" y="785"/>
                </a:lnTo>
                <a:lnTo>
                  <a:pt x="89163" y="3774"/>
                </a:lnTo>
                <a:lnTo>
                  <a:pt x="84466" y="7748"/>
                </a:lnTo>
                <a:lnTo>
                  <a:pt x="78938" y="12160"/>
                </a:lnTo>
                <a:lnTo>
                  <a:pt x="75242" y="14448"/>
                </a:lnTo>
                <a:lnTo>
                  <a:pt x="71190" y="16767"/>
                </a:lnTo>
                <a:lnTo>
                  <a:pt x="66901" y="19900"/>
                </a:lnTo>
                <a:lnTo>
                  <a:pt x="62454" y="23577"/>
                </a:lnTo>
                <a:lnTo>
                  <a:pt x="57902" y="27615"/>
                </a:lnTo>
                <a:lnTo>
                  <a:pt x="53280" y="31102"/>
                </a:lnTo>
                <a:lnTo>
                  <a:pt x="48611" y="34219"/>
                </a:lnTo>
                <a:lnTo>
                  <a:pt x="43911" y="37092"/>
                </a:lnTo>
                <a:lnTo>
                  <a:pt x="39984" y="39800"/>
                </a:lnTo>
                <a:lnTo>
                  <a:pt x="36572" y="42400"/>
                </a:lnTo>
                <a:lnTo>
                  <a:pt x="33504" y="44926"/>
                </a:lnTo>
                <a:lnTo>
                  <a:pt x="27978" y="49851"/>
                </a:lnTo>
                <a:lnTo>
                  <a:pt x="25393" y="52275"/>
                </a:lnTo>
                <a:lnTo>
                  <a:pt x="14171" y="63272"/>
                </a:lnTo>
                <a:lnTo>
                  <a:pt x="9596" y="69911"/>
                </a:lnTo>
                <a:lnTo>
                  <a:pt x="6769" y="75507"/>
                </a:lnTo>
                <a:lnTo>
                  <a:pt x="1509" y="83120"/>
                </a:lnTo>
                <a:lnTo>
                  <a:pt x="0" y="87992"/>
                </a:lnTo>
                <a:lnTo>
                  <a:pt x="391" y="90403"/>
                </a:lnTo>
                <a:lnTo>
                  <a:pt x="3940" y="97588"/>
                </a:lnTo>
                <a:lnTo>
                  <a:pt x="5049" y="102360"/>
                </a:lnTo>
                <a:lnTo>
                  <a:pt x="6138" y="103950"/>
                </a:lnTo>
                <a:lnTo>
                  <a:pt x="7658" y="105010"/>
                </a:lnTo>
                <a:lnTo>
                  <a:pt x="9466" y="105717"/>
                </a:lnTo>
                <a:lnTo>
                  <a:pt x="13590" y="108619"/>
                </a:lnTo>
                <a:lnTo>
                  <a:pt x="18069" y="112554"/>
                </a:lnTo>
                <a:lnTo>
                  <a:pt x="22706" y="116949"/>
                </a:lnTo>
                <a:lnTo>
                  <a:pt x="25847" y="118439"/>
                </a:lnTo>
                <a:lnTo>
                  <a:pt x="29529" y="119432"/>
                </a:lnTo>
                <a:lnTo>
                  <a:pt x="33571" y="120094"/>
                </a:lnTo>
                <a:lnTo>
                  <a:pt x="37853" y="121329"/>
                </a:lnTo>
                <a:lnTo>
                  <a:pt x="42295" y="122946"/>
                </a:lnTo>
                <a:lnTo>
                  <a:pt x="46844" y="124818"/>
                </a:lnTo>
                <a:lnTo>
                  <a:pt x="50671" y="126065"/>
                </a:lnTo>
                <a:lnTo>
                  <a:pt x="54016" y="126897"/>
                </a:lnTo>
                <a:lnTo>
                  <a:pt x="57039" y="127452"/>
                </a:lnTo>
                <a:lnTo>
                  <a:pt x="60642" y="128616"/>
                </a:lnTo>
                <a:lnTo>
                  <a:pt x="64632" y="130185"/>
                </a:lnTo>
                <a:lnTo>
                  <a:pt x="68879" y="132025"/>
                </a:lnTo>
                <a:lnTo>
                  <a:pt x="77832" y="136186"/>
                </a:lnTo>
                <a:lnTo>
                  <a:pt x="96514" y="145325"/>
                </a:lnTo>
                <a:lnTo>
                  <a:pt x="100452" y="147675"/>
                </a:lnTo>
                <a:lnTo>
                  <a:pt x="103872" y="150035"/>
                </a:lnTo>
                <a:lnTo>
                  <a:pt x="106945" y="152402"/>
                </a:lnTo>
                <a:lnTo>
                  <a:pt x="110582" y="154774"/>
                </a:lnTo>
                <a:lnTo>
                  <a:pt x="114594" y="157149"/>
                </a:lnTo>
                <a:lnTo>
                  <a:pt x="118855" y="159526"/>
                </a:lnTo>
                <a:lnTo>
                  <a:pt x="122491" y="161904"/>
                </a:lnTo>
                <a:lnTo>
                  <a:pt x="125708" y="164284"/>
                </a:lnTo>
                <a:lnTo>
                  <a:pt x="128647" y="166664"/>
                </a:lnTo>
                <a:lnTo>
                  <a:pt x="134028" y="173541"/>
                </a:lnTo>
                <a:lnTo>
                  <a:pt x="138272" y="181096"/>
                </a:lnTo>
                <a:lnTo>
                  <a:pt x="140158" y="187100"/>
                </a:lnTo>
                <a:lnTo>
                  <a:pt x="140997" y="194530"/>
                </a:lnTo>
                <a:lnTo>
                  <a:pt x="141220" y="198734"/>
                </a:lnTo>
                <a:lnTo>
                  <a:pt x="141469" y="207639"/>
                </a:lnTo>
                <a:lnTo>
                  <a:pt x="141628" y="222498"/>
                </a:lnTo>
                <a:lnTo>
                  <a:pt x="139533" y="230107"/>
                </a:lnTo>
                <a:lnTo>
                  <a:pt x="137864" y="234358"/>
                </a:lnTo>
                <a:lnTo>
                  <a:pt x="135956" y="238780"/>
                </a:lnTo>
                <a:lnTo>
                  <a:pt x="131721" y="247926"/>
                </a:lnTo>
                <a:lnTo>
                  <a:pt x="127193" y="255167"/>
                </a:lnTo>
                <a:lnTo>
                  <a:pt x="124874" y="258209"/>
                </a:lnTo>
                <a:lnTo>
                  <a:pt x="121740" y="261030"/>
                </a:lnTo>
                <a:lnTo>
                  <a:pt x="118064" y="263705"/>
                </a:lnTo>
                <a:lnTo>
                  <a:pt x="114026" y="266282"/>
                </a:lnTo>
                <a:lnTo>
                  <a:pt x="110539" y="268000"/>
                </a:lnTo>
                <a:lnTo>
                  <a:pt x="107422" y="269146"/>
                </a:lnTo>
                <a:lnTo>
                  <a:pt x="104549" y="269909"/>
                </a:lnTo>
                <a:lnTo>
                  <a:pt x="99241" y="270758"/>
                </a:lnTo>
                <a:lnTo>
                  <a:pt x="96715" y="270984"/>
                </a:lnTo>
                <a:lnTo>
                  <a:pt x="93443" y="271135"/>
                </a:lnTo>
                <a:lnTo>
                  <a:pt x="79803" y="271397"/>
                </a:lnTo>
                <a:lnTo>
                  <a:pt x="78199" y="270616"/>
                </a:lnTo>
                <a:lnTo>
                  <a:pt x="74301" y="267632"/>
                </a:lnTo>
                <a:lnTo>
                  <a:pt x="69923" y="263660"/>
                </a:lnTo>
                <a:lnTo>
                  <a:pt x="62995" y="256962"/>
                </a:lnTo>
                <a:lnTo>
                  <a:pt x="53543" y="247587"/>
                </a:lnTo>
                <a:lnTo>
                  <a:pt x="51961" y="245218"/>
                </a:lnTo>
                <a:lnTo>
                  <a:pt x="50204" y="240469"/>
                </a:lnTo>
                <a:lnTo>
                  <a:pt x="49423" y="233596"/>
                </a:lnTo>
                <a:lnTo>
                  <a:pt x="49215" y="229541"/>
                </a:lnTo>
                <a:lnTo>
                  <a:pt x="49870" y="225250"/>
                </a:lnTo>
                <a:lnTo>
                  <a:pt x="51100" y="220802"/>
                </a:lnTo>
                <a:lnTo>
                  <a:pt x="52715" y="216248"/>
                </a:lnTo>
                <a:lnTo>
                  <a:pt x="53790" y="211626"/>
                </a:lnTo>
                <a:lnTo>
                  <a:pt x="54508" y="206956"/>
                </a:lnTo>
                <a:lnTo>
                  <a:pt x="54986" y="202256"/>
                </a:lnTo>
                <a:lnTo>
                  <a:pt x="56098" y="197535"/>
                </a:lnTo>
                <a:lnTo>
                  <a:pt x="57634" y="192800"/>
                </a:lnTo>
                <a:lnTo>
                  <a:pt x="59451" y="188056"/>
                </a:lnTo>
                <a:lnTo>
                  <a:pt x="61457" y="183306"/>
                </a:lnTo>
                <a:lnTo>
                  <a:pt x="63588" y="178551"/>
                </a:lnTo>
                <a:lnTo>
                  <a:pt x="65801" y="173794"/>
                </a:lnTo>
                <a:lnTo>
                  <a:pt x="68865" y="169035"/>
                </a:lnTo>
                <a:lnTo>
                  <a:pt x="72495" y="164275"/>
                </a:lnTo>
                <a:lnTo>
                  <a:pt x="76502" y="159514"/>
                </a:lnTo>
                <a:lnTo>
                  <a:pt x="79968" y="154753"/>
                </a:lnTo>
                <a:lnTo>
                  <a:pt x="83072" y="149991"/>
                </a:lnTo>
                <a:lnTo>
                  <a:pt x="85935" y="145229"/>
                </a:lnTo>
                <a:lnTo>
                  <a:pt x="89431" y="140467"/>
                </a:lnTo>
                <a:lnTo>
                  <a:pt x="93350" y="135705"/>
                </a:lnTo>
                <a:lnTo>
                  <a:pt x="97549" y="130942"/>
                </a:lnTo>
                <a:lnTo>
                  <a:pt x="101937" y="125386"/>
                </a:lnTo>
                <a:lnTo>
                  <a:pt x="106449" y="119301"/>
                </a:lnTo>
                <a:lnTo>
                  <a:pt x="111045" y="112863"/>
                </a:lnTo>
                <a:lnTo>
                  <a:pt x="114902" y="107777"/>
                </a:lnTo>
                <a:lnTo>
                  <a:pt x="118268" y="103592"/>
                </a:lnTo>
                <a:lnTo>
                  <a:pt x="121305" y="100009"/>
                </a:lnTo>
                <a:lnTo>
                  <a:pt x="124917" y="96033"/>
                </a:lnTo>
                <a:lnTo>
                  <a:pt x="133165" y="87381"/>
                </a:lnTo>
                <a:lnTo>
                  <a:pt x="136792" y="82058"/>
                </a:lnTo>
                <a:lnTo>
                  <a:pt x="140005" y="76128"/>
                </a:lnTo>
                <a:lnTo>
                  <a:pt x="142940" y="69793"/>
                </a:lnTo>
                <a:lnTo>
                  <a:pt x="146485" y="64776"/>
                </a:lnTo>
                <a:lnTo>
                  <a:pt x="150435" y="60638"/>
                </a:lnTo>
                <a:lnTo>
                  <a:pt x="154656" y="57085"/>
                </a:lnTo>
                <a:lnTo>
                  <a:pt x="158264" y="53129"/>
                </a:lnTo>
                <a:lnTo>
                  <a:pt x="161463" y="48904"/>
                </a:lnTo>
                <a:lnTo>
                  <a:pt x="164390" y="44500"/>
                </a:lnTo>
                <a:lnTo>
                  <a:pt x="169758" y="37491"/>
                </a:lnTo>
                <a:lnTo>
                  <a:pt x="172301" y="34510"/>
                </a:lnTo>
                <a:lnTo>
                  <a:pt x="175126" y="29082"/>
                </a:lnTo>
                <a:lnTo>
                  <a:pt x="176381" y="24023"/>
                </a:lnTo>
                <a:lnTo>
                  <a:pt x="177254" y="15704"/>
                </a:lnTo>
                <a:lnTo>
                  <a:pt x="175211" y="12786"/>
                </a:lnTo>
                <a:lnTo>
                  <a:pt x="170242" y="7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88"/>
          <p:cNvSpPr/>
          <p:nvPr/>
        </p:nvSpPr>
        <p:spPr>
          <a:xfrm>
            <a:off x="4371975" y="265747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89"/>
          <p:cNvSpPr/>
          <p:nvPr/>
        </p:nvSpPr>
        <p:spPr>
          <a:xfrm>
            <a:off x="4464854" y="2651867"/>
            <a:ext cx="198870" cy="248136"/>
          </a:xfrm>
          <a:custGeom>
            <a:avLst/>
            <a:gdLst/>
            <a:ahLst/>
            <a:cxnLst/>
            <a:rect l="0" t="0" r="0" b="0"/>
            <a:pathLst>
              <a:path w="198870" h="248136">
                <a:moveTo>
                  <a:pt x="35708" y="27039"/>
                </a:moveTo>
                <a:lnTo>
                  <a:pt x="35708" y="37681"/>
                </a:lnTo>
                <a:lnTo>
                  <a:pt x="33591" y="43939"/>
                </a:lnTo>
                <a:lnTo>
                  <a:pt x="30798" y="51219"/>
                </a:lnTo>
                <a:lnTo>
                  <a:pt x="29557" y="57100"/>
                </a:lnTo>
                <a:lnTo>
                  <a:pt x="26889" y="64477"/>
                </a:lnTo>
                <a:lnTo>
                  <a:pt x="25066" y="68666"/>
                </a:lnTo>
                <a:lnTo>
                  <a:pt x="23851" y="73046"/>
                </a:lnTo>
                <a:lnTo>
                  <a:pt x="23041" y="77554"/>
                </a:lnTo>
                <a:lnTo>
                  <a:pt x="22501" y="82147"/>
                </a:lnTo>
                <a:lnTo>
                  <a:pt x="21347" y="87590"/>
                </a:lnTo>
                <a:lnTo>
                  <a:pt x="19784" y="93600"/>
                </a:lnTo>
                <a:lnTo>
                  <a:pt x="17949" y="99988"/>
                </a:lnTo>
                <a:lnTo>
                  <a:pt x="15931" y="105834"/>
                </a:lnTo>
                <a:lnTo>
                  <a:pt x="13792" y="111319"/>
                </a:lnTo>
                <a:lnTo>
                  <a:pt x="11572" y="116563"/>
                </a:lnTo>
                <a:lnTo>
                  <a:pt x="9299" y="122440"/>
                </a:lnTo>
                <a:lnTo>
                  <a:pt x="4656" y="135321"/>
                </a:lnTo>
                <a:lnTo>
                  <a:pt x="3100" y="141296"/>
                </a:lnTo>
                <a:lnTo>
                  <a:pt x="2064" y="146866"/>
                </a:lnTo>
                <a:lnTo>
                  <a:pt x="1372" y="152168"/>
                </a:lnTo>
                <a:lnTo>
                  <a:pt x="911" y="157289"/>
                </a:lnTo>
                <a:lnTo>
                  <a:pt x="604" y="162291"/>
                </a:lnTo>
                <a:lnTo>
                  <a:pt x="262" y="172082"/>
                </a:lnTo>
                <a:lnTo>
                  <a:pt x="44" y="191303"/>
                </a:lnTo>
                <a:lnTo>
                  <a:pt x="0" y="210387"/>
                </a:lnTo>
                <a:lnTo>
                  <a:pt x="790" y="214358"/>
                </a:lnTo>
                <a:lnTo>
                  <a:pt x="3785" y="220888"/>
                </a:lnTo>
                <a:lnTo>
                  <a:pt x="9934" y="232819"/>
                </a:lnTo>
                <a:lnTo>
                  <a:pt x="12175" y="235663"/>
                </a:lnTo>
                <a:lnTo>
                  <a:pt x="14463" y="237559"/>
                </a:lnTo>
                <a:lnTo>
                  <a:pt x="19916" y="240460"/>
                </a:lnTo>
                <a:lnTo>
                  <a:pt x="27631" y="244395"/>
                </a:lnTo>
                <a:lnTo>
                  <a:pt x="31117" y="245761"/>
                </a:lnTo>
                <a:lnTo>
                  <a:pt x="37107" y="247280"/>
                </a:lnTo>
                <a:lnTo>
                  <a:pt x="40610" y="247685"/>
                </a:lnTo>
                <a:lnTo>
                  <a:pt x="44532" y="247955"/>
                </a:lnTo>
                <a:lnTo>
                  <a:pt x="48734" y="248135"/>
                </a:lnTo>
                <a:lnTo>
                  <a:pt x="53124" y="247461"/>
                </a:lnTo>
                <a:lnTo>
                  <a:pt x="57637" y="246218"/>
                </a:lnTo>
                <a:lnTo>
                  <a:pt x="62234" y="244596"/>
                </a:lnTo>
                <a:lnTo>
                  <a:pt x="66886" y="243514"/>
                </a:lnTo>
                <a:lnTo>
                  <a:pt x="71574" y="242793"/>
                </a:lnTo>
                <a:lnTo>
                  <a:pt x="76288" y="242313"/>
                </a:lnTo>
                <a:lnTo>
                  <a:pt x="81018" y="241198"/>
                </a:lnTo>
                <a:lnTo>
                  <a:pt x="85758" y="239662"/>
                </a:lnTo>
                <a:lnTo>
                  <a:pt x="90506" y="237844"/>
                </a:lnTo>
                <a:lnTo>
                  <a:pt x="95259" y="235044"/>
                </a:lnTo>
                <a:lnTo>
                  <a:pt x="100015" y="231590"/>
                </a:lnTo>
                <a:lnTo>
                  <a:pt x="104773" y="227700"/>
                </a:lnTo>
                <a:lnTo>
                  <a:pt x="108739" y="224313"/>
                </a:lnTo>
                <a:lnTo>
                  <a:pt x="112177" y="221261"/>
                </a:lnTo>
                <a:lnTo>
                  <a:pt x="115262" y="218433"/>
                </a:lnTo>
                <a:lnTo>
                  <a:pt x="119700" y="214960"/>
                </a:lnTo>
                <a:lnTo>
                  <a:pt x="125041" y="211057"/>
                </a:lnTo>
                <a:lnTo>
                  <a:pt x="130982" y="206868"/>
                </a:lnTo>
                <a:lnTo>
                  <a:pt x="135736" y="202487"/>
                </a:lnTo>
                <a:lnTo>
                  <a:pt x="139700" y="197979"/>
                </a:lnTo>
                <a:lnTo>
                  <a:pt x="143136" y="193387"/>
                </a:lnTo>
                <a:lnTo>
                  <a:pt x="147014" y="188737"/>
                </a:lnTo>
                <a:lnTo>
                  <a:pt x="151187" y="184050"/>
                </a:lnTo>
                <a:lnTo>
                  <a:pt x="155556" y="179338"/>
                </a:lnTo>
                <a:lnTo>
                  <a:pt x="159263" y="174609"/>
                </a:lnTo>
                <a:lnTo>
                  <a:pt x="162528" y="169869"/>
                </a:lnTo>
                <a:lnTo>
                  <a:pt x="169067" y="159575"/>
                </a:lnTo>
                <a:lnTo>
                  <a:pt x="177264" y="147063"/>
                </a:lnTo>
                <a:lnTo>
                  <a:pt x="180879" y="140392"/>
                </a:lnTo>
                <a:lnTo>
                  <a:pt x="184082" y="133564"/>
                </a:lnTo>
                <a:lnTo>
                  <a:pt x="187012" y="126631"/>
                </a:lnTo>
                <a:lnTo>
                  <a:pt x="188965" y="119627"/>
                </a:lnTo>
                <a:lnTo>
                  <a:pt x="190267" y="112577"/>
                </a:lnTo>
                <a:lnTo>
                  <a:pt x="191135" y="105495"/>
                </a:lnTo>
                <a:lnTo>
                  <a:pt x="192507" y="98393"/>
                </a:lnTo>
                <a:lnTo>
                  <a:pt x="194216" y="91277"/>
                </a:lnTo>
                <a:lnTo>
                  <a:pt x="196149" y="84152"/>
                </a:lnTo>
                <a:lnTo>
                  <a:pt x="197437" y="77814"/>
                </a:lnTo>
                <a:lnTo>
                  <a:pt x="198297" y="72002"/>
                </a:lnTo>
                <a:lnTo>
                  <a:pt x="198869" y="66539"/>
                </a:lnTo>
                <a:lnTo>
                  <a:pt x="198457" y="61310"/>
                </a:lnTo>
                <a:lnTo>
                  <a:pt x="197388" y="56236"/>
                </a:lnTo>
                <a:lnTo>
                  <a:pt x="195883" y="51266"/>
                </a:lnTo>
                <a:lnTo>
                  <a:pt x="194085" y="46365"/>
                </a:lnTo>
                <a:lnTo>
                  <a:pt x="192093" y="41511"/>
                </a:lnTo>
                <a:lnTo>
                  <a:pt x="189971" y="36687"/>
                </a:lnTo>
                <a:lnTo>
                  <a:pt x="185497" y="27093"/>
                </a:lnTo>
                <a:lnTo>
                  <a:pt x="183192" y="22313"/>
                </a:lnTo>
                <a:lnTo>
                  <a:pt x="180068" y="18332"/>
                </a:lnTo>
                <a:lnTo>
                  <a:pt x="176398" y="14884"/>
                </a:lnTo>
                <a:lnTo>
                  <a:pt x="172364" y="11792"/>
                </a:lnTo>
                <a:lnTo>
                  <a:pt x="168087" y="8937"/>
                </a:lnTo>
                <a:lnTo>
                  <a:pt x="163648" y="6239"/>
                </a:lnTo>
                <a:lnTo>
                  <a:pt x="159102" y="3648"/>
                </a:lnTo>
                <a:lnTo>
                  <a:pt x="153689" y="1920"/>
                </a:lnTo>
                <a:lnTo>
                  <a:pt x="147700" y="768"/>
                </a:lnTo>
                <a:lnTo>
                  <a:pt x="141326" y="0"/>
                </a:lnTo>
                <a:lnTo>
                  <a:pt x="135489" y="281"/>
                </a:lnTo>
                <a:lnTo>
                  <a:pt x="130010" y="1263"/>
                </a:lnTo>
                <a:lnTo>
                  <a:pt x="124769" y="2711"/>
                </a:lnTo>
                <a:lnTo>
                  <a:pt x="119689" y="4470"/>
                </a:lnTo>
                <a:lnTo>
                  <a:pt x="114714" y="6437"/>
                </a:lnTo>
                <a:lnTo>
                  <a:pt x="109810" y="8542"/>
                </a:lnTo>
                <a:lnTo>
                  <a:pt x="104159" y="10739"/>
                </a:lnTo>
                <a:lnTo>
                  <a:pt x="91531" y="15296"/>
                </a:lnTo>
                <a:lnTo>
                  <a:pt x="85623" y="17623"/>
                </a:lnTo>
                <a:lnTo>
                  <a:pt x="80098" y="19968"/>
                </a:lnTo>
                <a:lnTo>
                  <a:pt x="74826" y="22325"/>
                </a:lnTo>
                <a:lnTo>
                  <a:pt x="70518" y="24690"/>
                </a:lnTo>
                <a:lnTo>
                  <a:pt x="66852" y="27060"/>
                </a:lnTo>
                <a:lnTo>
                  <a:pt x="60662" y="31811"/>
                </a:lnTo>
                <a:lnTo>
                  <a:pt x="55266" y="36568"/>
                </a:lnTo>
                <a:lnTo>
                  <a:pt x="52715" y="38154"/>
                </a:lnTo>
                <a:lnTo>
                  <a:pt x="50221" y="39212"/>
                </a:lnTo>
                <a:lnTo>
                  <a:pt x="42852" y="41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0"/>
          <p:cNvSpPr/>
          <p:nvPr/>
        </p:nvSpPr>
        <p:spPr>
          <a:xfrm>
            <a:off x="4729287" y="2678993"/>
            <a:ext cx="185100" cy="214099"/>
          </a:xfrm>
          <a:custGeom>
            <a:avLst/>
            <a:gdLst/>
            <a:ahLst/>
            <a:cxnLst/>
            <a:rect l="0" t="0" r="0" b="0"/>
            <a:pathLst>
              <a:path w="185100" h="214099">
                <a:moveTo>
                  <a:pt x="85600" y="7057"/>
                </a:moveTo>
                <a:lnTo>
                  <a:pt x="81808" y="3264"/>
                </a:lnTo>
                <a:lnTo>
                  <a:pt x="79897" y="2147"/>
                </a:lnTo>
                <a:lnTo>
                  <a:pt x="74209" y="575"/>
                </a:lnTo>
                <a:lnTo>
                  <a:pt x="71377" y="109"/>
                </a:lnTo>
                <a:lnTo>
                  <a:pt x="67901" y="0"/>
                </a:lnTo>
                <a:lnTo>
                  <a:pt x="65864" y="765"/>
                </a:lnTo>
                <a:lnTo>
                  <a:pt x="61482" y="3731"/>
                </a:lnTo>
                <a:lnTo>
                  <a:pt x="56889" y="7695"/>
                </a:lnTo>
                <a:lnTo>
                  <a:pt x="52202" y="12103"/>
                </a:lnTo>
                <a:lnTo>
                  <a:pt x="47473" y="16708"/>
                </a:lnTo>
                <a:lnTo>
                  <a:pt x="44307" y="19047"/>
                </a:lnTo>
                <a:lnTo>
                  <a:pt x="40609" y="21400"/>
                </a:lnTo>
                <a:lnTo>
                  <a:pt x="36556" y="23763"/>
                </a:lnTo>
                <a:lnTo>
                  <a:pt x="33061" y="26925"/>
                </a:lnTo>
                <a:lnTo>
                  <a:pt x="29936" y="30621"/>
                </a:lnTo>
                <a:lnTo>
                  <a:pt x="27059" y="34672"/>
                </a:lnTo>
                <a:lnTo>
                  <a:pt x="24348" y="38961"/>
                </a:lnTo>
                <a:lnTo>
                  <a:pt x="21747" y="43407"/>
                </a:lnTo>
                <a:lnTo>
                  <a:pt x="19219" y="47959"/>
                </a:lnTo>
                <a:lnTo>
                  <a:pt x="14293" y="57250"/>
                </a:lnTo>
                <a:lnTo>
                  <a:pt x="11868" y="61950"/>
                </a:lnTo>
                <a:lnTo>
                  <a:pt x="9458" y="67465"/>
                </a:lnTo>
                <a:lnTo>
                  <a:pt x="7058" y="73523"/>
                </a:lnTo>
                <a:lnTo>
                  <a:pt x="4663" y="79942"/>
                </a:lnTo>
                <a:lnTo>
                  <a:pt x="3067" y="85809"/>
                </a:lnTo>
                <a:lnTo>
                  <a:pt x="2003" y="91308"/>
                </a:lnTo>
                <a:lnTo>
                  <a:pt x="1294" y="96562"/>
                </a:lnTo>
                <a:lnTo>
                  <a:pt x="821" y="102446"/>
                </a:lnTo>
                <a:lnTo>
                  <a:pt x="506" y="108749"/>
                </a:lnTo>
                <a:lnTo>
                  <a:pt x="155" y="121310"/>
                </a:lnTo>
                <a:lnTo>
                  <a:pt x="0" y="132184"/>
                </a:lnTo>
                <a:lnTo>
                  <a:pt x="752" y="138100"/>
                </a:lnTo>
                <a:lnTo>
                  <a:pt x="2047" y="144425"/>
                </a:lnTo>
                <a:lnTo>
                  <a:pt x="3704" y="151023"/>
                </a:lnTo>
                <a:lnTo>
                  <a:pt x="5603" y="157009"/>
                </a:lnTo>
                <a:lnTo>
                  <a:pt x="7662" y="162587"/>
                </a:lnTo>
                <a:lnTo>
                  <a:pt x="9829" y="167894"/>
                </a:lnTo>
                <a:lnTo>
                  <a:pt x="12067" y="173019"/>
                </a:lnTo>
                <a:lnTo>
                  <a:pt x="16671" y="182947"/>
                </a:lnTo>
                <a:lnTo>
                  <a:pt x="19010" y="187023"/>
                </a:lnTo>
                <a:lnTo>
                  <a:pt x="23725" y="193669"/>
                </a:lnTo>
                <a:lnTo>
                  <a:pt x="26888" y="196552"/>
                </a:lnTo>
                <a:lnTo>
                  <a:pt x="30584" y="199268"/>
                </a:lnTo>
                <a:lnTo>
                  <a:pt x="34635" y="201873"/>
                </a:lnTo>
                <a:lnTo>
                  <a:pt x="38923" y="204403"/>
                </a:lnTo>
                <a:lnTo>
                  <a:pt x="43370" y="206883"/>
                </a:lnTo>
                <a:lnTo>
                  <a:pt x="47921" y="209331"/>
                </a:lnTo>
                <a:lnTo>
                  <a:pt x="52543" y="210962"/>
                </a:lnTo>
                <a:lnTo>
                  <a:pt x="57213" y="212050"/>
                </a:lnTo>
                <a:lnTo>
                  <a:pt x="61912" y="212775"/>
                </a:lnTo>
                <a:lnTo>
                  <a:pt x="66633" y="213258"/>
                </a:lnTo>
                <a:lnTo>
                  <a:pt x="71368" y="213581"/>
                </a:lnTo>
                <a:lnTo>
                  <a:pt x="80068" y="213939"/>
                </a:lnTo>
                <a:lnTo>
                  <a:pt x="86581" y="214098"/>
                </a:lnTo>
                <a:lnTo>
                  <a:pt x="90223" y="213347"/>
                </a:lnTo>
                <a:lnTo>
                  <a:pt x="94238" y="212052"/>
                </a:lnTo>
                <a:lnTo>
                  <a:pt x="98503" y="210395"/>
                </a:lnTo>
                <a:lnTo>
                  <a:pt x="102933" y="207703"/>
                </a:lnTo>
                <a:lnTo>
                  <a:pt x="107474" y="204321"/>
                </a:lnTo>
                <a:lnTo>
                  <a:pt x="112089" y="200479"/>
                </a:lnTo>
                <a:lnTo>
                  <a:pt x="116753" y="197123"/>
                </a:lnTo>
                <a:lnTo>
                  <a:pt x="121450" y="194093"/>
                </a:lnTo>
                <a:lnTo>
                  <a:pt x="126169" y="191279"/>
                </a:lnTo>
                <a:lnTo>
                  <a:pt x="130109" y="187815"/>
                </a:lnTo>
                <a:lnTo>
                  <a:pt x="133528" y="183918"/>
                </a:lnTo>
                <a:lnTo>
                  <a:pt x="136603" y="179733"/>
                </a:lnTo>
                <a:lnTo>
                  <a:pt x="144251" y="168733"/>
                </a:lnTo>
                <a:lnTo>
                  <a:pt x="148513" y="162466"/>
                </a:lnTo>
                <a:lnTo>
                  <a:pt x="152148" y="155907"/>
                </a:lnTo>
                <a:lnTo>
                  <a:pt x="155366" y="149152"/>
                </a:lnTo>
                <a:lnTo>
                  <a:pt x="158304" y="142268"/>
                </a:lnTo>
                <a:lnTo>
                  <a:pt x="161851" y="136091"/>
                </a:lnTo>
                <a:lnTo>
                  <a:pt x="165802" y="130386"/>
                </a:lnTo>
                <a:lnTo>
                  <a:pt x="170025" y="124995"/>
                </a:lnTo>
                <a:lnTo>
                  <a:pt x="173633" y="119020"/>
                </a:lnTo>
                <a:lnTo>
                  <a:pt x="176832" y="112655"/>
                </a:lnTo>
                <a:lnTo>
                  <a:pt x="179759" y="106030"/>
                </a:lnTo>
                <a:lnTo>
                  <a:pt x="181710" y="99233"/>
                </a:lnTo>
                <a:lnTo>
                  <a:pt x="183011" y="92320"/>
                </a:lnTo>
                <a:lnTo>
                  <a:pt x="183878" y="85330"/>
                </a:lnTo>
                <a:lnTo>
                  <a:pt x="184456" y="79083"/>
                </a:lnTo>
                <a:lnTo>
                  <a:pt x="184842" y="73330"/>
                </a:lnTo>
                <a:lnTo>
                  <a:pt x="185099" y="67908"/>
                </a:lnTo>
                <a:lnTo>
                  <a:pt x="184476" y="63499"/>
                </a:lnTo>
                <a:lnTo>
                  <a:pt x="183268" y="59766"/>
                </a:lnTo>
                <a:lnTo>
                  <a:pt x="175624" y="44279"/>
                </a:lnTo>
                <a:lnTo>
                  <a:pt x="173397" y="40603"/>
                </a:lnTo>
                <a:lnTo>
                  <a:pt x="168807" y="34402"/>
                </a:lnTo>
                <a:lnTo>
                  <a:pt x="164120" y="28999"/>
                </a:lnTo>
                <a:lnTo>
                  <a:pt x="161760" y="26448"/>
                </a:lnTo>
                <a:lnTo>
                  <a:pt x="159392" y="24747"/>
                </a:lnTo>
                <a:lnTo>
                  <a:pt x="154644" y="22856"/>
                </a:lnTo>
                <a:lnTo>
                  <a:pt x="151473" y="21558"/>
                </a:lnTo>
                <a:lnTo>
                  <a:pt x="147772" y="19900"/>
                </a:lnTo>
                <a:lnTo>
                  <a:pt x="143717" y="18000"/>
                </a:lnTo>
                <a:lnTo>
                  <a:pt x="140219" y="17527"/>
                </a:lnTo>
                <a:lnTo>
                  <a:pt x="137095" y="18006"/>
                </a:lnTo>
                <a:lnTo>
                  <a:pt x="131505" y="19860"/>
                </a:lnTo>
                <a:lnTo>
                  <a:pt x="126375" y="20685"/>
                </a:lnTo>
                <a:lnTo>
                  <a:pt x="123896" y="21698"/>
                </a:lnTo>
                <a:lnTo>
                  <a:pt x="119024" y="24941"/>
                </a:lnTo>
                <a:lnTo>
                  <a:pt x="115612" y="27437"/>
                </a:lnTo>
                <a:lnTo>
                  <a:pt x="115133" y="28581"/>
                </a:lnTo>
                <a:lnTo>
                  <a:pt x="114814" y="30137"/>
                </a:lnTo>
                <a:lnTo>
                  <a:pt x="114175" y="35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1"/>
          <p:cNvSpPr/>
          <p:nvPr/>
        </p:nvSpPr>
        <p:spPr>
          <a:xfrm>
            <a:off x="5017940" y="2871787"/>
            <a:ext cx="18404" cy="114301"/>
          </a:xfrm>
          <a:custGeom>
            <a:avLst/>
            <a:gdLst/>
            <a:ahLst/>
            <a:cxnLst/>
            <a:rect l="0" t="0" r="0" b="0"/>
            <a:pathLst>
              <a:path w="18404" h="114301">
                <a:moveTo>
                  <a:pt x="4116" y="0"/>
                </a:moveTo>
                <a:lnTo>
                  <a:pt x="4116" y="3792"/>
                </a:lnTo>
                <a:lnTo>
                  <a:pt x="3322" y="5703"/>
                </a:lnTo>
                <a:lnTo>
                  <a:pt x="1999" y="7771"/>
                </a:lnTo>
                <a:lnTo>
                  <a:pt x="324" y="9943"/>
                </a:lnTo>
                <a:lnTo>
                  <a:pt x="0" y="12185"/>
                </a:lnTo>
                <a:lnTo>
                  <a:pt x="578" y="14474"/>
                </a:lnTo>
                <a:lnTo>
                  <a:pt x="1757" y="16793"/>
                </a:lnTo>
                <a:lnTo>
                  <a:pt x="2543" y="19926"/>
                </a:lnTo>
                <a:lnTo>
                  <a:pt x="3068" y="23603"/>
                </a:lnTo>
                <a:lnTo>
                  <a:pt x="3417" y="27642"/>
                </a:lnTo>
                <a:lnTo>
                  <a:pt x="3650" y="31128"/>
                </a:lnTo>
                <a:lnTo>
                  <a:pt x="3909" y="37118"/>
                </a:lnTo>
                <a:lnTo>
                  <a:pt x="4055" y="48745"/>
                </a:lnTo>
                <a:lnTo>
                  <a:pt x="4098" y="62244"/>
                </a:lnTo>
                <a:lnTo>
                  <a:pt x="4897" y="66896"/>
                </a:lnTo>
                <a:lnTo>
                  <a:pt x="6224" y="71585"/>
                </a:lnTo>
                <a:lnTo>
                  <a:pt x="7903" y="76298"/>
                </a:lnTo>
                <a:lnTo>
                  <a:pt x="9815" y="81028"/>
                </a:lnTo>
                <a:lnTo>
                  <a:pt x="11884" y="85769"/>
                </a:lnTo>
                <a:lnTo>
                  <a:pt x="14057" y="90517"/>
                </a:lnTo>
                <a:lnTo>
                  <a:pt x="15506" y="94476"/>
                </a:lnTo>
                <a:lnTo>
                  <a:pt x="16472" y="97909"/>
                </a:lnTo>
                <a:lnTo>
                  <a:pt x="18022" y="105330"/>
                </a:lnTo>
                <a:lnTo>
                  <a:pt x="18233" y="108461"/>
                </a:lnTo>
                <a:lnTo>
                  <a:pt x="18403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92"/>
          <p:cNvSpPr/>
          <p:nvPr/>
        </p:nvSpPr>
        <p:spPr>
          <a:xfrm>
            <a:off x="5122071" y="2686089"/>
            <a:ext cx="156804" cy="210885"/>
          </a:xfrm>
          <a:custGeom>
            <a:avLst/>
            <a:gdLst/>
            <a:ahLst/>
            <a:cxnLst/>
            <a:rect l="0" t="0" r="0" b="0"/>
            <a:pathLst>
              <a:path w="156804" h="210885">
                <a:moveTo>
                  <a:pt x="28572" y="49967"/>
                </a:moveTo>
                <a:lnTo>
                  <a:pt x="28572" y="43117"/>
                </a:lnTo>
                <a:lnTo>
                  <a:pt x="24780" y="39118"/>
                </a:lnTo>
                <a:lnTo>
                  <a:pt x="23662" y="37178"/>
                </a:lnTo>
                <a:lnTo>
                  <a:pt x="22421" y="32906"/>
                </a:lnTo>
                <a:lnTo>
                  <a:pt x="21870" y="28361"/>
                </a:lnTo>
                <a:lnTo>
                  <a:pt x="21516" y="22768"/>
                </a:lnTo>
                <a:lnTo>
                  <a:pt x="20693" y="22310"/>
                </a:lnTo>
                <a:lnTo>
                  <a:pt x="16537" y="21664"/>
                </a:lnTo>
                <a:lnTo>
                  <a:pt x="14581" y="21427"/>
                </a:lnTo>
                <a:lnTo>
                  <a:pt x="10580" y="25195"/>
                </a:lnTo>
                <a:lnTo>
                  <a:pt x="8160" y="27546"/>
                </a:lnTo>
                <a:lnTo>
                  <a:pt x="5477" y="32329"/>
                </a:lnTo>
                <a:lnTo>
                  <a:pt x="3651" y="35827"/>
                </a:lnTo>
                <a:lnTo>
                  <a:pt x="1621" y="41830"/>
                </a:lnTo>
                <a:lnTo>
                  <a:pt x="719" y="47938"/>
                </a:lnTo>
                <a:lnTo>
                  <a:pt x="478" y="51789"/>
                </a:lnTo>
                <a:lnTo>
                  <a:pt x="211" y="59508"/>
                </a:lnTo>
                <a:lnTo>
                  <a:pt x="60" y="69110"/>
                </a:lnTo>
                <a:lnTo>
                  <a:pt x="0" y="104832"/>
                </a:lnTo>
                <a:lnTo>
                  <a:pt x="793" y="109562"/>
                </a:lnTo>
                <a:lnTo>
                  <a:pt x="2115" y="114304"/>
                </a:lnTo>
                <a:lnTo>
                  <a:pt x="3790" y="119051"/>
                </a:lnTo>
                <a:lnTo>
                  <a:pt x="5701" y="123804"/>
                </a:lnTo>
                <a:lnTo>
                  <a:pt x="7768" y="128561"/>
                </a:lnTo>
                <a:lnTo>
                  <a:pt x="9941" y="133319"/>
                </a:lnTo>
                <a:lnTo>
                  <a:pt x="11389" y="138079"/>
                </a:lnTo>
                <a:lnTo>
                  <a:pt x="12354" y="142839"/>
                </a:lnTo>
                <a:lnTo>
                  <a:pt x="12998" y="147601"/>
                </a:lnTo>
                <a:lnTo>
                  <a:pt x="14220" y="152362"/>
                </a:lnTo>
                <a:lnTo>
                  <a:pt x="15830" y="157124"/>
                </a:lnTo>
                <a:lnTo>
                  <a:pt x="17696" y="161886"/>
                </a:lnTo>
                <a:lnTo>
                  <a:pt x="19734" y="166649"/>
                </a:lnTo>
                <a:lnTo>
                  <a:pt x="24115" y="176173"/>
                </a:lnTo>
                <a:lnTo>
                  <a:pt x="31044" y="190461"/>
                </a:lnTo>
                <a:lnTo>
                  <a:pt x="33395" y="194429"/>
                </a:lnTo>
                <a:lnTo>
                  <a:pt x="38124" y="200956"/>
                </a:lnTo>
                <a:lnTo>
                  <a:pt x="41290" y="203014"/>
                </a:lnTo>
                <a:lnTo>
                  <a:pt x="44988" y="204386"/>
                </a:lnTo>
                <a:lnTo>
                  <a:pt x="49041" y="205300"/>
                </a:lnTo>
                <a:lnTo>
                  <a:pt x="52537" y="206704"/>
                </a:lnTo>
                <a:lnTo>
                  <a:pt x="55661" y="208433"/>
                </a:lnTo>
                <a:lnTo>
                  <a:pt x="58538" y="210380"/>
                </a:lnTo>
                <a:lnTo>
                  <a:pt x="61249" y="210884"/>
                </a:lnTo>
                <a:lnTo>
                  <a:pt x="63851" y="210426"/>
                </a:lnTo>
                <a:lnTo>
                  <a:pt x="66378" y="209327"/>
                </a:lnTo>
                <a:lnTo>
                  <a:pt x="69652" y="208594"/>
                </a:lnTo>
                <a:lnTo>
                  <a:pt x="73421" y="208106"/>
                </a:lnTo>
                <a:lnTo>
                  <a:pt x="77522" y="207780"/>
                </a:lnTo>
                <a:lnTo>
                  <a:pt x="81049" y="206770"/>
                </a:lnTo>
                <a:lnTo>
                  <a:pt x="84194" y="205302"/>
                </a:lnTo>
                <a:lnTo>
                  <a:pt x="87085" y="203530"/>
                </a:lnTo>
                <a:lnTo>
                  <a:pt x="89806" y="200761"/>
                </a:lnTo>
                <a:lnTo>
                  <a:pt x="92413" y="197328"/>
                </a:lnTo>
                <a:lnTo>
                  <a:pt x="94945" y="193451"/>
                </a:lnTo>
                <a:lnTo>
                  <a:pt x="98221" y="190073"/>
                </a:lnTo>
                <a:lnTo>
                  <a:pt x="101992" y="187027"/>
                </a:lnTo>
                <a:lnTo>
                  <a:pt x="106094" y="184203"/>
                </a:lnTo>
                <a:lnTo>
                  <a:pt x="109622" y="179939"/>
                </a:lnTo>
                <a:lnTo>
                  <a:pt x="112768" y="174715"/>
                </a:lnTo>
                <a:lnTo>
                  <a:pt x="123520" y="153013"/>
                </a:lnTo>
                <a:lnTo>
                  <a:pt x="126002" y="147239"/>
                </a:lnTo>
                <a:lnTo>
                  <a:pt x="128451" y="141009"/>
                </a:lnTo>
                <a:lnTo>
                  <a:pt x="130876" y="134474"/>
                </a:lnTo>
                <a:lnTo>
                  <a:pt x="134082" y="127736"/>
                </a:lnTo>
                <a:lnTo>
                  <a:pt x="137806" y="120863"/>
                </a:lnTo>
                <a:lnTo>
                  <a:pt x="141875" y="113900"/>
                </a:lnTo>
                <a:lnTo>
                  <a:pt x="144589" y="107670"/>
                </a:lnTo>
                <a:lnTo>
                  <a:pt x="146398" y="101929"/>
                </a:lnTo>
                <a:lnTo>
                  <a:pt x="147604" y="96515"/>
                </a:lnTo>
                <a:lnTo>
                  <a:pt x="149202" y="90524"/>
                </a:lnTo>
                <a:lnTo>
                  <a:pt x="153094" y="77517"/>
                </a:lnTo>
                <a:lnTo>
                  <a:pt x="154449" y="71509"/>
                </a:lnTo>
                <a:lnTo>
                  <a:pt x="155353" y="65915"/>
                </a:lnTo>
                <a:lnTo>
                  <a:pt x="155955" y="60599"/>
                </a:lnTo>
                <a:lnTo>
                  <a:pt x="156357" y="55468"/>
                </a:lnTo>
                <a:lnTo>
                  <a:pt x="156624" y="50459"/>
                </a:lnTo>
                <a:lnTo>
                  <a:pt x="156803" y="45533"/>
                </a:lnTo>
                <a:lnTo>
                  <a:pt x="156128" y="41454"/>
                </a:lnTo>
                <a:lnTo>
                  <a:pt x="154885" y="37942"/>
                </a:lnTo>
                <a:lnTo>
                  <a:pt x="147185" y="22809"/>
                </a:lnTo>
                <a:lnTo>
                  <a:pt x="144954" y="19161"/>
                </a:lnTo>
                <a:lnTo>
                  <a:pt x="140358" y="12992"/>
                </a:lnTo>
                <a:lnTo>
                  <a:pt x="135670" y="7605"/>
                </a:lnTo>
                <a:lnTo>
                  <a:pt x="133308" y="5057"/>
                </a:lnTo>
                <a:lnTo>
                  <a:pt x="130146" y="3358"/>
                </a:lnTo>
                <a:lnTo>
                  <a:pt x="126451" y="2225"/>
                </a:lnTo>
                <a:lnTo>
                  <a:pt x="122400" y="1470"/>
                </a:lnTo>
                <a:lnTo>
                  <a:pt x="118112" y="967"/>
                </a:lnTo>
                <a:lnTo>
                  <a:pt x="113665" y="632"/>
                </a:lnTo>
                <a:lnTo>
                  <a:pt x="105285" y="259"/>
                </a:lnTo>
                <a:lnTo>
                  <a:pt x="96105" y="49"/>
                </a:lnTo>
                <a:lnTo>
                  <a:pt x="90866" y="0"/>
                </a:lnTo>
                <a:lnTo>
                  <a:pt x="88358" y="780"/>
                </a:lnTo>
                <a:lnTo>
                  <a:pt x="85892" y="2095"/>
                </a:lnTo>
                <a:lnTo>
                  <a:pt x="81035" y="5671"/>
                </a:lnTo>
                <a:lnTo>
                  <a:pt x="76231" y="9907"/>
                </a:lnTo>
                <a:lnTo>
                  <a:pt x="71435" y="14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93"/>
          <p:cNvSpPr/>
          <p:nvPr/>
        </p:nvSpPr>
        <p:spPr>
          <a:xfrm>
            <a:off x="5393533" y="2630109"/>
            <a:ext cx="142837" cy="227057"/>
          </a:xfrm>
          <a:custGeom>
            <a:avLst/>
            <a:gdLst/>
            <a:ahLst/>
            <a:cxnLst/>
            <a:rect l="0" t="0" r="0" b="0"/>
            <a:pathLst>
              <a:path w="142837" h="227057">
                <a:moveTo>
                  <a:pt x="14285" y="34509"/>
                </a:moveTo>
                <a:lnTo>
                  <a:pt x="14285" y="40660"/>
                </a:lnTo>
                <a:lnTo>
                  <a:pt x="10493" y="45151"/>
                </a:lnTo>
                <a:lnTo>
                  <a:pt x="9375" y="47160"/>
                </a:lnTo>
                <a:lnTo>
                  <a:pt x="8134" y="51509"/>
                </a:lnTo>
                <a:lnTo>
                  <a:pt x="5466" y="58204"/>
                </a:lnTo>
                <a:lnTo>
                  <a:pt x="3643" y="62212"/>
                </a:lnTo>
                <a:lnTo>
                  <a:pt x="2428" y="66472"/>
                </a:lnTo>
                <a:lnTo>
                  <a:pt x="1618" y="70899"/>
                </a:lnTo>
                <a:lnTo>
                  <a:pt x="1078" y="75438"/>
                </a:lnTo>
                <a:lnTo>
                  <a:pt x="718" y="80051"/>
                </a:lnTo>
                <a:lnTo>
                  <a:pt x="478" y="84714"/>
                </a:lnTo>
                <a:lnTo>
                  <a:pt x="318" y="89411"/>
                </a:lnTo>
                <a:lnTo>
                  <a:pt x="93" y="107397"/>
                </a:lnTo>
                <a:lnTo>
                  <a:pt x="0" y="164128"/>
                </a:lnTo>
                <a:lnTo>
                  <a:pt x="793" y="170134"/>
                </a:lnTo>
                <a:lnTo>
                  <a:pt x="2115" y="175726"/>
                </a:lnTo>
                <a:lnTo>
                  <a:pt x="3791" y="181041"/>
                </a:lnTo>
                <a:lnTo>
                  <a:pt x="4908" y="186172"/>
                </a:lnTo>
                <a:lnTo>
                  <a:pt x="5652" y="191180"/>
                </a:lnTo>
                <a:lnTo>
                  <a:pt x="6149" y="196107"/>
                </a:lnTo>
                <a:lnTo>
                  <a:pt x="8067" y="200185"/>
                </a:lnTo>
                <a:lnTo>
                  <a:pt x="10934" y="203697"/>
                </a:lnTo>
                <a:lnTo>
                  <a:pt x="14432" y="206832"/>
                </a:lnTo>
                <a:lnTo>
                  <a:pt x="20436" y="212433"/>
                </a:lnTo>
                <a:lnTo>
                  <a:pt x="23148" y="215037"/>
                </a:lnTo>
                <a:lnTo>
                  <a:pt x="25750" y="216774"/>
                </a:lnTo>
                <a:lnTo>
                  <a:pt x="28279" y="217931"/>
                </a:lnTo>
                <a:lnTo>
                  <a:pt x="30758" y="218703"/>
                </a:lnTo>
                <a:lnTo>
                  <a:pt x="33205" y="220011"/>
                </a:lnTo>
                <a:lnTo>
                  <a:pt x="35629" y="221677"/>
                </a:lnTo>
                <a:lnTo>
                  <a:pt x="38040" y="223582"/>
                </a:lnTo>
                <a:lnTo>
                  <a:pt x="41234" y="224851"/>
                </a:lnTo>
                <a:lnTo>
                  <a:pt x="44951" y="225698"/>
                </a:lnTo>
                <a:lnTo>
                  <a:pt x="49017" y="226262"/>
                </a:lnTo>
                <a:lnTo>
                  <a:pt x="52521" y="226638"/>
                </a:lnTo>
                <a:lnTo>
                  <a:pt x="55651" y="226889"/>
                </a:lnTo>
                <a:lnTo>
                  <a:pt x="58531" y="227056"/>
                </a:lnTo>
                <a:lnTo>
                  <a:pt x="61245" y="226374"/>
                </a:lnTo>
                <a:lnTo>
                  <a:pt x="63848" y="225125"/>
                </a:lnTo>
                <a:lnTo>
                  <a:pt x="66377" y="223499"/>
                </a:lnTo>
                <a:lnTo>
                  <a:pt x="69650" y="222415"/>
                </a:lnTo>
                <a:lnTo>
                  <a:pt x="73420" y="221692"/>
                </a:lnTo>
                <a:lnTo>
                  <a:pt x="77521" y="221210"/>
                </a:lnTo>
                <a:lnTo>
                  <a:pt x="81049" y="220095"/>
                </a:lnTo>
                <a:lnTo>
                  <a:pt x="84195" y="218558"/>
                </a:lnTo>
                <a:lnTo>
                  <a:pt x="87085" y="216740"/>
                </a:lnTo>
                <a:lnTo>
                  <a:pt x="89806" y="213940"/>
                </a:lnTo>
                <a:lnTo>
                  <a:pt x="92413" y="210486"/>
                </a:lnTo>
                <a:lnTo>
                  <a:pt x="94946" y="206596"/>
                </a:lnTo>
                <a:lnTo>
                  <a:pt x="97428" y="203209"/>
                </a:lnTo>
                <a:lnTo>
                  <a:pt x="99877" y="200157"/>
                </a:lnTo>
                <a:lnTo>
                  <a:pt x="102302" y="197328"/>
                </a:lnTo>
                <a:lnTo>
                  <a:pt x="104713" y="193856"/>
                </a:lnTo>
                <a:lnTo>
                  <a:pt x="107114" y="189952"/>
                </a:lnTo>
                <a:lnTo>
                  <a:pt x="109509" y="185763"/>
                </a:lnTo>
                <a:lnTo>
                  <a:pt x="114286" y="176875"/>
                </a:lnTo>
                <a:lnTo>
                  <a:pt x="116671" y="172282"/>
                </a:lnTo>
                <a:lnTo>
                  <a:pt x="119055" y="166839"/>
                </a:lnTo>
                <a:lnTo>
                  <a:pt x="121438" y="160829"/>
                </a:lnTo>
                <a:lnTo>
                  <a:pt x="123820" y="154441"/>
                </a:lnTo>
                <a:lnTo>
                  <a:pt x="126202" y="148595"/>
                </a:lnTo>
                <a:lnTo>
                  <a:pt x="128584" y="143110"/>
                </a:lnTo>
                <a:lnTo>
                  <a:pt x="130966" y="137866"/>
                </a:lnTo>
                <a:lnTo>
                  <a:pt x="133347" y="131989"/>
                </a:lnTo>
                <a:lnTo>
                  <a:pt x="135729" y="125690"/>
                </a:lnTo>
                <a:lnTo>
                  <a:pt x="138110" y="119109"/>
                </a:lnTo>
                <a:lnTo>
                  <a:pt x="139698" y="113134"/>
                </a:lnTo>
                <a:lnTo>
                  <a:pt x="140756" y="107563"/>
                </a:lnTo>
                <a:lnTo>
                  <a:pt x="141461" y="102262"/>
                </a:lnTo>
                <a:lnTo>
                  <a:pt x="141932" y="96347"/>
                </a:lnTo>
                <a:lnTo>
                  <a:pt x="142246" y="90022"/>
                </a:lnTo>
                <a:lnTo>
                  <a:pt x="142594" y="77438"/>
                </a:lnTo>
                <a:lnTo>
                  <a:pt x="142836" y="47708"/>
                </a:lnTo>
                <a:lnTo>
                  <a:pt x="142055" y="42515"/>
                </a:lnTo>
                <a:lnTo>
                  <a:pt x="140740" y="38259"/>
                </a:lnTo>
                <a:lnTo>
                  <a:pt x="137162" y="31413"/>
                </a:lnTo>
                <a:lnTo>
                  <a:pt x="132927" y="25725"/>
                </a:lnTo>
                <a:lnTo>
                  <a:pt x="129098" y="22303"/>
                </a:lnTo>
                <a:lnTo>
                  <a:pt x="124165" y="18434"/>
                </a:lnTo>
                <a:lnTo>
                  <a:pt x="118494" y="14268"/>
                </a:lnTo>
                <a:lnTo>
                  <a:pt x="113921" y="11490"/>
                </a:lnTo>
                <a:lnTo>
                  <a:pt x="110077" y="9638"/>
                </a:lnTo>
                <a:lnTo>
                  <a:pt x="106722" y="8403"/>
                </a:lnTo>
                <a:lnTo>
                  <a:pt x="102897" y="6787"/>
                </a:lnTo>
                <a:lnTo>
                  <a:pt x="98760" y="4915"/>
                </a:lnTo>
                <a:lnTo>
                  <a:pt x="94414" y="2873"/>
                </a:lnTo>
                <a:lnTo>
                  <a:pt x="89929" y="1513"/>
                </a:lnTo>
                <a:lnTo>
                  <a:pt x="85353" y="605"/>
                </a:lnTo>
                <a:lnTo>
                  <a:pt x="80713" y="0"/>
                </a:lnTo>
                <a:lnTo>
                  <a:pt x="76033" y="391"/>
                </a:lnTo>
                <a:lnTo>
                  <a:pt x="71325" y="1445"/>
                </a:lnTo>
                <a:lnTo>
                  <a:pt x="66600" y="2941"/>
                </a:lnTo>
                <a:lnTo>
                  <a:pt x="62655" y="3939"/>
                </a:lnTo>
                <a:lnTo>
                  <a:pt x="59232" y="4604"/>
                </a:lnTo>
                <a:lnTo>
                  <a:pt x="56156" y="5048"/>
                </a:lnTo>
                <a:lnTo>
                  <a:pt x="53312" y="5343"/>
                </a:lnTo>
                <a:lnTo>
                  <a:pt x="50622" y="5540"/>
                </a:lnTo>
                <a:lnTo>
                  <a:pt x="48034" y="5671"/>
                </a:lnTo>
                <a:lnTo>
                  <a:pt x="45516" y="6553"/>
                </a:lnTo>
                <a:lnTo>
                  <a:pt x="43043" y="7934"/>
                </a:lnTo>
                <a:lnTo>
                  <a:pt x="35717" y="13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94"/>
          <p:cNvSpPr/>
          <p:nvPr/>
        </p:nvSpPr>
        <p:spPr>
          <a:xfrm>
            <a:off x="5607854" y="2621756"/>
            <a:ext cx="184610" cy="198898"/>
          </a:xfrm>
          <a:custGeom>
            <a:avLst/>
            <a:gdLst/>
            <a:ahLst/>
            <a:cxnLst/>
            <a:rect l="0" t="0" r="0" b="0"/>
            <a:pathLst>
              <a:path w="184610" h="198898">
                <a:moveTo>
                  <a:pt x="28564" y="0"/>
                </a:moveTo>
                <a:lnTo>
                  <a:pt x="28564" y="10642"/>
                </a:lnTo>
                <a:lnTo>
                  <a:pt x="27771" y="12651"/>
                </a:lnTo>
                <a:lnTo>
                  <a:pt x="22861" y="20064"/>
                </a:lnTo>
                <a:lnTo>
                  <a:pt x="20793" y="23695"/>
                </a:lnTo>
                <a:lnTo>
                  <a:pt x="16379" y="31962"/>
                </a:lnTo>
                <a:lnTo>
                  <a:pt x="4715" y="54901"/>
                </a:lnTo>
                <a:lnTo>
                  <a:pt x="3140" y="59619"/>
                </a:lnTo>
                <a:lnTo>
                  <a:pt x="2090" y="64352"/>
                </a:lnTo>
                <a:lnTo>
                  <a:pt x="1389" y="69095"/>
                </a:lnTo>
                <a:lnTo>
                  <a:pt x="923" y="73845"/>
                </a:lnTo>
                <a:lnTo>
                  <a:pt x="611" y="78598"/>
                </a:lnTo>
                <a:lnTo>
                  <a:pt x="404" y="83355"/>
                </a:lnTo>
                <a:lnTo>
                  <a:pt x="174" y="92874"/>
                </a:lnTo>
                <a:lnTo>
                  <a:pt x="0" y="126206"/>
                </a:lnTo>
                <a:lnTo>
                  <a:pt x="790" y="130969"/>
                </a:lnTo>
                <a:lnTo>
                  <a:pt x="2111" y="135731"/>
                </a:lnTo>
                <a:lnTo>
                  <a:pt x="3785" y="140494"/>
                </a:lnTo>
                <a:lnTo>
                  <a:pt x="5695" y="145256"/>
                </a:lnTo>
                <a:lnTo>
                  <a:pt x="7762" y="150019"/>
                </a:lnTo>
                <a:lnTo>
                  <a:pt x="12175" y="159544"/>
                </a:lnTo>
                <a:lnTo>
                  <a:pt x="16782" y="169069"/>
                </a:lnTo>
                <a:lnTo>
                  <a:pt x="19916" y="173037"/>
                </a:lnTo>
                <a:lnTo>
                  <a:pt x="23592" y="176477"/>
                </a:lnTo>
                <a:lnTo>
                  <a:pt x="27631" y="179564"/>
                </a:lnTo>
                <a:lnTo>
                  <a:pt x="31117" y="182415"/>
                </a:lnTo>
                <a:lnTo>
                  <a:pt x="34235" y="185110"/>
                </a:lnTo>
                <a:lnTo>
                  <a:pt x="37107" y="187701"/>
                </a:lnTo>
                <a:lnTo>
                  <a:pt x="40610" y="189427"/>
                </a:lnTo>
                <a:lnTo>
                  <a:pt x="44532" y="190579"/>
                </a:lnTo>
                <a:lnTo>
                  <a:pt x="48734" y="191346"/>
                </a:lnTo>
                <a:lnTo>
                  <a:pt x="53124" y="192651"/>
                </a:lnTo>
                <a:lnTo>
                  <a:pt x="57637" y="194315"/>
                </a:lnTo>
                <a:lnTo>
                  <a:pt x="62234" y="196219"/>
                </a:lnTo>
                <a:lnTo>
                  <a:pt x="66886" y="197487"/>
                </a:lnTo>
                <a:lnTo>
                  <a:pt x="71574" y="198333"/>
                </a:lnTo>
                <a:lnTo>
                  <a:pt x="76288" y="198897"/>
                </a:lnTo>
                <a:lnTo>
                  <a:pt x="81018" y="198479"/>
                </a:lnTo>
                <a:lnTo>
                  <a:pt x="85758" y="197407"/>
                </a:lnTo>
                <a:lnTo>
                  <a:pt x="90506" y="195898"/>
                </a:lnTo>
                <a:lnTo>
                  <a:pt x="95259" y="194893"/>
                </a:lnTo>
                <a:lnTo>
                  <a:pt x="100015" y="194222"/>
                </a:lnTo>
                <a:lnTo>
                  <a:pt x="104773" y="193775"/>
                </a:lnTo>
                <a:lnTo>
                  <a:pt x="109533" y="192683"/>
                </a:lnTo>
                <a:lnTo>
                  <a:pt x="114293" y="191162"/>
                </a:lnTo>
                <a:lnTo>
                  <a:pt x="119054" y="189354"/>
                </a:lnTo>
                <a:lnTo>
                  <a:pt x="123022" y="187354"/>
                </a:lnTo>
                <a:lnTo>
                  <a:pt x="126461" y="185228"/>
                </a:lnTo>
                <a:lnTo>
                  <a:pt x="129548" y="183016"/>
                </a:lnTo>
                <a:lnTo>
                  <a:pt x="133193" y="179954"/>
                </a:lnTo>
                <a:lnTo>
                  <a:pt x="137210" y="176326"/>
                </a:lnTo>
                <a:lnTo>
                  <a:pt x="141476" y="172319"/>
                </a:lnTo>
                <a:lnTo>
                  <a:pt x="145114" y="168061"/>
                </a:lnTo>
                <a:lnTo>
                  <a:pt x="148333" y="163634"/>
                </a:lnTo>
                <a:lnTo>
                  <a:pt x="151272" y="159095"/>
                </a:lnTo>
                <a:lnTo>
                  <a:pt x="154026" y="154483"/>
                </a:lnTo>
                <a:lnTo>
                  <a:pt x="156656" y="149819"/>
                </a:lnTo>
                <a:lnTo>
                  <a:pt x="161694" y="140405"/>
                </a:lnTo>
                <a:lnTo>
                  <a:pt x="173791" y="116669"/>
                </a:lnTo>
                <a:lnTo>
                  <a:pt x="175389" y="111117"/>
                </a:lnTo>
                <a:lnTo>
                  <a:pt x="176454" y="105034"/>
                </a:lnTo>
                <a:lnTo>
                  <a:pt x="177163" y="98598"/>
                </a:lnTo>
                <a:lnTo>
                  <a:pt x="178430" y="92719"/>
                </a:lnTo>
                <a:lnTo>
                  <a:pt x="180069" y="87213"/>
                </a:lnTo>
                <a:lnTo>
                  <a:pt x="181955" y="81954"/>
                </a:lnTo>
                <a:lnTo>
                  <a:pt x="183212" y="76861"/>
                </a:lnTo>
                <a:lnTo>
                  <a:pt x="184050" y="71878"/>
                </a:lnTo>
                <a:lnTo>
                  <a:pt x="184609" y="66969"/>
                </a:lnTo>
                <a:lnTo>
                  <a:pt x="184188" y="62108"/>
                </a:lnTo>
                <a:lnTo>
                  <a:pt x="183114" y="57280"/>
                </a:lnTo>
                <a:lnTo>
                  <a:pt x="181603" y="52474"/>
                </a:lnTo>
                <a:lnTo>
                  <a:pt x="180596" y="47683"/>
                </a:lnTo>
                <a:lnTo>
                  <a:pt x="179926" y="42901"/>
                </a:lnTo>
                <a:lnTo>
                  <a:pt x="179478" y="38126"/>
                </a:lnTo>
                <a:lnTo>
                  <a:pt x="177592" y="33354"/>
                </a:lnTo>
                <a:lnTo>
                  <a:pt x="174747" y="28586"/>
                </a:lnTo>
                <a:lnTo>
                  <a:pt x="171264" y="23820"/>
                </a:lnTo>
                <a:lnTo>
                  <a:pt x="167353" y="19849"/>
                </a:lnTo>
                <a:lnTo>
                  <a:pt x="163159" y="16407"/>
                </a:lnTo>
                <a:lnTo>
                  <a:pt x="158776" y="13319"/>
                </a:lnTo>
                <a:lnTo>
                  <a:pt x="154265" y="10467"/>
                </a:lnTo>
                <a:lnTo>
                  <a:pt x="149672" y="7772"/>
                </a:lnTo>
                <a:lnTo>
                  <a:pt x="145021" y="5181"/>
                </a:lnTo>
                <a:lnTo>
                  <a:pt x="139540" y="3454"/>
                </a:lnTo>
                <a:lnTo>
                  <a:pt x="133504" y="2303"/>
                </a:lnTo>
                <a:lnTo>
                  <a:pt x="127099" y="1535"/>
                </a:lnTo>
                <a:lnTo>
                  <a:pt x="120448" y="1023"/>
                </a:lnTo>
                <a:lnTo>
                  <a:pt x="113633" y="682"/>
                </a:lnTo>
                <a:lnTo>
                  <a:pt x="99710" y="303"/>
                </a:lnTo>
                <a:lnTo>
                  <a:pt x="85585" y="134"/>
                </a:lnTo>
                <a:lnTo>
                  <a:pt x="78484" y="883"/>
                </a:lnTo>
                <a:lnTo>
                  <a:pt x="71369" y="2176"/>
                </a:lnTo>
                <a:lnTo>
                  <a:pt x="64245" y="3832"/>
                </a:lnTo>
                <a:lnTo>
                  <a:pt x="57907" y="5730"/>
                </a:lnTo>
                <a:lnTo>
                  <a:pt x="52095" y="7788"/>
                </a:lnTo>
                <a:lnTo>
                  <a:pt x="46633" y="9955"/>
                </a:lnTo>
                <a:lnTo>
                  <a:pt x="42197" y="11399"/>
                </a:lnTo>
                <a:lnTo>
                  <a:pt x="38447" y="12362"/>
                </a:lnTo>
                <a:lnTo>
                  <a:pt x="28564" y="14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95"/>
          <p:cNvSpPr/>
          <p:nvPr/>
        </p:nvSpPr>
        <p:spPr>
          <a:xfrm>
            <a:off x="3014688" y="2400300"/>
            <a:ext cx="706276" cy="707231"/>
          </a:xfrm>
          <a:custGeom>
            <a:avLst/>
            <a:gdLst/>
            <a:ahLst/>
            <a:cxnLst/>
            <a:rect l="0" t="0" r="0" b="0"/>
            <a:pathLst>
              <a:path w="706276" h="707231">
                <a:moveTo>
                  <a:pt x="107130" y="0"/>
                </a:moveTo>
                <a:lnTo>
                  <a:pt x="93017" y="0"/>
                </a:lnTo>
                <a:lnTo>
                  <a:pt x="96687" y="0"/>
                </a:lnTo>
                <a:lnTo>
                  <a:pt x="97787" y="793"/>
                </a:lnTo>
                <a:lnTo>
                  <a:pt x="98520" y="2116"/>
                </a:lnTo>
                <a:lnTo>
                  <a:pt x="99697" y="6150"/>
                </a:lnTo>
                <a:lnTo>
                  <a:pt x="99961" y="26942"/>
                </a:lnTo>
                <a:lnTo>
                  <a:pt x="99979" y="36910"/>
                </a:lnTo>
                <a:lnTo>
                  <a:pt x="95076" y="58002"/>
                </a:lnTo>
                <a:lnTo>
                  <a:pt x="93504" y="74159"/>
                </a:lnTo>
                <a:lnTo>
                  <a:pt x="93039" y="92881"/>
                </a:lnTo>
                <a:lnTo>
                  <a:pt x="92107" y="110423"/>
                </a:lnTo>
                <a:lnTo>
                  <a:pt x="89076" y="126335"/>
                </a:lnTo>
                <a:lnTo>
                  <a:pt x="85083" y="141874"/>
                </a:lnTo>
                <a:lnTo>
                  <a:pt x="82907" y="149351"/>
                </a:lnTo>
                <a:lnTo>
                  <a:pt x="76694" y="156717"/>
                </a:lnTo>
                <a:lnTo>
                  <a:pt x="57091" y="171252"/>
                </a:lnTo>
                <a:lnTo>
                  <a:pt x="49164" y="179255"/>
                </a:lnTo>
                <a:lnTo>
                  <a:pt x="38241" y="196615"/>
                </a:lnTo>
                <a:lnTo>
                  <a:pt x="32856" y="212796"/>
                </a:lnTo>
                <a:lnTo>
                  <a:pt x="29669" y="228720"/>
                </a:lnTo>
                <a:lnTo>
                  <a:pt x="25607" y="246380"/>
                </a:lnTo>
                <a:lnTo>
                  <a:pt x="23273" y="262696"/>
                </a:lnTo>
                <a:lnTo>
                  <a:pt x="21442" y="278678"/>
                </a:lnTo>
                <a:lnTo>
                  <a:pt x="17982" y="296365"/>
                </a:lnTo>
                <a:lnTo>
                  <a:pt x="15915" y="312693"/>
                </a:lnTo>
                <a:lnTo>
                  <a:pt x="14996" y="328680"/>
                </a:lnTo>
                <a:lnTo>
                  <a:pt x="14588" y="346370"/>
                </a:lnTo>
                <a:lnTo>
                  <a:pt x="12290" y="362698"/>
                </a:lnTo>
                <a:lnTo>
                  <a:pt x="10566" y="370386"/>
                </a:lnTo>
                <a:lnTo>
                  <a:pt x="10767" y="387395"/>
                </a:lnTo>
                <a:lnTo>
                  <a:pt x="12708" y="404744"/>
                </a:lnTo>
                <a:lnTo>
                  <a:pt x="13571" y="420392"/>
                </a:lnTo>
                <a:lnTo>
                  <a:pt x="13955" y="437401"/>
                </a:lnTo>
                <a:lnTo>
                  <a:pt x="14244" y="492596"/>
                </a:lnTo>
                <a:lnTo>
                  <a:pt x="10464" y="514254"/>
                </a:lnTo>
                <a:lnTo>
                  <a:pt x="8605" y="530711"/>
                </a:lnTo>
                <a:lnTo>
                  <a:pt x="7779" y="547815"/>
                </a:lnTo>
                <a:lnTo>
                  <a:pt x="7313" y="570038"/>
                </a:lnTo>
                <a:lnTo>
                  <a:pt x="6382" y="587030"/>
                </a:lnTo>
                <a:lnTo>
                  <a:pt x="1475" y="606993"/>
                </a:lnTo>
                <a:lnTo>
                  <a:pt x="270" y="626224"/>
                </a:lnTo>
                <a:lnTo>
                  <a:pt x="13" y="647958"/>
                </a:lnTo>
                <a:lnTo>
                  <a:pt x="0" y="651047"/>
                </a:lnTo>
                <a:lnTo>
                  <a:pt x="785" y="653900"/>
                </a:lnTo>
                <a:lnTo>
                  <a:pt x="4889" y="661708"/>
                </a:lnTo>
                <a:lnTo>
                  <a:pt x="6127" y="666625"/>
                </a:lnTo>
                <a:lnTo>
                  <a:pt x="6824" y="673856"/>
                </a:lnTo>
                <a:lnTo>
                  <a:pt x="7716" y="676250"/>
                </a:lnTo>
                <a:lnTo>
                  <a:pt x="13243" y="684385"/>
                </a:lnTo>
                <a:lnTo>
                  <a:pt x="17752" y="689173"/>
                </a:lnTo>
                <a:lnTo>
                  <a:pt x="20557" y="690430"/>
                </a:lnTo>
                <a:lnTo>
                  <a:pt x="31296" y="692199"/>
                </a:lnTo>
                <a:lnTo>
                  <a:pt x="37179" y="692612"/>
                </a:lnTo>
                <a:lnTo>
                  <a:pt x="57633" y="698554"/>
                </a:lnTo>
                <a:lnTo>
                  <a:pt x="76275" y="699784"/>
                </a:lnTo>
                <a:lnTo>
                  <a:pt x="100154" y="700027"/>
                </a:lnTo>
                <a:lnTo>
                  <a:pt x="150325" y="700085"/>
                </a:lnTo>
                <a:lnTo>
                  <a:pt x="171522" y="696294"/>
                </a:lnTo>
                <a:lnTo>
                  <a:pt x="192885" y="693936"/>
                </a:lnTo>
                <a:lnTo>
                  <a:pt x="209272" y="693385"/>
                </a:lnTo>
                <a:lnTo>
                  <a:pt x="254255" y="693001"/>
                </a:lnTo>
                <a:lnTo>
                  <a:pt x="270150" y="692969"/>
                </a:lnTo>
                <a:lnTo>
                  <a:pt x="285152" y="695071"/>
                </a:lnTo>
                <a:lnTo>
                  <a:pt x="300551" y="697858"/>
                </a:lnTo>
                <a:lnTo>
                  <a:pt x="317978" y="699096"/>
                </a:lnTo>
                <a:lnTo>
                  <a:pt x="336307" y="699647"/>
                </a:lnTo>
                <a:lnTo>
                  <a:pt x="387277" y="700048"/>
                </a:lnTo>
                <a:lnTo>
                  <a:pt x="424141" y="700079"/>
                </a:lnTo>
                <a:lnTo>
                  <a:pt x="440905" y="702200"/>
                </a:lnTo>
                <a:lnTo>
                  <a:pt x="456293" y="704995"/>
                </a:lnTo>
                <a:lnTo>
                  <a:pt x="478344" y="706568"/>
                </a:lnTo>
                <a:lnTo>
                  <a:pt x="492777" y="706936"/>
                </a:lnTo>
                <a:lnTo>
                  <a:pt x="596318" y="707230"/>
                </a:lnTo>
                <a:lnTo>
                  <a:pt x="606593" y="705114"/>
                </a:lnTo>
                <a:lnTo>
                  <a:pt x="616451" y="702321"/>
                </a:lnTo>
                <a:lnTo>
                  <a:pt x="635715" y="700528"/>
                </a:lnTo>
                <a:lnTo>
                  <a:pt x="640495" y="700381"/>
                </a:lnTo>
                <a:lnTo>
                  <a:pt x="644475" y="699489"/>
                </a:lnTo>
                <a:lnTo>
                  <a:pt x="651015" y="696382"/>
                </a:lnTo>
                <a:lnTo>
                  <a:pt x="673932" y="680959"/>
                </a:lnTo>
                <a:lnTo>
                  <a:pt x="679981" y="676240"/>
                </a:lnTo>
                <a:lnTo>
                  <a:pt x="681913" y="673077"/>
                </a:lnTo>
                <a:lnTo>
                  <a:pt x="685424" y="661833"/>
                </a:lnTo>
                <a:lnTo>
                  <a:pt x="695566" y="644200"/>
                </a:lnTo>
                <a:lnTo>
                  <a:pt x="698064" y="633180"/>
                </a:lnTo>
                <a:lnTo>
                  <a:pt x="699469" y="615704"/>
                </a:lnTo>
                <a:lnTo>
                  <a:pt x="699886" y="598355"/>
                </a:lnTo>
                <a:lnTo>
                  <a:pt x="700061" y="468772"/>
                </a:lnTo>
                <a:lnTo>
                  <a:pt x="697945" y="449908"/>
                </a:lnTo>
                <a:lnTo>
                  <a:pt x="695152" y="430940"/>
                </a:lnTo>
                <a:lnTo>
                  <a:pt x="693911" y="411926"/>
                </a:lnTo>
                <a:lnTo>
                  <a:pt x="693359" y="392893"/>
                </a:lnTo>
                <a:lnTo>
                  <a:pt x="693005" y="354803"/>
                </a:lnTo>
                <a:lnTo>
                  <a:pt x="690840" y="335755"/>
                </a:lnTo>
                <a:lnTo>
                  <a:pt x="688026" y="316705"/>
                </a:lnTo>
                <a:lnTo>
                  <a:pt x="686775" y="297655"/>
                </a:lnTo>
                <a:lnTo>
                  <a:pt x="686219" y="278606"/>
                </a:lnTo>
                <a:lnTo>
                  <a:pt x="685800" y="215723"/>
                </a:lnTo>
                <a:lnTo>
                  <a:pt x="685782" y="189507"/>
                </a:lnTo>
                <a:lnTo>
                  <a:pt x="688954" y="181900"/>
                </a:lnTo>
                <a:lnTo>
                  <a:pt x="694244" y="175242"/>
                </a:lnTo>
                <a:lnTo>
                  <a:pt x="700946" y="169215"/>
                </a:lnTo>
                <a:lnTo>
                  <a:pt x="704620" y="162816"/>
                </a:lnTo>
                <a:lnTo>
                  <a:pt x="706275" y="156169"/>
                </a:lnTo>
                <a:lnTo>
                  <a:pt x="705998" y="143227"/>
                </a:lnTo>
                <a:lnTo>
                  <a:pt x="701470" y="121983"/>
                </a:lnTo>
                <a:lnTo>
                  <a:pt x="699894" y="112158"/>
                </a:lnTo>
                <a:lnTo>
                  <a:pt x="692414" y="92916"/>
                </a:lnTo>
                <a:lnTo>
                  <a:pt x="687931" y="84158"/>
                </a:lnTo>
                <a:lnTo>
                  <a:pt x="683294" y="77620"/>
                </a:lnTo>
                <a:lnTo>
                  <a:pt x="676469" y="72068"/>
                </a:lnTo>
                <a:lnTo>
                  <a:pt x="655520" y="57205"/>
                </a:lnTo>
                <a:lnTo>
                  <a:pt x="637818" y="47636"/>
                </a:lnTo>
                <a:lnTo>
                  <a:pt x="628477" y="44984"/>
                </a:lnTo>
                <a:lnTo>
                  <a:pt x="612176" y="41374"/>
                </a:lnTo>
                <a:lnTo>
                  <a:pt x="599089" y="38232"/>
                </a:lnTo>
                <a:lnTo>
                  <a:pt x="578333" y="36463"/>
                </a:lnTo>
                <a:lnTo>
                  <a:pt x="557102" y="35145"/>
                </a:lnTo>
                <a:lnTo>
                  <a:pt x="535730" y="30874"/>
                </a:lnTo>
                <a:lnTo>
                  <a:pt x="514317" y="29256"/>
                </a:lnTo>
                <a:lnTo>
                  <a:pt x="500033" y="28877"/>
                </a:lnTo>
                <a:lnTo>
                  <a:pt x="483631" y="26592"/>
                </a:lnTo>
                <a:lnTo>
                  <a:pt x="466551" y="23725"/>
                </a:lnTo>
                <a:lnTo>
                  <a:pt x="451023" y="22450"/>
                </a:lnTo>
                <a:lnTo>
                  <a:pt x="434067" y="21884"/>
                </a:lnTo>
                <a:lnTo>
                  <a:pt x="393600" y="21490"/>
                </a:lnTo>
                <a:lnTo>
                  <a:pt x="111930" y="21431"/>
                </a:lnTo>
                <a:lnTo>
                  <a:pt x="110330" y="22225"/>
                </a:lnTo>
                <a:lnTo>
                  <a:pt x="109264" y="23547"/>
                </a:lnTo>
                <a:lnTo>
                  <a:pt x="107130" y="285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96"/>
          <p:cNvSpPr/>
          <p:nvPr/>
        </p:nvSpPr>
        <p:spPr>
          <a:xfrm>
            <a:off x="6850856" y="2836068"/>
            <a:ext cx="628562" cy="664362"/>
          </a:xfrm>
          <a:custGeom>
            <a:avLst/>
            <a:gdLst/>
            <a:ahLst/>
            <a:cxnLst/>
            <a:rect l="0" t="0" r="0" b="0"/>
            <a:pathLst>
              <a:path w="628562" h="664362">
                <a:moveTo>
                  <a:pt x="0" y="50007"/>
                </a:moveTo>
                <a:lnTo>
                  <a:pt x="0" y="67006"/>
                </a:lnTo>
                <a:lnTo>
                  <a:pt x="5654" y="86396"/>
                </a:lnTo>
                <a:lnTo>
                  <a:pt x="6702" y="102328"/>
                </a:lnTo>
                <a:lnTo>
                  <a:pt x="7013" y="122130"/>
                </a:lnTo>
                <a:lnTo>
                  <a:pt x="7144" y="452438"/>
                </a:lnTo>
                <a:lnTo>
                  <a:pt x="9260" y="471488"/>
                </a:lnTo>
                <a:lnTo>
                  <a:pt x="12053" y="489744"/>
                </a:lnTo>
                <a:lnTo>
                  <a:pt x="13294" y="505796"/>
                </a:lnTo>
                <a:lnTo>
                  <a:pt x="13846" y="520867"/>
                </a:lnTo>
                <a:lnTo>
                  <a:pt x="14885" y="535503"/>
                </a:lnTo>
                <a:lnTo>
                  <a:pt x="19139" y="556336"/>
                </a:lnTo>
                <a:lnTo>
                  <a:pt x="21546" y="572916"/>
                </a:lnTo>
                <a:lnTo>
                  <a:pt x="26952" y="592741"/>
                </a:lnTo>
                <a:lnTo>
                  <a:pt x="27493" y="597567"/>
                </a:lnTo>
                <a:lnTo>
                  <a:pt x="30210" y="605046"/>
                </a:lnTo>
                <a:lnTo>
                  <a:pt x="40890" y="624854"/>
                </a:lnTo>
                <a:lnTo>
                  <a:pt x="41548" y="626119"/>
                </a:lnTo>
                <a:lnTo>
                  <a:pt x="59621" y="645377"/>
                </a:lnTo>
                <a:lnTo>
                  <a:pt x="61972" y="646945"/>
                </a:lnTo>
                <a:lnTo>
                  <a:pt x="69074" y="649946"/>
                </a:lnTo>
                <a:lnTo>
                  <a:pt x="73826" y="653461"/>
                </a:lnTo>
                <a:lnTo>
                  <a:pt x="76999" y="654715"/>
                </a:lnTo>
                <a:lnTo>
                  <a:pt x="93497" y="658846"/>
                </a:lnTo>
                <a:lnTo>
                  <a:pt x="102673" y="661914"/>
                </a:lnTo>
                <a:lnTo>
                  <a:pt x="121499" y="663884"/>
                </a:lnTo>
                <a:lnTo>
                  <a:pt x="140504" y="664273"/>
                </a:lnTo>
                <a:lnTo>
                  <a:pt x="179013" y="664361"/>
                </a:lnTo>
                <a:lnTo>
                  <a:pt x="190951" y="662249"/>
                </a:lnTo>
                <a:lnTo>
                  <a:pt x="203135" y="659458"/>
                </a:lnTo>
                <a:lnTo>
                  <a:pt x="219134" y="658217"/>
                </a:lnTo>
                <a:lnTo>
                  <a:pt x="234712" y="657666"/>
                </a:lnTo>
                <a:lnTo>
                  <a:pt x="250367" y="656628"/>
                </a:lnTo>
                <a:lnTo>
                  <a:pt x="267907" y="653520"/>
                </a:lnTo>
                <a:lnTo>
                  <a:pt x="284170" y="649493"/>
                </a:lnTo>
                <a:lnTo>
                  <a:pt x="300129" y="645851"/>
                </a:lnTo>
                <a:lnTo>
                  <a:pt x="317805" y="644233"/>
                </a:lnTo>
                <a:lnTo>
                  <a:pt x="334128" y="643513"/>
                </a:lnTo>
                <a:lnTo>
                  <a:pt x="350114" y="642400"/>
                </a:lnTo>
                <a:lnTo>
                  <a:pt x="367802" y="639259"/>
                </a:lnTo>
                <a:lnTo>
                  <a:pt x="384131" y="637334"/>
                </a:lnTo>
                <a:lnTo>
                  <a:pt x="400118" y="635685"/>
                </a:lnTo>
                <a:lnTo>
                  <a:pt x="417808" y="632306"/>
                </a:lnTo>
                <a:lnTo>
                  <a:pt x="434136" y="630275"/>
                </a:lnTo>
                <a:lnTo>
                  <a:pt x="449330" y="629372"/>
                </a:lnTo>
                <a:lnTo>
                  <a:pt x="464021" y="628971"/>
                </a:lnTo>
                <a:lnTo>
                  <a:pt x="528629" y="628658"/>
                </a:lnTo>
                <a:lnTo>
                  <a:pt x="546274" y="628653"/>
                </a:lnTo>
                <a:lnTo>
                  <a:pt x="556584" y="626535"/>
                </a:lnTo>
                <a:lnTo>
                  <a:pt x="569198" y="622996"/>
                </a:lnTo>
                <a:lnTo>
                  <a:pt x="588012" y="621703"/>
                </a:lnTo>
                <a:lnTo>
                  <a:pt x="594185" y="621594"/>
                </a:lnTo>
                <a:lnTo>
                  <a:pt x="596942" y="620771"/>
                </a:lnTo>
                <a:lnTo>
                  <a:pt x="604615" y="616615"/>
                </a:lnTo>
                <a:lnTo>
                  <a:pt x="609501" y="615363"/>
                </a:lnTo>
                <a:lnTo>
                  <a:pt x="611122" y="613442"/>
                </a:lnTo>
                <a:lnTo>
                  <a:pt x="612202" y="610574"/>
                </a:lnTo>
                <a:lnTo>
                  <a:pt x="613936" y="598357"/>
                </a:lnTo>
                <a:lnTo>
                  <a:pt x="614278" y="581803"/>
                </a:lnTo>
                <a:lnTo>
                  <a:pt x="614362" y="283435"/>
                </a:lnTo>
                <a:lnTo>
                  <a:pt x="616478" y="264349"/>
                </a:lnTo>
                <a:lnTo>
                  <a:pt x="619272" y="245282"/>
                </a:lnTo>
                <a:lnTo>
                  <a:pt x="620514" y="226225"/>
                </a:lnTo>
                <a:lnTo>
                  <a:pt x="621065" y="207172"/>
                </a:lnTo>
                <a:lnTo>
                  <a:pt x="622104" y="188914"/>
                </a:lnTo>
                <a:lnTo>
                  <a:pt x="625211" y="172862"/>
                </a:lnTo>
                <a:lnTo>
                  <a:pt x="627122" y="157790"/>
                </a:lnTo>
                <a:lnTo>
                  <a:pt x="627971" y="143154"/>
                </a:lnTo>
                <a:lnTo>
                  <a:pt x="628348" y="128712"/>
                </a:lnTo>
                <a:lnTo>
                  <a:pt x="628561" y="107193"/>
                </a:lnTo>
                <a:lnTo>
                  <a:pt x="626493" y="95002"/>
                </a:lnTo>
                <a:lnTo>
                  <a:pt x="623723" y="84292"/>
                </a:lnTo>
                <a:lnTo>
                  <a:pt x="621369" y="69337"/>
                </a:lnTo>
                <a:lnTo>
                  <a:pt x="618005" y="59656"/>
                </a:lnTo>
                <a:lnTo>
                  <a:pt x="613865" y="52179"/>
                </a:lnTo>
                <a:lnTo>
                  <a:pt x="600031" y="35910"/>
                </a:lnTo>
                <a:lnTo>
                  <a:pt x="590540" y="26232"/>
                </a:lnTo>
                <a:lnTo>
                  <a:pt x="575320" y="16677"/>
                </a:lnTo>
                <a:lnTo>
                  <a:pt x="566318" y="11910"/>
                </a:lnTo>
                <a:lnTo>
                  <a:pt x="557026" y="9262"/>
                </a:lnTo>
                <a:lnTo>
                  <a:pt x="540754" y="5655"/>
                </a:lnTo>
                <a:lnTo>
                  <a:pt x="522966" y="1676"/>
                </a:lnTo>
                <a:lnTo>
                  <a:pt x="505526" y="497"/>
                </a:lnTo>
                <a:lnTo>
                  <a:pt x="487394" y="147"/>
                </a:lnTo>
                <a:lnTo>
                  <a:pt x="371761" y="0"/>
                </a:lnTo>
                <a:lnTo>
                  <a:pt x="355197" y="2117"/>
                </a:lnTo>
                <a:lnTo>
                  <a:pt x="338047" y="4910"/>
                </a:lnTo>
                <a:lnTo>
                  <a:pt x="322486" y="6151"/>
                </a:lnTo>
                <a:lnTo>
                  <a:pt x="307634" y="6703"/>
                </a:lnTo>
                <a:lnTo>
                  <a:pt x="283767" y="7013"/>
                </a:lnTo>
                <a:lnTo>
                  <a:pt x="265818" y="7880"/>
                </a:lnTo>
                <a:lnTo>
                  <a:pt x="247258" y="10911"/>
                </a:lnTo>
                <a:lnTo>
                  <a:pt x="228426" y="12787"/>
                </a:lnTo>
                <a:lnTo>
                  <a:pt x="210266" y="14414"/>
                </a:lnTo>
                <a:lnTo>
                  <a:pt x="194258" y="17784"/>
                </a:lnTo>
                <a:lnTo>
                  <a:pt x="179205" y="19810"/>
                </a:lnTo>
                <a:lnTo>
                  <a:pt x="163784" y="21505"/>
                </a:lnTo>
                <a:lnTo>
                  <a:pt x="146347" y="24904"/>
                </a:lnTo>
                <a:lnTo>
                  <a:pt x="132247" y="26943"/>
                </a:lnTo>
                <a:lnTo>
                  <a:pt x="119102" y="28644"/>
                </a:lnTo>
                <a:lnTo>
                  <a:pt x="102676" y="32045"/>
                </a:lnTo>
                <a:lnTo>
                  <a:pt x="83163" y="34631"/>
                </a:lnTo>
                <a:lnTo>
                  <a:pt x="63535" y="39189"/>
                </a:lnTo>
                <a:lnTo>
                  <a:pt x="42065" y="47047"/>
                </a:lnTo>
                <a:lnTo>
                  <a:pt x="32131" y="49129"/>
                </a:lnTo>
                <a:lnTo>
                  <a:pt x="21431" y="5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97"/>
          <p:cNvSpPr/>
          <p:nvPr/>
        </p:nvSpPr>
        <p:spPr>
          <a:xfrm>
            <a:off x="1679774" y="2729235"/>
            <a:ext cx="283612" cy="328290"/>
          </a:xfrm>
          <a:custGeom>
            <a:avLst/>
            <a:gdLst/>
            <a:ahLst/>
            <a:cxnLst/>
            <a:rect l="0" t="0" r="0" b="0"/>
            <a:pathLst>
              <a:path w="283612" h="328290">
                <a:moveTo>
                  <a:pt x="6151" y="42540"/>
                </a:moveTo>
                <a:lnTo>
                  <a:pt x="0" y="42540"/>
                </a:lnTo>
                <a:lnTo>
                  <a:pt x="5245" y="42540"/>
                </a:lnTo>
                <a:lnTo>
                  <a:pt x="11675" y="37630"/>
                </a:lnTo>
                <a:lnTo>
                  <a:pt x="18283" y="35264"/>
                </a:lnTo>
                <a:lnTo>
                  <a:pt x="25268" y="30682"/>
                </a:lnTo>
                <a:lnTo>
                  <a:pt x="32364" y="28178"/>
                </a:lnTo>
                <a:lnTo>
                  <a:pt x="40288" y="22762"/>
                </a:lnTo>
                <a:lnTo>
                  <a:pt x="48045" y="18404"/>
                </a:lnTo>
                <a:lnTo>
                  <a:pt x="54668" y="15937"/>
                </a:lnTo>
                <a:lnTo>
                  <a:pt x="61051" y="14048"/>
                </a:lnTo>
                <a:lnTo>
                  <a:pt x="69180" y="10562"/>
                </a:lnTo>
                <a:lnTo>
                  <a:pt x="73570" y="9315"/>
                </a:lnTo>
                <a:lnTo>
                  <a:pt x="78084" y="8483"/>
                </a:lnTo>
                <a:lnTo>
                  <a:pt x="82681" y="7929"/>
                </a:lnTo>
                <a:lnTo>
                  <a:pt x="87334" y="6766"/>
                </a:lnTo>
                <a:lnTo>
                  <a:pt x="92023" y="5197"/>
                </a:lnTo>
                <a:lnTo>
                  <a:pt x="100672" y="2130"/>
                </a:lnTo>
                <a:lnTo>
                  <a:pt x="107162" y="767"/>
                </a:lnTo>
                <a:lnTo>
                  <a:pt x="115278" y="0"/>
                </a:lnTo>
                <a:lnTo>
                  <a:pt x="122385" y="1937"/>
                </a:lnTo>
                <a:lnTo>
                  <a:pt x="130042" y="4651"/>
                </a:lnTo>
                <a:lnTo>
                  <a:pt x="136090" y="5856"/>
                </a:lnTo>
                <a:lnTo>
                  <a:pt x="141424" y="8509"/>
                </a:lnTo>
                <a:lnTo>
                  <a:pt x="143958" y="10327"/>
                </a:lnTo>
                <a:lnTo>
                  <a:pt x="145647" y="12333"/>
                </a:lnTo>
                <a:lnTo>
                  <a:pt x="146773" y="14465"/>
                </a:lnTo>
                <a:lnTo>
                  <a:pt x="147524" y="16679"/>
                </a:lnTo>
                <a:lnTo>
                  <a:pt x="148358" y="23373"/>
                </a:lnTo>
                <a:lnTo>
                  <a:pt x="148581" y="27381"/>
                </a:lnTo>
                <a:lnTo>
                  <a:pt x="146711" y="36067"/>
                </a:lnTo>
                <a:lnTo>
                  <a:pt x="143234" y="45219"/>
                </a:lnTo>
                <a:lnTo>
                  <a:pt x="139043" y="54578"/>
                </a:lnTo>
                <a:lnTo>
                  <a:pt x="132221" y="68773"/>
                </a:lnTo>
                <a:lnTo>
                  <a:pt x="125417" y="78276"/>
                </a:lnTo>
                <a:lnTo>
                  <a:pt x="117102" y="87791"/>
                </a:lnTo>
                <a:lnTo>
                  <a:pt x="108114" y="97312"/>
                </a:lnTo>
                <a:lnTo>
                  <a:pt x="94129" y="111597"/>
                </a:lnTo>
                <a:lnTo>
                  <a:pt x="89409" y="115565"/>
                </a:lnTo>
                <a:lnTo>
                  <a:pt x="84675" y="119005"/>
                </a:lnTo>
                <a:lnTo>
                  <a:pt x="75975" y="124943"/>
                </a:lnTo>
                <a:lnTo>
                  <a:pt x="69463" y="130228"/>
                </a:lnTo>
                <a:lnTo>
                  <a:pt x="61806" y="135223"/>
                </a:lnTo>
                <a:lnTo>
                  <a:pt x="53905" y="139294"/>
                </a:lnTo>
                <a:lnTo>
                  <a:pt x="45788" y="141587"/>
                </a:lnTo>
                <a:lnTo>
                  <a:pt x="43611" y="142123"/>
                </a:lnTo>
                <a:lnTo>
                  <a:pt x="43030" y="143060"/>
                </a:lnTo>
                <a:lnTo>
                  <a:pt x="41883" y="149605"/>
                </a:lnTo>
                <a:lnTo>
                  <a:pt x="41870" y="143537"/>
                </a:lnTo>
                <a:lnTo>
                  <a:pt x="42664" y="143209"/>
                </a:lnTo>
                <a:lnTo>
                  <a:pt x="49145" y="142610"/>
                </a:lnTo>
                <a:lnTo>
                  <a:pt x="52511" y="142578"/>
                </a:lnTo>
                <a:lnTo>
                  <a:pt x="54520" y="141775"/>
                </a:lnTo>
                <a:lnTo>
                  <a:pt x="61140" y="137648"/>
                </a:lnTo>
                <a:lnTo>
                  <a:pt x="68128" y="135278"/>
                </a:lnTo>
                <a:lnTo>
                  <a:pt x="75226" y="130695"/>
                </a:lnTo>
                <a:lnTo>
                  <a:pt x="83150" y="128191"/>
                </a:lnTo>
                <a:lnTo>
                  <a:pt x="90908" y="124792"/>
                </a:lnTo>
                <a:lnTo>
                  <a:pt x="99648" y="122753"/>
                </a:lnTo>
                <a:lnTo>
                  <a:pt x="104201" y="122209"/>
                </a:lnTo>
                <a:lnTo>
                  <a:pt x="108823" y="121052"/>
                </a:lnTo>
                <a:lnTo>
                  <a:pt x="113493" y="119488"/>
                </a:lnTo>
                <a:lnTo>
                  <a:pt x="122121" y="116426"/>
                </a:lnTo>
                <a:lnTo>
                  <a:pt x="128601" y="115065"/>
                </a:lnTo>
                <a:lnTo>
                  <a:pt x="133028" y="113909"/>
                </a:lnTo>
                <a:lnTo>
                  <a:pt x="138361" y="112344"/>
                </a:lnTo>
                <a:lnTo>
                  <a:pt x="144297" y="110507"/>
                </a:lnTo>
                <a:lnTo>
                  <a:pt x="149842" y="109283"/>
                </a:lnTo>
                <a:lnTo>
                  <a:pt x="155126" y="108466"/>
                </a:lnTo>
                <a:lnTo>
                  <a:pt x="160236" y="107922"/>
                </a:lnTo>
                <a:lnTo>
                  <a:pt x="165231" y="108353"/>
                </a:lnTo>
                <a:lnTo>
                  <a:pt x="170148" y="109434"/>
                </a:lnTo>
                <a:lnTo>
                  <a:pt x="175013" y="110948"/>
                </a:lnTo>
                <a:lnTo>
                  <a:pt x="180638" y="111958"/>
                </a:lnTo>
                <a:lnTo>
                  <a:pt x="186769" y="112631"/>
                </a:lnTo>
                <a:lnTo>
                  <a:pt x="193238" y="113079"/>
                </a:lnTo>
                <a:lnTo>
                  <a:pt x="199138" y="114173"/>
                </a:lnTo>
                <a:lnTo>
                  <a:pt x="204659" y="115695"/>
                </a:lnTo>
                <a:lnTo>
                  <a:pt x="209927" y="117504"/>
                </a:lnTo>
                <a:lnTo>
                  <a:pt x="215027" y="118709"/>
                </a:lnTo>
                <a:lnTo>
                  <a:pt x="220014" y="119513"/>
                </a:lnTo>
                <a:lnTo>
                  <a:pt x="224926" y="120049"/>
                </a:lnTo>
                <a:lnTo>
                  <a:pt x="229788" y="121200"/>
                </a:lnTo>
                <a:lnTo>
                  <a:pt x="234617" y="122761"/>
                </a:lnTo>
                <a:lnTo>
                  <a:pt x="239424" y="124596"/>
                </a:lnTo>
                <a:lnTo>
                  <a:pt x="243422" y="127406"/>
                </a:lnTo>
                <a:lnTo>
                  <a:pt x="249982" y="134762"/>
                </a:lnTo>
                <a:lnTo>
                  <a:pt x="257660" y="141207"/>
                </a:lnTo>
                <a:lnTo>
                  <a:pt x="265570" y="146717"/>
                </a:lnTo>
                <a:lnTo>
                  <a:pt x="271731" y="151811"/>
                </a:lnTo>
                <a:lnTo>
                  <a:pt x="273692" y="155075"/>
                </a:lnTo>
                <a:lnTo>
                  <a:pt x="275870" y="162934"/>
                </a:lnTo>
                <a:lnTo>
                  <a:pt x="278955" y="171719"/>
                </a:lnTo>
                <a:lnTo>
                  <a:pt x="282178" y="180915"/>
                </a:lnTo>
                <a:lnTo>
                  <a:pt x="283611" y="190294"/>
                </a:lnTo>
                <a:lnTo>
                  <a:pt x="282131" y="199754"/>
                </a:lnTo>
                <a:lnTo>
                  <a:pt x="278827" y="209250"/>
                </a:lnTo>
                <a:lnTo>
                  <a:pt x="274713" y="218762"/>
                </a:lnTo>
                <a:lnTo>
                  <a:pt x="270239" y="228282"/>
                </a:lnTo>
                <a:lnTo>
                  <a:pt x="264811" y="237804"/>
                </a:lnTo>
                <a:lnTo>
                  <a:pt x="257106" y="247328"/>
                </a:lnTo>
                <a:lnTo>
                  <a:pt x="248391" y="256852"/>
                </a:lnTo>
                <a:lnTo>
                  <a:pt x="243844" y="261615"/>
                </a:lnTo>
                <a:lnTo>
                  <a:pt x="239225" y="265583"/>
                </a:lnTo>
                <a:lnTo>
                  <a:pt x="234559" y="269023"/>
                </a:lnTo>
                <a:lnTo>
                  <a:pt x="229860" y="272110"/>
                </a:lnTo>
                <a:lnTo>
                  <a:pt x="225140" y="275755"/>
                </a:lnTo>
                <a:lnTo>
                  <a:pt x="220406" y="279773"/>
                </a:lnTo>
                <a:lnTo>
                  <a:pt x="215663" y="284039"/>
                </a:lnTo>
                <a:lnTo>
                  <a:pt x="210119" y="288470"/>
                </a:lnTo>
                <a:lnTo>
                  <a:pt x="204042" y="293012"/>
                </a:lnTo>
                <a:lnTo>
                  <a:pt x="197609" y="297627"/>
                </a:lnTo>
                <a:lnTo>
                  <a:pt x="191734" y="301498"/>
                </a:lnTo>
                <a:lnTo>
                  <a:pt x="186229" y="304872"/>
                </a:lnTo>
                <a:lnTo>
                  <a:pt x="180972" y="307916"/>
                </a:lnTo>
                <a:lnTo>
                  <a:pt x="170897" y="313414"/>
                </a:lnTo>
                <a:lnTo>
                  <a:pt x="165988" y="315991"/>
                </a:lnTo>
                <a:lnTo>
                  <a:pt x="161127" y="317709"/>
                </a:lnTo>
                <a:lnTo>
                  <a:pt x="156300" y="318855"/>
                </a:lnTo>
                <a:lnTo>
                  <a:pt x="151494" y="319618"/>
                </a:lnTo>
                <a:lnTo>
                  <a:pt x="146702" y="320921"/>
                </a:lnTo>
                <a:lnTo>
                  <a:pt x="141921" y="322584"/>
                </a:lnTo>
                <a:lnTo>
                  <a:pt x="137145" y="324486"/>
                </a:lnTo>
                <a:lnTo>
                  <a:pt x="132374" y="325754"/>
                </a:lnTo>
                <a:lnTo>
                  <a:pt x="127606" y="326599"/>
                </a:lnTo>
                <a:lnTo>
                  <a:pt x="122839" y="327162"/>
                </a:lnTo>
                <a:lnTo>
                  <a:pt x="118074" y="327538"/>
                </a:lnTo>
                <a:lnTo>
                  <a:pt x="113310" y="327789"/>
                </a:lnTo>
                <a:lnTo>
                  <a:pt x="103783" y="328067"/>
                </a:lnTo>
                <a:lnTo>
                  <a:pt x="75625" y="328281"/>
                </a:lnTo>
                <a:lnTo>
                  <a:pt x="57579" y="328289"/>
                </a:lnTo>
                <a:lnTo>
                  <a:pt x="54672" y="326173"/>
                </a:lnTo>
                <a:lnTo>
                  <a:pt x="49013" y="321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98"/>
          <p:cNvSpPr/>
          <p:nvPr/>
        </p:nvSpPr>
        <p:spPr>
          <a:xfrm>
            <a:off x="2114640" y="2514600"/>
            <a:ext cx="207079" cy="664369"/>
          </a:xfrm>
          <a:custGeom>
            <a:avLst/>
            <a:gdLst/>
            <a:ahLst/>
            <a:cxnLst/>
            <a:rect l="0" t="0" r="0" b="0"/>
            <a:pathLst>
              <a:path w="207079" h="664369">
                <a:moveTo>
                  <a:pt x="171360" y="0"/>
                </a:moveTo>
                <a:lnTo>
                  <a:pt x="158359" y="0"/>
                </a:lnTo>
                <a:lnTo>
                  <a:pt x="155527" y="2116"/>
                </a:lnTo>
                <a:lnTo>
                  <a:pt x="149471" y="7771"/>
                </a:lnTo>
                <a:lnTo>
                  <a:pt x="140313" y="16792"/>
                </a:lnTo>
                <a:lnTo>
                  <a:pt x="135601" y="23603"/>
                </a:lnTo>
                <a:lnTo>
                  <a:pt x="130860" y="31921"/>
                </a:lnTo>
                <a:lnTo>
                  <a:pt x="126108" y="40910"/>
                </a:lnTo>
                <a:lnTo>
                  <a:pt x="119761" y="44736"/>
                </a:lnTo>
                <a:lnTo>
                  <a:pt x="110766" y="48080"/>
                </a:lnTo>
                <a:lnTo>
                  <a:pt x="100008" y="51103"/>
                </a:lnTo>
                <a:lnTo>
                  <a:pt x="92042" y="54706"/>
                </a:lnTo>
                <a:lnTo>
                  <a:pt x="85937" y="58696"/>
                </a:lnTo>
                <a:lnTo>
                  <a:pt x="81074" y="62943"/>
                </a:lnTo>
                <a:lnTo>
                  <a:pt x="77038" y="68155"/>
                </a:lnTo>
                <a:lnTo>
                  <a:pt x="73553" y="74012"/>
                </a:lnTo>
                <a:lnTo>
                  <a:pt x="62258" y="96728"/>
                </a:lnTo>
                <a:lnTo>
                  <a:pt x="57253" y="108871"/>
                </a:lnTo>
                <a:lnTo>
                  <a:pt x="52383" y="121412"/>
                </a:lnTo>
                <a:lnTo>
                  <a:pt x="47573" y="132277"/>
                </a:lnTo>
                <a:lnTo>
                  <a:pt x="42789" y="144515"/>
                </a:lnTo>
                <a:lnTo>
                  <a:pt x="38017" y="157891"/>
                </a:lnTo>
                <a:lnTo>
                  <a:pt x="33250" y="171774"/>
                </a:lnTo>
                <a:lnTo>
                  <a:pt x="30603" y="187998"/>
                </a:lnTo>
                <a:lnTo>
                  <a:pt x="28632" y="204998"/>
                </a:lnTo>
                <a:lnTo>
                  <a:pt x="25111" y="220491"/>
                </a:lnTo>
                <a:lnTo>
                  <a:pt x="23016" y="235315"/>
                </a:lnTo>
                <a:lnTo>
                  <a:pt x="21292" y="250634"/>
                </a:lnTo>
                <a:lnTo>
                  <a:pt x="17879" y="268026"/>
                </a:lnTo>
                <a:lnTo>
                  <a:pt x="13717" y="284222"/>
                </a:lnTo>
                <a:lnTo>
                  <a:pt x="10015" y="299358"/>
                </a:lnTo>
                <a:lnTo>
                  <a:pt x="8370" y="314023"/>
                </a:lnTo>
                <a:lnTo>
                  <a:pt x="7638" y="328478"/>
                </a:lnTo>
                <a:lnTo>
                  <a:pt x="6520" y="343634"/>
                </a:lnTo>
                <a:lnTo>
                  <a:pt x="3377" y="360953"/>
                </a:lnTo>
                <a:lnTo>
                  <a:pt x="1450" y="377117"/>
                </a:lnTo>
                <a:lnTo>
                  <a:pt x="594" y="392239"/>
                </a:lnTo>
                <a:lnTo>
                  <a:pt x="214" y="406897"/>
                </a:lnTo>
                <a:lnTo>
                  <a:pt x="0" y="428537"/>
                </a:lnTo>
                <a:lnTo>
                  <a:pt x="2066" y="442873"/>
                </a:lnTo>
                <a:lnTo>
                  <a:pt x="5576" y="462215"/>
                </a:lnTo>
                <a:lnTo>
                  <a:pt x="7190" y="472922"/>
                </a:lnTo>
                <a:lnTo>
                  <a:pt x="12562" y="488669"/>
                </a:lnTo>
                <a:lnTo>
                  <a:pt x="16910" y="501349"/>
                </a:lnTo>
                <a:lnTo>
                  <a:pt x="21488" y="512805"/>
                </a:lnTo>
                <a:lnTo>
                  <a:pt x="26169" y="523188"/>
                </a:lnTo>
                <a:lnTo>
                  <a:pt x="33267" y="537959"/>
                </a:lnTo>
                <a:lnTo>
                  <a:pt x="38018" y="547597"/>
                </a:lnTo>
                <a:lnTo>
                  <a:pt x="41190" y="552389"/>
                </a:lnTo>
                <a:lnTo>
                  <a:pt x="44893" y="557172"/>
                </a:lnTo>
                <a:lnTo>
                  <a:pt x="48948" y="561948"/>
                </a:lnTo>
                <a:lnTo>
                  <a:pt x="52446" y="566719"/>
                </a:lnTo>
                <a:lnTo>
                  <a:pt x="58449" y="576254"/>
                </a:lnTo>
                <a:lnTo>
                  <a:pt x="63762" y="583667"/>
                </a:lnTo>
                <a:lnTo>
                  <a:pt x="69564" y="590401"/>
                </a:lnTo>
                <a:lnTo>
                  <a:pt x="77434" y="598686"/>
                </a:lnTo>
                <a:lnTo>
                  <a:pt x="102249" y="623813"/>
                </a:lnTo>
                <a:lnTo>
                  <a:pt x="108365" y="629940"/>
                </a:lnTo>
                <a:lnTo>
                  <a:pt x="111900" y="632685"/>
                </a:lnTo>
                <a:lnTo>
                  <a:pt x="115845" y="635308"/>
                </a:lnTo>
                <a:lnTo>
                  <a:pt x="120062" y="637851"/>
                </a:lnTo>
                <a:lnTo>
                  <a:pt x="123668" y="640340"/>
                </a:lnTo>
                <a:lnTo>
                  <a:pt x="129790" y="645222"/>
                </a:lnTo>
                <a:lnTo>
                  <a:pt x="133328" y="647636"/>
                </a:lnTo>
                <a:lnTo>
                  <a:pt x="137274" y="650038"/>
                </a:lnTo>
                <a:lnTo>
                  <a:pt x="147429" y="655805"/>
                </a:lnTo>
                <a:lnTo>
                  <a:pt x="156772" y="660596"/>
                </a:lnTo>
                <a:lnTo>
                  <a:pt x="163024" y="662692"/>
                </a:lnTo>
                <a:lnTo>
                  <a:pt x="168449" y="663623"/>
                </a:lnTo>
                <a:lnTo>
                  <a:pt x="173505" y="664037"/>
                </a:lnTo>
                <a:lnTo>
                  <a:pt x="176759" y="664148"/>
                </a:lnTo>
                <a:lnTo>
                  <a:pt x="188923" y="664303"/>
                </a:lnTo>
                <a:lnTo>
                  <a:pt x="207078" y="664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99"/>
          <p:cNvSpPr/>
          <p:nvPr/>
        </p:nvSpPr>
        <p:spPr>
          <a:xfrm>
            <a:off x="3679031" y="2400300"/>
            <a:ext cx="124837" cy="685801"/>
          </a:xfrm>
          <a:custGeom>
            <a:avLst/>
            <a:gdLst/>
            <a:ahLst/>
            <a:cxnLst/>
            <a:rect l="0" t="0" r="0" b="0"/>
            <a:pathLst>
              <a:path w="124837" h="685801">
                <a:moveTo>
                  <a:pt x="57150" y="0"/>
                </a:moveTo>
                <a:lnTo>
                  <a:pt x="57150" y="6150"/>
                </a:lnTo>
                <a:lnTo>
                  <a:pt x="60942" y="10641"/>
                </a:lnTo>
                <a:lnTo>
                  <a:pt x="64921" y="14783"/>
                </a:lnTo>
                <a:lnTo>
                  <a:pt x="67093" y="16999"/>
                </a:lnTo>
                <a:lnTo>
                  <a:pt x="68541" y="19270"/>
                </a:lnTo>
                <a:lnTo>
                  <a:pt x="71373" y="26259"/>
                </a:lnTo>
                <a:lnTo>
                  <a:pt x="74848" y="30985"/>
                </a:lnTo>
                <a:lnTo>
                  <a:pt x="76886" y="34150"/>
                </a:lnTo>
                <a:lnTo>
                  <a:pt x="79039" y="37848"/>
                </a:lnTo>
                <a:lnTo>
                  <a:pt x="81267" y="41900"/>
                </a:lnTo>
                <a:lnTo>
                  <a:pt x="83547" y="45396"/>
                </a:lnTo>
                <a:lnTo>
                  <a:pt x="85860" y="48520"/>
                </a:lnTo>
                <a:lnTo>
                  <a:pt x="88197" y="51396"/>
                </a:lnTo>
                <a:lnTo>
                  <a:pt x="91341" y="54902"/>
                </a:lnTo>
                <a:lnTo>
                  <a:pt x="99069" y="63030"/>
                </a:lnTo>
                <a:lnTo>
                  <a:pt x="101764" y="67419"/>
                </a:lnTo>
                <a:lnTo>
                  <a:pt x="104760" y="76530"/>
                </a:lnTo>
                <a:lnTo>
                  <a:pt x="108208" y="87988"/>
                </a:lnTo>
                <a:lnTo>
                  <a:pt x="110239" y="94377"/>
                </a:lnTo>
                <a:lnTo>
                  <a:pt x="112386" y="100224"/>
                </a:lnTo>
                <a:lnTo>
                  <a:pt x="114611" y="105710"/>
                </a:lnTo>
                <a:lnTo>
                  <a:pt x="116889" y="110954"/>
                </a:lnTo>
                <a:lnTo>
                  <a:pt x="119419" y="123132"/>
                </a:lnTo>
                <a:lnTo>
                  <a:pt x="122960" y="143375"/>
                </a:lnTo>
                <a:lnTo>
                  <a:pt x="124836" y="150352"/>
                </a:lnTo>
                <a:lnTo>
                  <a:pt x="123705" y="157384"/>
                </a:lnTo>
                <a:lnTo>
                  <a:pt x="120570" y="164454"/>
                </a:lnTo>
                <a:lnTo>
                  <a:pt x="116099" y="171548"/>
                </a:lnTo>
                <a:lnTo>
                  <a:pt x="113118" y="178659"/>
                </a:lnTo>
                <a:lnTo>
                  <a:pt x="109806" y="192910"/>
                </a:lnTo>
                <a:lnTo>
                  <a:pt x="107941" y="214321"/>
                </a:lnTo>
                <a:lnTo>
                  <a:pt x="109622" y="230720"/>
                </a:lnTo>
                <a:lnTo>
                  <a:pt x="111427" y="247798"/>
                </a:lnTo>
                <a:lnTo>
                  <a:pt x="109583" y="263326"/>
                </a:lnTo>
                <a:lnTo>
                  <a:pt x="108235" y="280282"/>
                </a:lnTo>
                <a:lnTo>
                  <a:pt x="107636" y="297607"/>
                </a:lnTo>
                <a:lnTo>
                  <a:pt x="107251" y="328132"/>
                </a:lnTo>
                <a:lnTo>
                  <a:pt x="107156" y="449062"/>
                </a:lnTo>
                <a:lnTo>
                  <a:pt x="105039" y="461785"/>
                </a:lnTo>
                <a:lnTo>
                  <a:pt x="101453" y="473525"/>
                </a:lnTo>
                <a:lnTo>
                  <a:pt x="97213" y="486680"/>
                </a:lnTo>
                <a:lnTo>
                  <a:pt x="94156" y="507474"/>
                </a:lnTo>
                <a:lnTo>
                  <a:pt x="91324" y="521612"/>
                </a:lnTo>
                <a:lnTo>
                  <a:pt x="89457" y="528717"/>
                </a:lnTo>
                <a:lnTo>
                  <a:pt x="86626" y="535834"/>
                </a:lnTo>
                <a:lnTo>
                  <a:pt x="83150" y="542960"/>
                </a:lnTo>
                <a:lnTo>
                  <a:pt x="75849" y="556434"/>
                </a:lnTo>
                <a:lnTo>
                  <a:pt x="69959" y="567714"/>
                </a:lnTo>
                <a:lnTo>
                  <a:pt x="67276" y="573739"/>
                </a:lnTo>
                <a:lnTo>
                  <a:pt x="64695" y="580136"/>
                </a:lnTo>
                <a:lnTo>
                  <a:pt x="62180" y="586782"/>
                </a:lnTo>
                <a:lnTo>
                  <a:pt x="59709" y="592800"/>
                </a:lnTo>
                <a:lnTo>
                  <a:pt x="57269" y="598400"/>
                </a:lnTo>
                <a:lnTo>
                  <a:pt x="52440" y="608855"/>
                </a:lnTo>
                <a:lnTo>
                  <a:pt x="40488" y="633314"/>
                </a:lnTo>
                <a:lnTo>
                  <a:pt x="37311" y="638109"/>
                </a:lnTo>
                <a:lnTo>
                  <a:pt x="33605" y="642894"/>
                </a:lnTo>
                <a:lnTo>
                  <a:pt x="29547" y="647671"/>
                </a:lnTo>
                <a:lnTo>
                  <a:pt x="26842" y="651649"/>
                </a:lnTo>
                <a:lnTo>
                  <a:pt x="23836" y="658186"/>
                </a:lnTo>
                <a:lnTo>
                  <a:pt x="20383" y="663737"/>
                </a:lnTo>
                <a:lnTo>
                  <a:pt x="18351" y="666329"/>
                </a:lnTo>
                <a:lnTo>
                  <a:pt x="16203" y="668850"/>
                </a:lnTo>
                <a:lnTo>
                  <a:pt x="13977" y="671325"/>
                </a:lnTo>
                <a:lnTo>
                  <a:pt x="11699" y="673769"/>
                </a:lnTo>
                <a:lnTo>
                  <a:pt x="9387" y="675398"/>
                </a:lnTo>
                <a:lnTo>
                  <a:pt x="7052" y="676484"/>
                </a:lnTo>
                <a:lnTo>
                  <a:pt x="4701" y="677208"/>
                </a:lnTo>
                <a:lnTo>
                  <a:pt x="3134" y="678484"/>
                </a:lnTo>
                <a:lnTo>
                  <a:pt x="2089" y="680129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00"/>
          <p:cNvSpPr/>
          <p:nvPr/>
        </p:nvSpPr>
        <p:spPr>
          <a:xfrm>
            <a:off x="4153878" y="2486025"/>
            <a:ext cx="203810" cy="607219"/>
          </a:xfrm>
          <a:custGeom>
            <a:avLst/>
            <a:gdLst/>
            <a:ahLst/>
            <a:cxnLst/>
            <a:rect l="0" t="0" r="0" b="0"/>
            <a:pathLst>
              <a:path w="203810" h="607219">
                <a:moveTo>
                  <a:pt x="96653" y="0"/>
                </a:moveTo>
                <a:lnTo>
                  <a:pt x="89803" y="0"/>
                </a:lnTo>
                <a:lnTo>
                  <a:pt x="83864" y="5703"/>
                </a:lnTo>
                <a:lnTo>
                  <a:pt x="79592" y="9943"/>
                </a:lnTo>
                <a:lnTo>
                  <a:pt x="78135" y="12184"/>
                </a:lnTo>
                <a:lnTo>
                  <a:pt x="75291" y="19132"/>
                </a:lnTo>
                <a:lnTo>
                  <a:pt x="69774" y="27012"/>
                </a:lnTo>
                <a:lnTo>
                  <a:pt x="65392" y="34759"/>
                </a:lnTo>
                <a:lnTo>
                  <a:pt x="60799" y="43494"/>
                </a:lnTo>
                <a:lnTo>
                  <a:pt x="51383" y="62037"/>
                </a:lnTo>
                <a:lnTo>
                  <a:pt x="47422" y="67551"/>
                </a:lnTo>
                <a:lnTo>
                  <a:pt x="42401" y="73609"/>
                </a:lnTo>
                <a:lnTo>
                  <a:pt x="36673" y="80029"/>
                </a:lnTo>
                <a:lnTo>
                  <a:pt x="30308" y="91395"/>
                </a:lnTo>
                <a:lnTo>
                  <a:pt x="15570" y="136063"/>
                </a:lnTo>
                <a:lnTo>
                  <a:pt x="12991" y="150166"/>
                </a:lnTo>
                <a:lnTo>
                  <a:pt x="11051" y="164371"/>
                </a:lnTo>
                <a:lnTo>
                  <a:pt x="7543" y="178623"/>
                </a:lnTo>
                <a:lnTo>
                  <a:pt x="5455" y="195010"/>
                </a:lnTo>
                <a:lnTo>
                  <a:pt x="4527" y="212083"/>
                </a:lnTo>
                <a:lnTo>
                  <a:pt x="4114" y="227609"/>
                </a:lnTo>
                <a:lnTo>
                  <a:pt x="3813" y="277526"/>
                </a:lnTo>
                <a:lnTo>
                  <a:pt x="1680" y="292413"/>
                </a:lnTo>
                <a:lnTo>
                  <a:pt x="0" y="299717"/>
                </a:lnTo>
                <a:lnTo>
                  <a:pt x="250" y="316299"/>
                </a:lnTo>
                <a:lnTo>
                  <a:pt x="2214" y="333458"/>
                </a:lnTo>
                <a:lnTo>
                  <a:pt x="3086" y="349022"/>
                </a:lnTo>
                <a:lnTo>
                  <a:pt x="5590" y="363877"/>
                </a:lnTo>
                <a:lnTo>
                  <a:pt x="8556" y="379210"/>
                </a:lnTo>
                <a:lnTo>
                  <a:pt x="9874" y="396608"/>
                </a:lnTo>
                <a:lnTo>
                  <a:pt x="12576" y="412808"/>
                </a:lnTo>
                <a:lnTo>
                  <a:pt x="16423" y="427945"/>
                </a:lnTo>
                <a:lnTo>
                  <a:pt x="20778" y="442610"/>
                </a:lnTo>
                <a:lnTo>
                  <a:pt x="23243" y="457065"/>
                </a:lnTo>
                <a:lnTo>
                  <a:pt x="23901" y="464254"/>
                </a:lnTo>
                <a:lnTo>
                  <a:pt x="25926" y="470634"/>
                </a:lnTo>
                <a:lnTo>
                  <a:pt x="28864" y="476474"/>
                </a:lnTo>
                <a:lnTo>
                  <a:pt x="32411" y="481956"/>
                </a:lnTo>
                <a:lnTo>
                  <a:pt x="38467" y="494396"/>
                </a:lnTo>
                <a:lnTo>
                  <a:pt x="44599" y="507069"/>
                </a:lnTo>
                <a:lnTo>
                  <a:pt x="48456" y="512671"/>
                </a:lnTo>
                <a:lnTo>
                  <a:pt x="52616" y="517993"/>
                </a:lnTo>
                <a:lnTo>
                  <a:pt x="56182" y="523129"/>
                </a:lnTo>
                <a:lnTo>
                  <a:pt x="62262" y="533068"/>
                </a:lnTo>
                <a:lnTo>
                  <a:pt x="65788" y="537941"/>
                </a:lnTo>
                <a:lnTo>
                  <a:pt x="69726" y="542777"/>
                </a:lnTo>
                <a:lnTo>
                  <a:pt x="73939" y="547589"/>
                </a:lnTo>
                <a:lnTo>
                  <a:pt x="78336" y="551590"/>
                </a:lnTo>
                <a:lnTo>
                  <a:pt x="82854" y="555052"/>
                </a:lnTo>
                <a:lnTo>
                  <a:pt x="87453" y="558153"/>
                </a:lnTo>
                <a:lnTo>
                  <a:pt x="91314" y="561808"/>
                </a:lnTo>
                <a:lnTo>
                  <a:pt x="94681" y="565832"/>
                </a:lnTo>
                <a:lnTo>
                  <a:pt x="97719" y="570103"/>
                </a:lnTo>
                <a:lnTo>
                  <a:pt x="101333" y="573743"/>
                </a:lnTo>
                <a:lnTo>
                  <a:pt x="105329" y="576964"/>
                </a:lnTo>
                <a:lnTo>
                  <a:pt x="109581" y="579905"/>
                </a:lnTo>
                <a:lnTo>
                  <a:pt x="114002" y="582660"/>
                </a:lnTo>
                <a:lnTo>
                  <a:pt x="118538" y="585290"/>
                </a:lnTo>
                <a:lnTo>
                  <a:pt x="123149" y="587837"/>
                </a:lnTo>
                <a:lnTo>
                  <a:pt x="128605" y="590329"/>
                </a:lnTo>
                <a:lnTo>
                  <a:pt x="134623" y="592783"/>
                </a:lnTo>
                <a:lnTo>
                  <a:pt x="141016" y="595214"/>
                </a:lnTo>
                <a:lnTo>
                  <a:pt x="146866" y="597628"/>
                </a:lnTo>
                <a:lnTo>
                  <a:pt x="152353" y="600031"/>
                </a:lnTo>
                <a:lnTo>
                  <a:pt x="157599" y="602427"/>
                </a:lnTo>
                <a:lnTo>
                  <a:pt x="162684" y="604024"/>
                </a:lnTo>
                <a:lnTo>
                  <a:pt x="167661" y="605089"/>
                </a:lnTo>
                <a:lnTo>
                  <a:pt x="172566" y="605799"/>
                </a:lnTo>
                <a:lnTo>
                  <a:pt x="177425" y="606272"/>
                </a:lnTo>
                <a:lnTo>
                  <a:pt x="182251" y="606587"/>
                </a:lnTo>
                <a:lnTo>
                  <a:pt x="191052" y="606938"/>
                </a:lnTo>
                <a:lnTo>
                  <a:pt x="203809" y="607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01"/>
          <p:cNvSpPr/>
          <p:nvPr/>
        </p:nvSpPr>
        <p:spPr>
          <a:xfrm>
            <a:off x="5715000" y="2450306"/>
            <a:ext cx="142728" cy="500063"/>
          </a:xfrm>
          <a:custGeom>
            <a:avLst/>
            <a:gdLst/>
            <a:ahLst/>
            <a:cxnLst/>
            <a:rect l="0" t="0" r="0" b="0"/>
            <a:pathLst>
              <a:path w="142728" h="500063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6"/>
                </a:lnTo>
                <a:lnTo>
                  <a:pt x="6150" y="3792"/>
                </a:lnTo>
                <a:lnTo>
                  <a:pt x="8819" y="7771"/>
                </a:lnTo>
                <a:lnTo>
                  <a:pt x="12651" y="12185"/>
                </a:lnTo>
                <a:lnTo>
                  <a:pt x="17000" y="16792"/>
                </a:lnTo>
                <a:lnTo>
                  <a:pt x="20064" y="19132"/>
                </a:lnTo>
                <a:lnTo>
                  <a:pt x="23695" y="21486"/>
                </a:lnTo>
                <a:lnTo>
                  <a:pt x="27702" y="23849"/>
                </a:lnTo>
                <a:lnTo>
                  <a:pt x="31169" y="26218"/>
                </a:lnTo>
                <a:lnTo>
                  <a:pt x="34273" y="28591"/>
                </a:lnTo>
                <a:lnTo>
                  <a:pt x="37135" y="30967"/>
                </a:lnTo>
                <a:lnTo>
                  <a:pt x="39838" y="34138"/>
                </a:lnTo>
                <a:lnTo>
                  <a:pt x="42434" y="37840"/>
                </a:lnTo>
                <a:lnTo>
                  <a:pt x="44958" y="41895"/>
                </a:lnTo>
                <a:lnTo>
                  <a:pt x="48228" y="46186"/>
                </a:lnTo>
                <a:lnTo>
                  <a:pt x="51996" y="50635"/>
                </a:lnTo>
                <a:lnTo>
                  <a:pt x="56095" y="55188"/>
                </a:lnTo>
                <a:lnTo>
                  <a:pt x="64883" y="64480"/>
                </a:lnTo>
                <a:lnTo>
                  <a:pt x="83460" y="83380"/>
                </a:lnTo>
                <a:lnTo>
                  <a:pt x="87390" y="88130"/>
                </a:lnTo>
                <a:lnTo>
                  <a:pt x="90803" y="92885"/>
                </a:lnTo>
                <a:lnTo>
                  <a:pt x="93873" y="97642"/>
                </a:lnTo>
                <a:lnTo>
                  <a:pt x="99094" y="103195"/>
                </a:lnTo>
                <a:lnTo>
                  <a:pt x="105750" y="109278"/>
                </a:lnTo>
                <a:lnTo>
                  <a:pt x="113362" y="115714"/>
                </a:lnTo>
                <a:lnTo>
                  <a:pt x="119231" y="121593"/>
                </a:lnTo>
                <a:lnTo>
                  <a:pt x="123937" y="127099"/>
                </a:lnTo>
                <a:lnTo>
                  <a:pt x="127868" y="132358"/>
                </a:lnTo>
                <a:lnTo>
                  <a:pt x="131283" y="139038"/>
                </a:lnTo>
                <a:lnTo>
                  <a:pt x="134353" y="146667"/>
                </a:lnTo>
                <a:lnTo>
                  <a:pt x="137193" y="154928"/>
                </a:lnTo>
                <a:lnTo>
                  <a:pt x="140349" y="170457"/>
                </a:lnTo>
                <a:lnTo>
                  <a:pt x="141752" y="185296"/>
                </a:lnTo>
                <a:lnTo>
                  <a:pt x="142376" y="199829"/>
                </a:lnTo>
                <a:lnTo>
                  <a:pt x="142727" y="225190"/>
                </a:lnTo>
                <a:lnTo>
                  <a:pt x="141982" y="233471"/>
                </a:lnTo>
                <a:lnTo>
                  <a:pt x="139038" y="249021"/>
                </a:lnTo>
                <a:lnTo>
                  <a:pt x="137201" y="263870"/>
                </a:lnTo>
                <a:lnTo>
                  <a:pt x="136711" y="271163"/>
                </a:lnTo>
                <a:lnTo>
                  <a:pt x="134797" y="278407"/>
                </a:lnTo>
                <a:lnTo>
                  <a:pt x="131933" y="285617"/>
                </a:lnTo>
                <a:lnTo>
                  <a:pt x="128437" y="292805"/>
                </a:lnTo>
                <a:lnTo>
                  <a:pt x="125312" y="300772"/>
                </a:lnTo>
                <a:lnTo>
                  <a:pt x="122435" y="309258"/>
                </a:lnTo>
                <a:lnTo>
                  <a:pt x="114593" y="334255"/>
                </a:lnTo>
                <a:lnTo>
                  <a:pt x="112114" y="341899"/>
                </a:lnTo>
                <a:lnTo>
                  <a:pt x="109668" y="348583"/>
                </a:lnTo>
                <a:lnTo>
                  <a:pt x="107243" y="354626"/>
                </a:lnTo>
                <a:lnTo>
                  <a:pt x="104833" y="360242"/>
                </a:lnTo>
                <a:lnTo>
                  <a:pt x="102432" y="366368"/>
                </a:lnTo>
                <a:lnTo>
                  <a:pt x="97648" y="379524"/>
                </a:lnTo>
                <a:lnTo>
                  <a:pt x="94467" y="386366"/>
                </a:lnTo>
                <a:lnTo>
                  <a:pt x="90759" y="393308"/>
                </a:lnTo>
                <a:lnTo>
                  <a:pt x="86700" y="400318"/>
                </a:lnTo>
                <a:lnTo>
                  <a:pt x="80073" y="412340"/>
                </a:lnTo>
                <a:lnTo>
                  <a:pt x="71879" y="428033"/>
                </a:lnTo>
                <a:lnTo>
                  <a:pt x="61999" y="447558"/>
                </a:lnTo>
                <a:lnTo>
                  <a:pt x="59589" y="451566"/>
                </a:lnTo>
                <a:lnTo>
                  <a:pt x="57188" y="455031"/>
                </a:lnTo>
                <a:lnTo>
                  <a:pt x="54794" y="458135"/>
                </a:lnTo>
                <a:lnTo>
                  <a:pt x="51610" y="461792"/>
                </a:lnTo>
                <a:lnTo>
                  <a:pt x="47900" y="465818"/>
                </a:lnTo>
                <a:lnTo>
                  <a:pt x="43839" y="470089"/>
                </a:lnTo>
                <a:lnTo>
                  <a:pt x="41133" y="473730"/>
                </a:lnTo>
                <a:lnTo>
                  <a:pt x="38125" y="479892"/>
                </a:lnTo>
                <a:lnTo>
                  <a:pt x="34671" y="485277"/>
                </a:lnTo>
                <a:lnTo>
                  <a:pt x="32639" y="487824"/>
                </a:lnTo>
                <a:lnTo>
                  <a:pt x="30490" y="489522"/>
                </a:lnTo>
                <a:lnTo>
                  <a:pt x="28264" y="490654"/>
                </a:lnTo>
                <a:lnTo>
                  <a:pt x="25987" y="491409"/>
                </a:lnTo>
                <a:lnTo>
                  <a:pt x="23674" y="492706"/>
                </a:lnTo>
                <a:lnTo>
                  <a:pt x="21339" y="494364"/>
                </a:lnTo>
                <a:lnTo>
                  <a:pt x="18988" y="496264"/>
                </a:lnTo>
                <a:lnTo>
                  <a:pt x="16628" y="497530"/>
                </a:lnTo>
                <a:lnTo>
                  <a:pt x="14260" y="498374"/>
                </a:lnTo>
                <a:lnTo>
                  <a:pt x="7143" y="5000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02"/>
          <p:cNvSpPr/>
          <p:nvPr/>
        </p:nvSpPr>
        <p:spPr>
          <a:xfrm>
            <a:off x="5900737" y="2586039"/>
            <a:ext cx="184203" cy="228561"/>
          </a:xfrm>
          <a:custGeom>
            <a:avLst/>
            <a:gdLst/>
            <a:ahLst/>
            <a:cxnLst/>
            <a:rect l="0" t="0" r="0" b="0"/>
            <a:pathLst>
              <a:path w="184203" h="228561">
                <a:moveTo>
                  <a:pt x="0" y="14286"/>
                </a:moveTo>
                <a:lnTo>
                  <a:pt x="0" y="7168"/>
                </a:lnTo>
                <a:lnTo>
                  <a:pt x="3792" y="3357"/>
                </a:lnTo>
                <a:lnTo>
                  <a:pt x="5703" y="2237"/>
                </a:lnTo>
                <a:lnTo>
                  <a:pt x="9943" y="993"/>
                </a:lnTo>
                <a:lnTo>
                  <a:pt x="14473" y="440"/>
                </a:lnTo>
                <a:lnTo>
                  <a:pt x="19133" y="195"/>
                </a:lnTo>
                <a:lnTo>
                  <a:pt x="23849" y="85"/>
                </a:lnTo>
                <a:lnTo>
                  <a:pt x="55887" y="0"/>
                </a:lnTo>
                <a:lnTo>
                  <a:pt x="60277" y="793"/>
                </a:lnTo>
                <a:lnTo>
                  <a:pt x="64791" y="2116"/>
                </a:lnTo>
                <a:lnTo>
                  <a:pt x="69387" y="3791"/>
                </a:lnTo>
                <a:lnTo>
                  <a:pt x="73246" y="5702"/>
                </a:lnTo>
                <a:lnTo>
                  <a:pt x="76612" y="7769"/>
                </a:lnTo>
                <a:lnTo>
                  <a:pt x="79649" y="9941"/>
                </a:lnTo>
                <a:lnTo>
                  <a:pt x="85142" y="12355"/>
                </a:lnTo>
                <a:lnTo>
                  <a:pt x="87718" y="12998"/>
                </a:lnTo>
                <a:lnTo>
                  <a:pt x="90228" y="15015"/>
                </a:lnTo>
                <a:lnTo>
                  <a:pt x="95135" y="21489"/>
                </a:lnTo>
                <a:lnTo>
                  <a:pt x="97844" y="27541"/>
                </a:lnTo>
                <a:lnTo>
                  <a:pt x="99049" y="32877"/>
                </a:lnTo>
                <a:lnTo>
                  <a:pt x="99584" y="37894"/>
                </a:lnTo>
                <a:lnTo>
                  <a:pt x="99823" y="42770"/>
                </a:lnTo>
                <a:lnTo>
                  <a:pt x="99886" y="45181"/>
                </a:lnTo>
                <a:lnTo>
                  <a:pt x="97839" y="52094"/>
                </a:lnTo>
                <a:lnTo>
                  <a:pt x="96183" y="56160"/>
                </a:lnTo>
                <a:lnTo>
                  <a:pt x="93490" y="59664"/>
                </a:lnTo>
                <a:lnTo>
                  <a:pt x="90108" y="62794"/>
                </a:lnTo>
                <a:lnTo>
                  <a:pt x="86266" y="65675"/>
                </a:lnTo>
                <a:lnTo>
                  <a:pt x="82910" y="69183"/>
                </a:lnTo>
                <a:lnTo>
                  <a:pt x="79880" y="73108"/>
                </a:lnTo>
                <a:lnTo>
                  <a:pt x="77066" y="77313"/>
                </a:lnTo>
                <a:lnTo>
                  <a:pt x="71822" y="84102"/>
                </a:lnTo>
                <a:lnTo>
                  <a:pt x="69313" y="87024"/>
                </a:lnTo>
                <a:lnTo>
                  <a:pt x="66052" y="89765"/>
                </a:lnTo>
                <a:lnTo>
                  <a:pt x="62291" y="92387"/>
                </a:lnTo>
                <a:lnTo>
                  <a:pt x="58196" y="94928"/>
                </a:lnTo>
                <a:lnTo>
                  <a:pt x="54673" y="96622"/>
                </a:lnTo>
                <a:lnTo>
                  <a:pt x="51530" y="97752"/>
                </a:lnTo>
                <a:lnTo>
                  <a:pt x="48640" y="98504"/>
                </a:lnTo>
                <a:lnTo>
                  <a:pt x="43314" y="101458"/>
                </a:lnTo>
                <a:lnTo>
                  <a:pt x="36164" y="106821"/>
                </a:lnTo>
                <a:lnTo>
                  <a:pt x="41908" y="107125"/>
                </a:lnTo>
                <a:lnTo>
                  <a:pt x="46372" y="107146"/>
                </a:lnTo>
                <a:lnTo>
                  <a:pt x="49171" y="106355"/>
                </a:lnTo>
                <a:lnTo>
                  <a:pt x="52625" y="105034"/>
                </a:lnTo>
                <a:lnTo>
                  <a:pt x="56514" y="103359"/>
                </a:lnTo>
                <a:lnTo>
                  <a:pt x="60695" y="102243"/>
                </a:lnTo>
                <a:lnTo>
                  <a:pt x="65070" y="101499"/>
                </a:lnTo>
                <a:lnTo>
                  <a:pt x="69574" y="101003"/>
                </a:lnTo>
                <a:lnTo>
                  <a:pt x="74164" y="99878"/>
                </a:lnTo>
                <a:lnTo>
                  <a:pt x="78811" y="98335"/>
                </a:lnTo>
                <a:lnTo>
                  <a:pt x="83497" y="96512"/>
                </a:lnTo>
                <a:lnTo>
                  <a:pt x="89002" y="95297"/>
                </a:lnTo>
                <a:lnTo>
                  <a:pt x="95054" y="94487"/>
                </a:lnTo>
                <a:lnTo>
                  <a:pt x="101469" y="93947"/>
                </a:lnTo>
                <a:lnTo>
                  <a:pt x="107334" y="93587"/>
                </a:lnTo>
                <a:lnTo>
                  <a:pt x="118083" y="93187"/>
                </a:lnTo>
                <a:lnTo>
                  <a:pt x="133060" y="92962"/>
                </a:lnTo>
                <a:lnTo>
                  <a:pt x="147551" y="92895"/>
                </a:lnTo>
                <a:lnTo>
                  <a:pt x="152343" y="93679"/>
                </a:lnTo>
                <a:lnTo>
                  <a:pt x="157125" y="94996"/>
                </a:lnTo>
                <a:lnTo>
                  <a:pt x="161899" y="96667"/>
                </a:lnTo>
                <a:lnTo>
                  <a:pt x="165877" y="98576"/>
                </a:lnTo>
                <a:lnTo>
                  <a:pt x="169322" y="100641"/>
                </a:lnTo>
                <a:lnTo>
                  <a:pt x="172413" y="102812"/>
                </a:lnTo>
                <a:lnTo>
                  <a:pt x="177963" y="107341"/>
                </a:lnTo>
                <a:lnTo>
                  <a:pt x="180554" y="109660"/>
                </a:lnTo>
                <a:lnTo>
                  <a:pt x="182283" y="112794"/>
                </a:lnTo>
                <a:lnTo>
                  <a:pt x="183434" y="116470"/>
                </a:lnTo>
                <a:lnTo>
                  <a:pt x="184202" y="120509"/>
                </a:lnTo>
                <a:lnTo>
                  <a:pt x="183920" y="124788"/>
                </a:lnTo>
                <a:lnTo>
                  <a:pt x="182938" y="129229"/>
                </a:lnTo>
                <a:lnTo>
                  <a:pt x="181490" y="133777"/>
                </a:lnTo>
                <a:lnTo>
                  <a:pt x="179731" y="138397"/>
                </a:lnTo>
                <a:lnTo>
                  <a:pt x="177764" y="143064"/>
                </a:lnTo>
                <a:lnTo>
                  <a:pt x="175660" y="147763"/>
                </a:lnTo>
                <a:lnTo>
                  <a:pt x="172669" y="152483"/>
                </a:lnTo>
                <a:lnTo>
                  <a:pt x="169088" y="157217"/>
                </a:lnTo>
                <a:lnTo>
                  <a:pt x="165113" y="161961"/>
                </a:lnTo>
                <a:lnTo>
                  <a:pt x="160081" y="166711"/>
                </a:lnTo>
                <a:lnTo>
                  <a:pt x="154346" y="171465"/>
                </a:lnTo>
                <a:lnTo>
                  <a:pt x="148141" y="176222"/>
                </a:lnTo>
                <a:lnTo>
                  <a:pt x="142417" y="180187"/>
                </a:lnTo>
                <a:lnTo>
                  <a:pt x="137014" y="183624"/>
                </a:lnTo>
                <a:lnTo>
                  <a:pt x="131824" y="186709"/>
                </a:lnTo>
                <a:lnTo>
                  <a:pt x="119707" y="194370"/>
                </a:lnTo>
                <a:lnTo>
                  <a:pt x="113142" y="198636"/>
                </a:lnTo>
                <a:lnTo>
                  <a:pt x="107178" y="202273"/>
                </a:lnTo>
                <a:lnTo>
                  <a:pt x="101615" y="205492"/>
                </a:lnTo>
                <a:lnTo>
                  <a:pt x="91200" y="211185"/>
                </a:lnTo>
                <a:lnTo>
                  <a:pt x="76411" y="218852"/>
                </a:lnTo>
                <a:lnTo>
                  <a:pt x="66769" y="223737"/>
                </a:lnTo>
                <a:lnTo>
                  <a:pt x="61975" y="225358"/>
                </a:lnTo>
                <a:lnTo>
                  <a:pt x="57192" y="226438"/>
                </a:lnTo>
                <a:lnTo>
                  <a:pt x="52415" y="227158"/>
                </a:lnTo>
                <a:lnTo>
                  <a:pt x="47644" y="227638"/>
                </a:lnTo>
                <a:lnTo>
                  <a:pt x="42875" y="227958"/>
                </a:lnTo>
                <a:lnTo>
                  <a:pt x="34137" y="228314"/>
                </a:lnTo>
                <a:lnTo>
                  <a:pt x="24755" y="228514"/>
                </a:lnTo>
                <a:lnTo>
                  <a:pt x="19469" y="228560"/>
                </a:lnTo>
                <a:lnTo>
                  <a:pt x="17742" y="227779"/>
                </a:lnTo>
                <a:lnTo>
                  <a:pt x="16590" y="226465"/>
                </a:lnTo>
                <a:lnTo>
                  <a:pt x="15823" y="224795"/>
                </a:lnTo>
                <a:lnTo>
                  <a:pt x="14517" y="223681"/>
                </a:lnTo>
                <a:lnTo>
                  <a:pt x="12853" y="222939"/>
                </a:lnTo>
                <a:lnTo>
                  <a:pt x="8272" y="221747"/>
                </a:lnTo>
                <a:lnTo>
                  <a:pt x="3686" y="221541"/>
                </a:lnTo>
                <a:lnTo>
                  <a:pt x="0" y="2214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3"/>
          <p:cNvSpPr/>
          <p:nvPr/>
        </p:nvSpPr>
        <p:spPr>
          <a:xfrm>
            <a:off x="2100262" y="3421980"/>
            <a:ext cx="218149" cy="285295"/>
          </a:xfrm>
          <a:custGeom>
            <a:avLst/>
            <a:gdLst/>
            <a:ahLst/>
            <a:cxnLst/>
            <a:rect l="0" t="0" r="0" b="0"/>
            <a:pathLst>
              <a:path w="218149" h="285295">
                <a:moveTo>
                  <a:pt x="28575" y="49882"/>
                </a:moveTo>
                <a:lnTo>
                  <a:pt x="32367" y="49882"/>
                </a:lnTo>
                <a:lnTo>
                  <a:pt x="34278" y="49088"/>
                </a:lnTo>
                <a:lnTo>
                  <a:pt x="38518" y="46090"/>
                </a:lnTo>
                <a:lnTo>
                  <a:pt x="39966" y="44179"/>
                </a:lnTo>
                <a:lnTo>
                  <a:pt x="40932" y="42111"/>
                </a:lnTo>
                <a:lnTo>
                  <a:pt x="41575" y="39939"/>
                </a:lnTo>
                <a:lnTo>
                  <a:pt x="42798" y="38491"/>
                </a:lnTo>
                <a:lnTo>
                  <a:pt x="44407" y="37526"/>
                </a:lnTo>
                <a:lnTo>
                  <a:pt x="46274" y="36882"/>
                </a:lnTo>
                <a:lnTo>
                  <a:pt x="50464" y="34050"/>
                </a:lnTo>
                <a:lnTo>
                  <a:pt x="55766" y="30146"/>
                </a:lnTo>
                <a:lnTo>
                  <a:pt x="59402" y="27993"/>
                </a:lnTo>
                <a:lnTo>
                  <a:pt x="63414" y="25764"/>
                </a:lnTo>
                <a:lnTo>
                  <a:pt x="72105" y="21171"/>
                </a:lnTo>
                <a:lnTo>
                  <a:pt x="104814" y="4630"/>
                </a:lnTo>
                <a:lnTo>
                  <a:pt x="109563" y="3046"/>
                </a:lnTo>
                <a:lnTo>
                  <a:pt x="114317" y="1989"/>
                </a:lnTo>
                <a:lnTo>
                  <a:pt x="119074" y="1285"/>
                </a:lnTo>
                <a:lnTo>
                  <a:pt x="123039" y="815"/>
                </a:lnTo>
                <a:lnTo>
                  <a:pt x="129561" y="293"/>
                </a:lnTo>
                <a:lnTo>
                  <a:pt x="135106" y="61"/>
                </a:lnTo>
                <a:lnTo>
                  <a:pt x="137695" y="0"/>
                </a:lnTo>
                <a:lnTo>
                  <a:pt x="140216" y="752"/>
                </a:lnTo>
                <a:lnTo>
                  <a:pt x="145133" y="3705"/>
                </a:lnTo>
                <a:lnTo>
                  <a:pt x="149964" y="7663"/>
                </a:lnTo>
                <a:lnTo>
                  <a:pt x="154757" y="12068"/>
                </a:lnTo>
                <a:lnTo>
                  <a:pt x="161918" y="19011"/>
                </a:lnTo>
                <a:lnTo>
                  <a:pt x="166684" y="23726"/>
                </a:lnTo>
                <a:lnTo>
                  <a:pt x="168273" y="26094"/>
                </a:lnTo>
                <a:lnTo>
                  <a:pt x="170038" y="30843"/>
                </a:lnTo>
                <a:lnTo>
                  <a:pt x="169715" y="33221"/>
                </a:lnTo>
                <a:lnTo>
                  <a:pt x="168706" y="35599"/>
                </a:lnTo>
                <a:lnTo>
                  <a:pt x="167239" y="37979"/>
                </a:lnTo>
                <a:lnTo>
                  <a:pt x="165610" y="44856"/>
                </a:lnTo>
                <a:lnTo>
                  <a:pt x="165175" y="48913"/>
                </a:lnTo>
                <a:lnTo>
                  <a:pt x="163298" y="53204"/>
                </a:lnTo>
                <a:lnTo>
                  <a:pt x="160459" y="57653"/>
                </a:lnTo>
                <a:lnTo>
                  <a:pt x="154659" y="66036"/>
                </a:lnTo>
                <a:lnTo>
                  <a:pt x="152081" y="72407"/>
                </a:lnTo>
                <a:lnTo>
                  <a:pt x="146702" y="80002"/>
                </a:lnTo>
                <a:lnTo>
                  <a:pt x="143045" y="84249"/>
                </a:lnTo>
                <a:lnTo>
                  <a:pt x="139020" y="87875"/>
                </a:lnTo>
                <a:lnTo>
                  <a:pt x="134748" y="91085"/>
                </a:lnTo>
                <a:lnTo>
                  <a:pt x="130314" y="94020"/>
                </a:lnTo>
                <a:lnTo>
                  <a:pt x="126563" y="97564"/>
                </a:lnTo>
                <a:lnTo>
                  <a:pt x="120279" y="105734"/>
                </a:lnTo>
                <a:lnTo>
                  <a:pt x="114841" y="112541"/>
                </a:lnTo>
                <a:lnTo>
                  <a:pt x="109778" y="118212"/>
                </a:lnTo>
                <a:lnTo>
                  <a:pt x="104882" y="123378"/>
                </a:lnTo>
                <a:lnTo>
                  <a:pt x="102465" y="125073"/>
                </a:lnTo>
                <a:lnTo>
                  <a:pt x="97663" y="126956"/>
                </a:lnTo>
                <a:lnTo>
                  <a:pt x="94477" y="128253"/>
                </a:lnTo>
                <a:lnTo>
                  <a:pt x="90766" y="129910"/>
                </a:lnTo>
                <a:lnTo>
                  <a:pt x="80988" y="134481"/>
                </a:lnTo>
                <a:lnTo>
                  <a:pt x="77534" y="135107"/>
                </a:lnTo>
                <a:lnTo>
                  <a:pt x="71794" y="135578"/>
                </a:lnTo>
                <a:lnTo>
                  <a:pt x="65318" y="129453"/>
                </a:lnTo>
                <a:lnTo>
                  <a:pt x="65770" y="129123"/>
                </a:lnTo>
                <a:lnTo>
                  <a:pt x="68390" y="128757"/>
                </a:lnTo>
                <a:lnTo>
                  <a:pt x="69406" y="127865"/>
                </a:lnTo>
                <a:lnTo>
                  <a:pt x="70083" y="126477"/>
                </a:lnTo>
                <a:lnTo>
                  <a:pt x="70534" y="124758"/>
                </a:lnTo>
                <a:lnTo>
                  <a:pt x="73153" y="120731"/>
                </a:lnTo>
                <a:lnTo>
                  <a:pt x="77509" y="115471"/>
                </a:lnTo>
                <a:lnTo>
                  <a:pt x="82338" y="112635"/>
                </a:lnTo>
                <a:lnTo>
                  <a:pt x="88982" y="109522"/>
                </a:lnTo>
                <a:lnTo>
                  <a:pt x="94581" y="108139"/>
                </a:lnTo>
                <a:lnTo>
                  <a:pt x="99715" y="105407"/>
                </a:lnTo>
                <a:lnTo>
                  <a:pt x="102196" y="103568"/>
                </a:lnTo>
                <a:lnTo>
                  <a:pt x="105437" y="102341"/>
                </a:lnTo>
                <a:lnTo>
                  <a:pt x="109185" y="101524"/>
                </a:lnTo>
                <a:lnTo>
                  <a:pt x="113271" y="100978"/>
                </a:lnTo>
                <a:lnTo>
                  <a:pt x="117583" y="100615"/>
                </a:lnTo>
                <a:lnTo>
                  <a:pt x="122045" y="100373"/>
                </a:lnTo>
                <a:lnTo>
                  <a:pt x="131236" y="100104"/>
                </a:lnTo>
                <a:lnTo>
                  <a:pt x="151024" y="99917"/>
                </a:lnTo>
                <a:lnTo>
                  <a:pt x="154658" y="100701"/>
                </a:lnTo>
                <a:lnTo>
                  <a:pt x="158668" y="102018"/>
                </a:lnTo>
                <a:lnTo>
                  <a:pt x="162928" y="103689"/>
                </a:lnTo>
                <a:lnTo>
                  <a:pt x="167356" y="105597"/>
                </a:lnTo>
                <a:lnTo>
                  <a:pt x="176510" y="109834"/>
                </a:lnTo>
                <a:lnTo>
                  <a:pt x="180379" y="112075"/>
                </a:lnTo>
                <a:lnTo>
                  <a:pt x="186796" y="116681"/>
                </a:lnTo>
                <a:lnTo>
                  <a:pt x="192293" y="121375"/>
                </a:lnTo>
                <a:lnTo>
                  <a:pt x="194871" y="123738"/>
                </a:lnTo>
                <a:lnTo>
                  <a:pt x="199851" y="130596"/>
                </a:lnTo>
                <a:lnTo>
                  <a:pt x="204710" y="138143"/>
                </a:lnTo>
                <a:lnTo>
                  <a:pt x="209516" y="144143"/>
                </a:lnTo>
                <a:lnTo>
                  <a:pt x="211114" y="147647"/>
                </a:lnTo>
                <a:lnTo>
                  <a:pt x="212891" y="155775"/>
                </a:lnTo>
                <a:lnTo>
                  <a:pt x="215798" y="164679"/>
                </a:lnTo>
                <a:lnTo>
                  <a:pt x="217684" y="169275"/>
                </a:lnTo>
                <a:lnTo>
                  <a:pt x="218148" y="173928"/>
                </a:lnTo>
                <a:lnTo>
                  <a:pt x="217663" y="178617"/>
                </a:lnTo>
                <a:lnTo>
                  <a:pt x="216546" y="183330"/>
                </a:lnTo>
                <a:lnTo>
                  <a:pt x="215802" y="188060"/>
                </a:lnTo>
                <a:lnTo>
                  <a:pt x="215305" y="192800"/>
                </a:lnTo>
                <a:lnTo>
                  <a:pt x="214974" y="197549"/>
                </a:lnTo>
                <a:lnTo>
                  <a:pt x="213960" y="202301"/>
                </a:lnTo>
                <a:lnTo>
                  <a:pt x="212490" y="207058"/>
                </a:lnTo>
                <a:lnTo>
                  <a:pt x="208740" y="215782"/>
                </a:lnTo>
                <a:lnTo>
                  <a:pt x="202166" y="225950"/>
                </a:lnTo>
                <a:lnTo>
                  <a:pt x="197537" y="234232"/>
                </a:lnTo>
                <a:lnTo>
                  <a:pt x="194398" y="238664"/>
                </a:lnTo>
                <a:lnTo>
                  <a:pt x="190717" y="243205"/>
                </a:lnTo>
                <a:lnTo>
                  <a:pt x="186676" y="247820"/>
                </a:lnTo>
                <a:lnTo>
                  <a:pt x="180069" y="255065"/>
                </a:lnTo>
                <a:lnTo>
                  <a:pt x="173693" y="260931"/>
                </a:lnTo>
                <a:lnTo>
                  <a:pt x="169770" y="263606"/>
                </a:lnTo>
                <a:lnTo>
                  <a:pt x="165568" y="266184"/>
                </a:lnTo>
                <a:lnTo>
                  <a:pt x="161179" y="268695"/>
                </a:lnTo>
                <a:lnTo>
                  <a:pt x="152068" y="273603"/>
                </a:lnTo>
                <a:lnTo>
                  <a:pt x="147416" y="275230"/>
                </a:lnTo>
                <a:lnTo>
                  <a:pt x="142728" y="276314"/>
                </a:lnTo>
                <a:lnTo>
                  <a:pt x="138014" y="277037"/>
                </a:lnTo>
                <a:lnTo>
                  <a:pt x="134078" y="278312"/>
                </a:lnTo>
                <a:lnTo>
                  <a:pt x="127588" y="281846"/>
                </a:lnTo>
                <a:lnTo>
                  <a:pt x="123953" y="283106"/>
                </a:lnTo>
                <a:lnTo>
                  <a:pt x="119941" y="283946"/>
                </a:lnTo>
                <a:lnTo>
                  <a:pt x="115680" y="284506"/>
                </a:lnTo>
                <a:lnTo>
                  <a:pt x="112045" y="284879"/>
                </a:lnTo>
                <a:lnTo>
                  <a:pt x="105889" y="285294"/>
                </a:lnTo>
                <a:lnTo>
                  <a:pt x="102343" y="284611"/>
                </a:lnTo>
                <a:lnTo>
                  <a:pt x="98391" y="283362"/>
                </a:lnTo>
                <a:lnTo>
                  <a:pt x="94169" y="281735"/>
                </a:lnTo>
                <a:lnTo>
                  <a:pt x="87361" y="279928"/>
                </a:lnTo>
                <a:lnTo>
                  <a:pt x="80896" y="279125"/>
                </a:lnTo>
                <a:lnTo>
                  <a:pt x="76949" y="278911"/>
                </a:lnTo>
                <a:lnTo>
                  <a:pt x="72731" y="278768"/>
                </a:lnTo>
                <a:lnTo>
                  <a:pt x="69125" y="277879"/>
                </a:lnTo>
                <a:lnTo>
                  <a:pt x="63001" y="274774"/>
                </a:lnTo>
                <a:lnTo>
                  <a:pt x="57634" y="270749"/>
                </a:lnTo>
                <a:lnTo>
                  <a:pt x="52603" y="266314"/>
                </a:lnTo>
                <a:lnTo>
                  <a:pt x="47721" y="261697"/>
                </a:lnTo>
                <a:lnTo>
                  <a:pt x="45308" y="260148"/>
                </a:lnTo>
                <a:lnTo>
                  <a:pt x="40510" y="258427"/>
                </a:lnTo>
                <a:lnTo>
                  <a:pt x="35731" y="255546"/>
                </a:lnTo>
                <a:lnTo>
                  <a:pt x="30168" y="251619"/>
                </a:lnTo>
                <a:lnTo>
                  <a:pt x="26462" y="249461"/>
                </a:lnTo>
                <a:lnTo>
                  <a:pt x="22404" y="247228"/>
                </a:lnTo>
                <a:lnTo>
                  <a:pt x="19698" y="244946"/>
                </a:lnTo>
                <a:lnTo>
                  <a:pt x="17895" y="242631"/>
                </a:lnTo>
                <a:lnTo>
                  <a:pt x="16692" y="240294"/>
                </a:lnTo>
                <a:lnTo>
                  <a:pt x="15097" y="238736"/>
                </a:lnTo>
                <a:lnTo>
                  <a:pt x="13240" y="237697"/>
                </a:lnTo>
                <a:lnTo>
                  <a:pt x="11208" y="237004"/>
                </a:lnTo>
                <a:lnTo>
                  <a:pt x="9853" y="235749"/>
                </a:lnTo>
                <a:lnTo>
                  <a:pt x="8950" y="234118"/>
                </a:lnTo>
                <a:lnTo>
                  <a:pt x="8348" y="232238"/>
                </a:lnTo>
                <a:lnTo>
                  <a:pt x="7153" y="230984"/>
                </a:lnTo>
                <a:lnTo>
                  <a:pt x="5562" y="230148"/>
                </a:lnTo>
                <a:lnTo>
                  <a:pt x="3708" y="229591"/>
                </a:lnTo>
                <a:lnTo>
                  <a:pt x="2472" y="228425"/>
                </a:lnTo>
                <a:lnTo>
                  <a:pt x="1648" y="226855"/>
                </a:lnTo>
                <a:lnTo>
                  <a:pt x="0" y="2213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04"/>
          <p:cNvSpPr/>
          <p:nvPr/>
        </p:nvSpPr>
        <p:spPr>
          <a:xfrm>
            <a:off x="2400300" y="3364706"/>
            <a:ext cx="335757" cy="350041"/>
          </a:xfrm>
          <a:custGeom>
            <a:avLst/>
            <a:gdLst/>
            <a:ahLst/>
            <a:cxnLst/>
            <a:rect l="0" t="0" r="0" b="0"/>
            <a:pathLst>
              <a:path w="335757" h="350041">
                <a:moveTo>
                  <a:pt x="0" y="0"/>
                </a:moveTo>
                <a:lnTo>
                  <a:pt x="0" y="63030"/>
                </a:lnTo>
                <a:lnTo>
                  <a:pt x="2116" y="71934"/>
                </a:lnTo>
                <a:lnTo>
                  <a:pt x="4909" y="81183"/>
                </a:lnTo>
                <a:lnTo>
                  <a:pt x="6150" y="90586"/>
                </a:lnTo>
                <a:lnTo>
                  <a:pt x="8069" y="95316"/>
                </a:lnTo>
                <a:lnTo>
                  <a:pt x="14434" y="104804"/>
                </a:lnTo>
                <a:lnTo>
                  <a:pt x="16766" y="110350"/>
                </a:lnTo>
                <a:lnTo>
                  <a:pt x="18321" y="116429"/>
                </a:lnTo>
                <a:lnTo>
                  <a:pt x="19358" y="122863"/>
                </a:lnTo>
                <a:lnTo>
                  <a:pt x="20049" y="128740"/>
                </a:lnTo>
                <a:lnTo>
                  <a:pt x="20816" y="139503"/>
                </a:lnTo>
                <a:lnTo>
                  <a:pt x="23274" y="149579"/>
                </a:lnTo>
                <a:lnTo>
                  <a:pt x="26219" y="160142"/>
                </a:lnTo>
                <a:lnTo>
                  <a:pt x="27004" y="166292"/>
                </a:lnTo>
                <a:lnTo>
                  <a:pt x="27528" y="172774"/>
                </a:lnTo>
                <a:lnTo>
                  <a:pt x="27877" y="178683"/>
                </a:lnTo>
                <a:lnTo>
                  <a:pt x="28264" y="189481"/>
                </a:lnTo>
                <a:lnTo>
                  <a:pt x="28483" y="204486"/>
                </a:lnTo>
                <a:lnTo>
                  <a:pt x="28575" y="350040"/>
                </a:lnTo>
                <a:lnTo>
                  <a:pt x="28575" y="329459"/>
                </a:lnTo>
                <a:lnTo>
                  <a:pt x="30691" y="320786"/>
                </a:lnTo>
                <a:lnTo>
                  <a:pt x="34278" y="311640"/>
                </a:lnTo>
                <a:lnTo>
                  <a:pt x="38518" y="302284"/>
                </a:lnTo>
                <a:lnTo>
                  <a:pt x="40759" y="296772"/>
                </a:lnTo>
                <a:lnTo>
                  <a:pt x="43048" y="290717"/>
                </a:lnTo>
                <a:lnTo>
                  <a:pt x="45367" y="284299"/>
                </a:lnTo>
                <a:lnTo>
                  <a:pt x="47707" y="278432"/>
                </a:lnTo>
                <a:lnTo>
                  <a:pt x="52424" y="267681"/>
                </a:lnTo>
                <a:lnTo>
                  <a:pt x="54793" y="261797"/>
                </a:lnTo>
                <a:lnTo>
                  <a:pt x="59542" y="248911"/>
                </a:lnTo>
                <a:lnTo>
                  <a:pt x="62713" y="242935"/>
                </a:lnTo>
                <a:lnTo>
                  <a:pt x="73967" y="226938"/>
                </a:lnTo>
                <a:lnTo>
                  <a:pt x="79970" y="217013"/>
                </a:lnTo>
                <a:lnTo>
                  <a:pt x="85284" y="207311"/>
                </a:lnTo>
                <a:lnTo>
                  <a:pt x="91085" y="197707"/>
                </a:lnTo>
                <a:lnTo>
                  <a:pt x="98955" y="188147"/>
                </a:lnTo>
                <a:lnTo>
                  <a:pt x="108518" y="177632"/>
                </a:lnTo>
                <a:lnTo>
                  <a:pt x="115963" y="172081"/>
                </a:lnTo>
                <a:lnTo>
                  <a:pt x="123770" y="166968"/>
                </a:lnTo>
                <a:lnTo>
                  <a:pt x="132628" y="160420"/>
                </a:lnTo>
                <a:lnTo>
                  <a:pt x="137791" y="158610"/>
                </a:lnTo>
                <a:lnTo>
                  <a:pt x="145161" y="157591"/>
                </a:lnTo>
                <a:lnTo>
                  <a:pt x="147574" y="158242"/>
                </a:lnTo>
                <a:lnTo>
                  <a:pt x="152371" y="161082"/>
                </a:lnTo>
                <a:lnTo>
                  <a:pt x="161919" y="169372"/>
                </a:lnTo>
                <a:lnTo>
                  <a:pt x="166684" y="173966"/>
                </a:lnTo>
                <a:lnTo>
                  <a:pt x="168273" y="177096"/>
                </a:lnTo>
                <a:lnTo>
                  <a:pt x="170038" y="184807"/>
                </a:lnTo>
                <a:lnTo>
                  <a:pt x="172939" y="191409"/>
                </a:lnTo>
                <a:lnTo>
                  <a:pt x="179035" y="201706"/>
                </a:lnTo>
                <a:lnTo>
                  <a:pt x="181269" y="205907"/>
                </a:lnTo>
                <a:lnTo>
                  <a:pt x="183751" y="214810"/>
                </a:lnTo>
                <a:lnTo>
                  <a:pt x="185648" y="224059"/>
                </a:lnTo>
                <a:lnTo>
                  <a:pt x="189137" y="233461"/>
                </a:lnTo>
                <a:lnTo>
                  <a:pt x="191217" y="242931"/>
                </a:lnTo>
                <a:lnTo>
                  <a:pt x="192935" y="252432"/>
                </a:lnTo>
                <a:lnTo>
                  <a:pt x="196344" y="261946"/>
                </a:lnTo>
                <a:lnTo>
                  <a:pt x="200091" y="276080"/>
                </a:lnTo>
                <a:lnTo>
                  <a:pt x="203494" y="284362"/>
                </a:lnTo>
                <a:lnTo>
                  <a:pt x="211352" y="296911"/>
                </a:lnTo>
                <a:lnTo>
                  <a:pt x="214229" y="304579"/>
                </a:lnTo>
                <a:lnTo>
                  <a:pt x="217715" y="309465"/>
                </a:lnTo>
                <a:lnTo>
                  <a:pt x="224026" y="314281"/>
                </a:lnTo>
                <a:lnTo>
                  <a:pt x="231329" y="318274"/>
                </a:lnTo>
                <a:lnTo>
                  <a:pt x="237221" y="320049"/>
                </a:lnTo>
                <a:lnTo>
                  <a:pt x="247471" y="321188"/>
                </a:lnTo>
                <a:lnTo>
                  <a:pt x="252333" y="321344"/>
                </a:lnTo>
                <a:lnTo>
                  <a:pt x="259256" y="319297"/>
                </a:lnTo>
                <a:lnTo>
                  <a:pt x="266831" y="316535"/>
                </a:lnTo>
                <a:lnTo>
                  <a:pt x="272843" y="315307"/>
                </a:lnTo>
                <a:lnTo>
                  <a:pt x="278161" y="312645"/>
                </a:lnTo>
                <a:lnTo>
                  <a:pt x="280691" y="310823"/>
                </a:lnTo>
                <a:lnTo>
                  <a:pt x="285618" y="304566"/>
                </a:lnTo>
                <a:lnTo>
                  <a:pt x="292854" y="294236"/>
                </a:lnTo>
                <a:lnTo>
                  <a:pt x="295249" y="291407"/>
                </a:lnTo>
                <a:lnTo>
                  <a:pt x="302142" y="286147"/>
                </a:lnTo>
                <a:lnTo>
                  <a:pt x="306203" y="283634"/>
                </a:lnTo>
                <a:lnTo>
                  <a:pt x="308910" y="281164"/>
                </a:lnTo>
                <a:lnTo>
                  <a:pt x="310715" y="278724"/>
                </a:lnTo>
                <a:lnTo>
                  <a:pt x="313514" y="273896"/>
                </a:lnTo>
                <a:lnTo>
                  <a:pt x="321779" y="264329"/>
                </a:lnTo>
                <a:lnTo>
                  <a:pt x="331054" y="254795"/>
                </a:lnTo>
                <a:lnTo>
                  <a:pt x="335756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05"/>
          <p:cNvSpPr/>
          <p:nvPr/>
        </p:nvSpPr>
        <p:spPr>
          <a:xfrm>
            <a:off x="2964656" y="3429000"/>
            <a:ext cx="64295" cy="235744"/>
          </a:xfrm>
          <a:custGeom>
            <a:avLst/>
            <a:gdLst/>
            <a:ahLst/>
            <a:cxnLst/>
            <a:rect l="0" t="0" r="0" b="0"/>
            <a:pathLst>
              <a:path w="64295" h="235744">
                <a:moveTo>
                  <a:pt x="0" y="0"/>
                </a:moveTo>
                <a:lnTo>
                  <a:pt x="0" y="9942"/>
                </a:lnTo>
                <a:lnTo>
                  <a:pt x="794" y="12184"/>
                </a:lnTo>
                <a:lnTo>
                  <a:pt x="2116" y="14473"/>
                </a:lnTo>
                <a:lnTo>
                  <a:pt x="3792" y="16792"/>
                </a:lnTo>
                <a:lnTo>
                  <a:pt x="5654" y="21486"/>
                </a:lnTo>
                <a:lnTo>
                  <a:pt x="7275" y="27011"/>
                </a:lnTo>
                <a:lnTo>
                  <a:pt x="8819" y="30708"/>
                </a:lnTo>
                <a:lnTo>
                  <a:pt x="10642" y="34759"/>
                </a:lnTo>
                <a:lnTo>
                  <a:pt x="14784" y="43494"/>
                </a:lnTo>
                <a:lnTo>
                  <a:pt x="23910" y="62037"/>
                </a:lnTo>
                <a:lnTo>
                  <a:pt x="25465" y="66757"/>
                </a:lnTo>
                <a:lnTo>
                  <a:pt x="26502" y="71492"/>
                </a:lnTo>
                <a:lnTo>
                  <a:pt x="27193" y="76236"/>
                </a:lnTo>
                <a:lnTo>
                  <a:pt x="28447" y="81780"/>
                </a:lnTo>
                <a:lnTo>
                  <a:pt x="30077" y="87858"/>
                </a:lnTo>
                <a:lnTo>
                  <a:pt x="31958" y="94291"/>
                </a:lnTo>
                <a:lnTo>
                  <a:pt x="33211" y="100166"/>
                </a:lnTo>
                <a:lnTo>
                  <a:pt x="34047" y="105671"/>
                </a:lnTo>
                <a:lnTo>
                  <a:pt x="34604" y="110929"/>
                </a:lnTo>
                <a:lnTo>
                  <a:pt x="35769" y="116815"/>
                </a:lnTo>
                <a:lnTo>
                  <a:pt x="37340" y="123120"/>
                </a:lnTo>
                <a:lnTo>
                  <a:pt x="39181" y="129705"/>
                </a:lnTo>
                <a:lnTo>
                  <a:pt x="40408" y="135682"/>
                </a:lnTo>
                <a:lnTo>
                  <a:pt x="41226" y="141255"/>
                </a:lnTo>
                <a:lnTo>
                  <a:pt x="41772" y="146557"/>
                </a:lnTo>
                <a:lnTo>
                  <a:pt x="42929" y="151679"/>
                </a:lnTo>
                <a:lnTo>
                  <a:pt x="44494" y="156682"/>
                </a:lnTo>
                <a:lnTo>
                  <a:pt x="46331" y="161605"/>
                </a:lnTo>
                <a:lnTo>
                  <a:pt x="47556" y="166474"/>
                </a:lnTo>
                <a:lnTo>
                  <a:pt x="48373" y="171307"/>
                </a:lnTo>
                <a:lnTo>
                  <a:pt x="48917" y="176117"/>
                </a:lnTo>
                <a:lnTo>
                  <a:pt x="49280" y="180911"/>
                </a:lnTo>
                <a:lnTo>
                  <a:pt x="49522" y="185695"/>
                </a:lnTo>
                <a:lnTo>
                  <a:pt x="49863" y="197896"/>
                </a:lnTo>
                <a:lnTo>
                  <a:pt x="49978" y="209129"/>
                </a:lnTo>
                <a:lnTo>
                  <a:pt x="50781" y="211651"/>
                </a:lnTo>
                <a:lnTo>
                  <a:pt x="52110" y="214125"/>
                </a:lnTo>
                <a:lnTo>
                  <a:pt x="53790" y="216569"/>
                </a:lnTo>
                <a:lnTo>
                  <a:pt x="55657" y="221400"/>
                </a:lnTo>
                <a:lnTo>
                  <a:pt x="56154" y="223800"/>
                </a:lnTo>
                <a:lnTo>
                  <a:pt x="57280" y="225400"/>
                </a:lnTo>
                <a:lnTo>
                  <a:pt x="58824" y="226466"/>
                </a:lnTo>
                <a:lnTo>
                  <a:pt x="63213" y="228178"/>
                </a:lnTo>
                <a:lnTo>
                  <a:pt x="63573" y="229112"/>
                </a:lnTo>
                <a:lnTo>
                  <a:pt x="64294" y="2357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06"/>
          <p:cNvSpPr/>
          <p:nvPr/>
        </p:nvSpPr>
        <p:spPr>
          <a:xfrm>
            <a:off x="2900362" y="3493293"/>
            <a:ext cx="242889" cy="57151"/>
          </a:xfrm>
          <a:custGeom>
            <a:avLst/>
            <a:gdLst/>
            <a:ahLst/>
            <a:cxnLst/>
            <a:rect l="0" t="0" r="0" b="0"/>
            <a:pathLst>
              <a:path w="242889" h="57151">
                <a:moveTo>
                  <a:pt x="0" y="57150"/>
                </a:moveTo>
                <a:lnTo>
                  <a:pt x="104802" y="57150"/>
                </a:lnTo>
                <a:lnTo>
                  <a:pt x="109556" y="56357"/>
                </a:lnTo>
                <a:lnTo>
                  <a:pt x="114312" y="55034"/>
                </a:lnTo>
                <a:lnTo>
                  <a:pt x="119070" y="53358"/>
                </a:lnTo>
                <a:lnTo>
                  <a:pt x="123830" y="52240"/>
                </a:lnTo>
                <a:lnTo>
                  <a:pt x="128591" y="51496"/>
                </a:lnTo>
                <a:lnTo>
                  <a:pt x="133352" y="50999"/>
                </a:lnTo>
                <a:lnTo>
                  <a:pt x="138114" y="50668"/>
                </a:lnTo>
                <a:lnTo>
                  <a:pt x="142876" y="50448"/>
                </a:lnTo>
                <a:lnTo>
                  <a:pt x="147638" y="50301"/>
                </a:lnTo>
                <a:lnTo>
                  <a:pt x="152401" y="49409"/>
                </a:lnTo>
                <a:lnTo>
                  <a:pt x="157163" y="48021"/>
                </a:lnTo>
                <a:lnTo>
                  <a:pt x="161925" y="46301"/>
                </a:lnTo>
                <a:lnTo>
                  <a:pt x="165894" y="44361"/>
                </a:lnTo>
                <a:lnTo>
                  <a:pt x="169333" y="42274"/>
                </a:lnTo>
                <a:lnTo>
                  <a:pt x="172420" y="40089"/>
                </a:lnTo>
                <a:lnTo>
                  <a:pt x="176859" y="38632"/>
                </a:lnTo>
                <a:lnTo>
                  <a:pt x="182200" y="37662"/>
                </a:lnTo>
                <a:lnTo>
                  <a:pt x="188142" y="37014"/>
                </a:lnTo>
                <a:lnTo>
                  <a:pt x="192897" y="35789"/>
                </a:lnTo>
                <a:lnTo>
                  <a:pt x="196860" y="34178"/>
                </a:lnTo>
                <a:lnTo>
                  <a:pt x="200296" y="32311"/>
                </a:lnTo>
                <a:lnTo>
                  <a:pt x="203381" y="30272"/>
                </a:lnTo>
                <a:lnTo>
                  <a:pt x="206231" y="28119"/>
                </a:lnTo>
                <a:lnTo>
                  <a:pt x="208925" y="25890"/>
                </a:lnTo>
                <a:lnTo>
                  <a:pt x="212308" y="23610"/>
                </a:lnTo>
                <a:lnTo>
                  <a:pt x="216151" y="21296"/>
                </a:lnTo>
                <a:lnTo>
                  <a:pt x="220301" y="18960"/>
                </a:lnTo>
                <a:lnTo>
                  <a:pt x="223861" y="16609"/>
                </a:lnTo>
                <a:lnTo>
                  <a:pt x="227028" y="14247"/>
                </a:lnTo>
                <a:lnTo>
                  <a:pt x="229933" y="11880"/>
                </a:lnTo>
                <a:lnTo>
                  <a:pt x="232664" y="9508"/>
                </a:lnTo>
                <a:lnTo>
                  <a:pt x="235278" y="7132"/>
                </a:lnTo>
                <a:lnTo>
                  <a:pt x="2428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07"/>
          <p:cNvSpPr/>
          <p:nvPr/>
        </p:nvSpPr>
        <p:spPr>
          <a:xfrm>
            <a:off x="3164681" y="3400726"/>
            <a:ext cx="192882" cy="271162"/>
          </a:xfrm>
          <a:custGeom>
            <a:avLst/>
            <a:gdLst/>
            <a:ahLst/>
            <a:cxnLst/>
            <a:rect l="0" t="0" r="0" b="0"/>
            <a:pathLst>
              <a:path w="192882" h="271162">
                <a:moveTo>
                  <a:pt x="0" y="13986"/>
                </a:moveTo>
                <a:lnTo>
                  <a:pt x="0" y="0"/>
                </a:lnTo>
                <a:lnTo>
                  <a:pt x="0" y="10348"/>
                </a:lnTo>
                <a:lnTo>
                  <a:pt x="794" y="12354"/>
                </a:lnTo>
                <a:lnTo>
                  <a:pt x="4909" y="18971"/>
                </a:lnTo>
                <a:lnTo>
                  <a:pt x="6151" y="23610"/>
                </a:lnTo>
                <a:lnTo>
                  <a:pt x="6849" y="30684"/>
                </a:lnTo>
                <a:lnTo>
                  <a:pt x="9130" y="37547"/>
                </a:lnTo>
                <a:lnTo>
                  <a:pt x="11995" y="45889"/>
                </a:lnTo>
                <a:lnTo>
                  <a:pt x="12759" y="50336"/>
                </a:lnTo>
                <a:lnTo>
                  <a:pt x="13269" y="54888"/>
                </a:lnTo>
                <a:lnTo>
                  <a:pt x="14402" y="60304"/>
                </a:lnTo>
                <a:lnTo>
                  <a:pt x="15951" y="66296"/>
                </a:lnTo>
                <a:lnTo>
                  <a:pt x="17778" y="72672"/>
                </a:lnTo>
                <a:lnTo>
                  <a:pt x="18996" y="78510"/>
                </a:lnTo>
                <a:lnTo>
                  <a:pt x="19807" y="83989"/>
                </a:lnTo>
                <a:lnTo>
                  <a:pt x="20349" y="89230"/>
                </a:lnTo>
                <a:lnTo>
                  <a:pt x="21503" y="95105"/>
                </a:lnTo>
                <a:lnTo>
                  <a:pt x="23067" y="101403"/>
                </a:lnTo>
                <a:lnTo>
                  <a:pt x="24902" y="107983"/>
                </a:lnTo>
                <a:lnTo>
                  <a:pt x="26127" y="113957"/>
                </a:lnTo>
                <a:lnTo>
                  <a:pt x="26943" y="119527"/>
                </a:lnTo>
                <a:lnTo>
                  <a:pt x="27487" y="124828"/>
                </a:lnTo>
                <a:lnTo>
                  <a:pt x="28643" y="130743"/>
                </a:lnTo>
                <a:lnTo>
                  <a:pt x="30208" y="137068"/>
                </a:lnTo>
                <a:lnTo>
                  <a:pt x="32045" y="143665"/>
                </a:lnTo>
                <a:lnTo>
                  <a:pt x="33269" y="149651"/>
                </a:lnTo>
                <a:lnTo>
                  <a:pt x="34086" y="155230"/>
                </a:lnTo>
                <a:lnTo>
                  <a:pt x="34630" y="160536"/>
                </a:lnTo>
                <a:lnTo>
                  <a:pt x="34993" y="165661"/>
                </a:lnTo>
                <a:lnTo>
                  <a:pt x="35235" y="170666"/>
                </a:lnTo>
                <a:lnTo>
                  <a:pt x="35504" y="181253"/>
                </a:lnTo>
                <a:lnTo>
                  <a:pt x="35623" y="193896"/>
                </a:lnTo>
                <a:lnTo>
                  <a:pt x="36449" y="199013"/>
                </a:lnTo>
                <a:lnTo>
                  <a:pt x="39483" y="206816"/>
                </a:lnTo>
                <a:lnTo>
                  <a:pt x="41360" y="215047"/>
                </a:lnTo>
                <a:lnTo>
                  <a:pt x="42195" y="223203"/>
                </a:lnTo>
                <a:lnTo>
                  <a:pt x="42566" y="229473"/>
                </a:lnTo>
                <a:lnTo>
                  <a:pt x="42774" y="237466"/>
                </a:lnTo>
                <a:lnTo>
                  <a:pt x="42862" y="242574"/>
                </a:lnTo>
                <a:lnTo>
                  <a:pt x="42862" y="215643"/>
                </a:lnTo>
                <a:lnTo>
                  <a:pt x="43656" y="211130"/>
                </a:lnTo>
                <a:lnTo>
                  <a:pt x="44979" y="206535"/>
                </a:lnTo>
                <a:lnTo>
                  <a:pt x="46655" y="201883"/>
                </a:lnTo>
                <a:lnTo>
                  <a:pt x="47772" y="197194"/>
                </a:lnTo>
                <a:lnTo>
                  <a:pt x="48517" y="192481"/>
                </a:lnTo>
                <a:lnTo>
                  <a:pt x="49013" y="187752"/>
                </a:lnTo>
                <a:lnTo>
                  <a:pt x="51681" y="180380"/>
                </a:lnTo>
                <a:lnTo>
                  <a:pt x="55513" y="173664"/>
                </a:lnTo>
                <a:lnTo>
                  <a:pt x="59862" y="165387"/>
                </a:lnTo>
                <a:lnTo>
                  <a:pt x="66773" y="151803"/>
                </a:lnTo>
                <a:lnTo>
                  <a:pt x="69915" y="147932"/>
                </a:lnTo>
                <a:lnTo>
                  <a:pt x="73598" y="144559"/>
                </a:lnTo>
                <a:lnTo>
                  <a:pt x="77640" y="141516"/>
                </a:lnTo>
                <a:lnTo>
                  <a:pt x="81129" y="138694"/>
                </a:lnTo>
                <a:lnTo>
                  <a:pt x="87122" y="133441"/>
                </a:lnTo>
                <a:lnTo>
                  <a:pt x="89831" y="131723"/>
                </a:lnTo>
                <a:lnTo>
                  <a:pt x="94958" y="129813"/>
                </a:lnTo>
                <a:lnTo>
                  <a:pt x="98230" y="129304"/>
                </a:lnTo>
                <a:lnTo>
                  <a:pt x="101999" y="128965"/>
                </a:lnTo>
                <a:lnTo>
                  <a:pt x="106099" y="128739"/>
                </a:lnTo>
                <a:lnTo>
                  <a:pt x="114888" y="128487"/>
                </a:lnTo>
                <a:lnTo>
                  <a:pt x="129674" y="128326"/>
                </a:lnTo>
                <a:lnTo>
                  <a:pt x="132487" y="129106"/>
                </a:lnTo>
                <a:lnTo>
                  <a:pt x="137729" y="132090"/>
                </a:lnTo>
                <a:lnTo>
                  <a:pt x="141031" y="133997"/>
                </a:lnTo>
                <a:lnTo>
                  <a:pt x="148934" y="138233"/>
                </a:lnTo>
                <a:lnTo>
                  <a:pt x="152471" y="140473"/>
                </a:lnTo>
                <a:lnTo>
                  <a:pt x="155622" y="142761"/>
                </a:lnTo>
                <a:lnTo>
                  <a:pt x="158517" y="145080"/>
                </a:lnTo>
                <a:lnTo>
                  <a:pt x="163850" y="151890"/>
                </a:lnTo>
                <a:lnTo>
                  <a:pt x="168866" y="159414"/>
                </a:lnTo>
                <a:lnTo>
                  <a:pt x="173741" y="165404"/>
                </a:lnTo>
                <a:lnTo>
                  <a:pt x="175358" y="168906"/>
                </a:lnTo>
                <a:lnTo>
                  <a:pt x="178429" y="181420"/>
                </a:lnTo>
                <a:lnTo>
                  <a:pt x="180071" y="185934"/>
                </a:lnTo>
                <a:lnTo>
                  <a:pt x="181960" y="190530"/>
                </a:lnTo>
                <a:lnTo>
                  <a:pt x="183219" y="195182"/>
                </a:lnTo>
                <a:lnTo>
                  <a:pt x="184059" y="199871"/>
                </a:lnTo>
                <a:lnTo>
                  <a:pt x="184618" y="204585"/>
                </a:lnTo>
                <a:lnTo>
                  <a:pt x="185785" y="209314"/>
                </a:lnTo>
                <a:lnTo>
                  <a:pt x="187357" y="214054"/>
                </a:lnTo>
                <a:lnTo>
                  <a:pt x="189198" y="218803"/>
                </a:lnTo>
                <a:lnTo>
                  <a:pt x="191244" y="226195"/>
                </a:lnTo>
                <a:lnTo>
                  <a:pt x="192154" y="232920"/>
                </a:lnTo>
                <a:lnTo>
                  <a:pt x="192558" y="241200"/>
                </a:lnTo>
                <a:lnTo>
                  <a:pt x="192785" y="250995"/>
                </a:lnTo>
                <a:lnTo>
                  <a:pt x="192881" y="271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08"/>
          <p:cNvSpPr/>
          <p:nvPr/>
        </p:nvSpPr>
        <p:spPr>
          <a:xfrm>
            <a:off x="231645" y="3136524"/>
            <a:ext cx="182662" cy="171004"/>
          </a:xfrm>
          <a:custGeom>
            <a:avLst/>
            <a:gdLst/>
            <a:ahLst/>
            <a:cxnLst/>
            <a:rect l="0" t="0" r="0" b="0"/>
            <a:pathLst>
              <a:path w="182662" h="171004">
                <a:moveTo>
                  <a:pt x="11242" y="49588"/>
                </a:moveTo>
                <a:lnTo>
                  <a:pt x="332" y="49588"/>
                </a:lnTo>
                <a:lnTo>
                  <a:pt x="0" y="48794"/>
                </a:lnTo>
                <a:lnTo>
                  <a:pt x="572" y="47471"/>
                </a:lnTo>
                <a:lnTo>
                  <a:pt x="1748" y="45796"/>
                </a:lnTo>
                <a:lnTo>
                  <a:pt x="3325" y="44679"/>
                </a:lnTo>
                <a:lnTo>
                  <a:pt x="7194" y="43437"/>
                </a:lnTo>
                <a:lnTo>
                  <a:pt x="11560" y="40769"/>
                </a:lnTo>
                <a:lnTo>
                  <a:pt x="16939" y="36937"/>
                </a:lnTo>
                <a:lnTo>
                  <a:pt x="20597" y="34804"/>
                </a:lnTo>
                <a:lnTo>
                  <a:pt x="24622" y="32588"/>
                </a:lnTo>
                <a:lnTo>
                  <a:pt x="33328" y="28010"/>
                </a:lnTo>
                <a:lnTo>
                  <a:pt x="80310" y="4342"/>
                </a:lnTo>
                <a:lnTo>
                  <a:pt x="85068" y="2755"/>
                </a:lnTo>
                <a:lnTo>
                  <a:pt x="89828" y="1697"/>
                </a:lnTo>
                <a:lnTo>
                  <a:pt x="94589" y="992"/>
                </a:lnTo>
                <a:lnTo>
                  <a:pt x="99351" y="522"/>
                </a:lnTo>
                <a:lnTo>
                  <a:pt x="104112" y="208"/>
                </a:lnTo>
                <a:lnTo>
                  <a:pt x="108874" y="0"/>
                </a:lnTo>
                <a:lnTo>
                  <a:pt x="112843" y="654"/>
                </a:lnTo>
                <a:lnTo>
                  <a:pt x="116282" y="1884"/>
                </a:lnTo>
                <a:lnTo>
                  <a:pt x="119369" y="3498"/>
                </a:lnTo>
                <a:lnTo>
                  <a:pt x="124915" y="5291"/>
                </a:lnTo>
                <a:lnTo>
                  <a:pt x="127505" y="5769"/>
                </a:lnTo>
                <a:lnTo>
                  <a:pt x="132500" y="8417"/>
                </a:lnTo>
                <a:lnTo>
                  <a:pt x="137366" y="12240"/>
                </a:lnTo>
                <a:lnTo>
                  <a:pt x="142174" y="16585"/>
                </a:lnTo>
                <a:lnTo>
                  <a:pt x="143774" y="18854"/>
                </a:lnTo>
                <a:lnTo>
                  <a:pt x="145551" y="23493"/>
                </a:lnTo>
                <a:lnTo>
                  <a:pt x="146341" y="28201"/>
                </a:lnTo>
                <a:lnTo>
                  <a:pt x="146552" y="30567"/>
                </a:lnTo>
                <a:lnTo>
                  <a:pt x="145899" y="32939"/>
                </a:lnTo>
                <a:lnTo>
                  <a:pt x="143056" y="37690"/>
                </a:lnTo>
                <a:lnTo>
                  <a:pt x="139147" y="42448"/>
                </a:lnTo>
                <a:lnTo>
                  <a:pt x="134764" y="47208"/>
                </a:lnTo>
                <a:lnTo>
                  <a:pt x="127833" y="54351"/>
                </a:lnTo>
                <a:lnTo>
                  <a:pt x="116005" y="66257"/>
                </a:lnTo>
                <a:lnTo>
                  <a:pt x="113628" y="67844"/>
                </a:lnTo>
                <a:lnTo>
                  <a:pt x="108870" y="69608"/>
                </a:lnTo>
                <a:lnTo>
                  <a:pt x="107283" y="70872"/>
                </a:lnTo>
                <a:lnTo>
                  <a:pt x="106226" y="72509"/>
                </a:lnTo>
                <a:lnTo>
                  <a:pt x="104529" y="77046"/>
                </a:lnTo>
                <a:lnTo>
                  <a:pt x="103596" y="77418"/>
                </a:lnTo>
                <a:lnTo>
                  <a:pt x="100442" y="77832"/>
                </a:lnTo>
                <a:lnTo>
                  <a:pt x="99284" y="77149"/>
                </a:lnTo>
                <a:lnTo>
                  <a:pt x="98512" y="75899"/>
                </a:lnTo>
                <a:lnTo>
                  <a:pt x="97272" y="71983"/>
                </a:lnTo>
                <a:lnTo>
                  <a:pt x="97964" y="71662"/>
                </a:lnTo>
                <a:lnTo>
                  <a:pt x="100850" y="71305"/>
                </a:lnTo>
                <a:lnTo>
                  <a:pt x="101937" y="70416"/>
                </a:lnTo>
                <a:lnTo>
                  <a:pt x="102661" y="69030"/>
                </a:lnTo>
                <a:lnTo>
                  <a:pt x="103145" y="67312"/>
                </a:lnTo>
                <a:lnTo>
                  <a:pt x="105054" y="66166"/>
                </a:lnTo>
                <a:lnTo>
                  <a:pt x="107915" y="65403"/>
                </a:lnTo>
                <a:lnTo>
                  <a:pt x="111409" y="64894"/>
                </a:lnTo>
                <a:lnTo>
                  <a:pt x="114533" y="64554"/>
                </a:lnTo>
                <a:lnTo>
                  <a:pt x="120120" y="64177"/>
                </a:lnTo>
                <a:lnTo>
                  <a:pt x="122721" y="63283"/>
                </a:lnTo>
                <a:lnTo>
                  <a:pt x="127728" y="60173"/>
                </a:lnTo>
                <a:lnTo>
                  <a:pt x="130968" y="59026"/>
                </a:lnTo>
                <a:lnTo>
                  <a:pt x="134716" y="58261"/>
                </a:lnTo>
                <a:lnTo>
                  <a:pt x="138801" y="57751"/>
                </a:lnTo>
                <a:lnTo>
                  <a:pt x="142319" y="57412"/>
                </a:lnTo>
                <a:lnTo>
                  <a:pt x="145458" y="57185"/>
                </a:lnTo>
                <a:lnTo>
                  <a:pt x="151062" y="56933"/>
                </a:lnTo>
                <a:lnTo>
                  <a:pt x="156199" y="56821"/>
                </a:lnTo>
                <a:lnTo>
                  <a:pt x="159474" y="57585"/>
                </a:lnTo>
                <a:lnTo>
                  <a:pt x="163244" y="58888"/>
                </a:lnTo>
                <a:lnTo>
                  <a:pt x="167346" y="60551"/>
                </a:lnTo>
                <a:lnTo>
                  <a:pt x="170080" y="62453"/>
                </a:lnTo>
                <a:lnTo>
                  <a:pt x="171903" y="64514"/>
                </a:lnTo>
                <a:lnTo>
                  <a:pt x="174722" y="68922"/>
                </a:lnTo>
                <a:lnTo>
                  <a:pt x="178620" y="73527"/>
                </a:lnTo>
                <a:lnTo>
                  <a:pt x="179978" y="75866"/>
                </a:lnTo>
                <a:lnTo>
                  <a:pt x="181486" y="80582"/>
                </a:lnTo>
                <a:lnTo>
                  <a:pt x="182156" y="85324"/>
                </a:lnTo>
                <a:lnTo>
                  <a:pt x="182454" y="90077"/>
                </a:lnTo>
                <a:lnTo>
                  <a:pt x="182586" y="94835"/>
                </a:lnTo>
                <a:lnTo>
                  <a:pt x="182661" y="105769"/>
                </a:lnTo>
                <a:lnTo>
                  <a:pt x="181084" y="110061"/>
                </a:lnTo>
                <a:lnTo>
                  <a:pt x="178445" y="114509"/>
                </a:lnTo>
                <a:lnTo>
                  <a:pt x="175098" y="119062"/>
                </a:lnTo>
                <a:lnTo>
                  <a:pt x="172073" y="122892"/>
                </a:lnTo>
                <a:lnTo>
                  <a:pt x="169263" y="126238"/>
                </a:lnTo>
                <a:lnTo>
                  <a:pt x="166595" y="129263"/>
                </a:lnTo>
                <a:lnTo>
                  <a:pt x="164023" y="132867"/>
                </a:lnTo>
                <a:lnTo>
                  <a:pt x="161515" y="136857"/>
                </a:lnTo>
                <a:lnTo>
                  <a:pt x="159049" y="141105"/>
                </a:lnTo>
                <a:lnTo>
                  <a:pt x="155818" y="144731"/>
                </a:lnTo>
                <a:lnTo>
                  <a:pt x="152076" y="147941"/>
                </a:lnTo>
                <a:lnTo>
                  <a:pt x="147994" y="150876"/>
                </a:lnTo>
                <a:lnTo>
                  <a:pt x="143685" y="153625"/>
                </a:lnTo>
                <a:lnTo>
                  <a:pt x="139225" y="156253"/>
                </a:lnTo>
                <a:lnTo>
                  <a:pt x="134664" y="158798"/>
                </a:lnTo>
                <a:lnTo>
                  <a:pt x="130036" y="160495"/>
                </a:lnTo>
                <a:lnTo>
                  <a:pt x="125363" y="161626"/>
                </a:lnTo>
                <a:lnTo>
                  <a:pt x="120660" y="162380"/>
                </a:lnTo>
                <a:lnTo>
                  <a:pt x="115937" y="163676"/>
                </a:lnTo>
                <a:lnTo>
                  <a:pt x="111201" y="165334"/>
                </a:lnTo>
                <a:lnTo>
                  <a:pt x="106457" y="167234"/>
                </a:lnTo>
                <a:lnTo>
                  <a:pt x="102500" y="168500"/>
                </a:lnTo>
                <a:lnTo>
                  <a:pt x="99068" y="169344"/>
                </a:lnTo>
                <a:lnTo>
                  <a:pt x="95986" y="169907"/>
                </a:lnTo>
                <a:lnTo>
                  <a:pt x="90446" y="170532"/>
                </a:lnTo>
                <a:lnTo>
                  <a:pt x="87857" y="170698"/>
                </a:lnTo>
                <a:lnTo>
                  <a:pt x="80747" y="170884"/>
                </a:lnTo>
                <a:lnTo>
                  <a:pt x="67040" y="171003"/>
                </a:lnTo>
                <a:lnTo>
                  <a:pt x="64316" y="170219"/>
                </a:lnTo>
                <a:lnTo>
                  <a:pt x="59172" y="167231"/>
                </a:lnTo>
                <a:lnTo>
                  <a:pt x="54240" y="165374"/>
                </a:lnTo>
                <a:lnTo>
                  <a:pt x="49402" y="164548"/>
                </a:lnTo>
                <a:lnTo>
                  <a:pt x="44606" y="164181"/>
                </a:lnTo>
                <a:lnTo>
                  <a:pt x="39829" y="164019"/>
                </a:lnTo>
                <a:lnTo>
                  <a:pt x="37444" y="163975"/>
                </a:lnTo>
                <a:lnTo>
                  <a:pt x="35060" y="163152"/>
                </a:lnTo>
                <a:lnTo>
                  <a:pt x="30294" y="160122"/>
                </a:lnTo>
                <a:lnTo>
                  <a:pt x="25948" y="157041"/>
                </a:lnTo>
                <a:lnTo>
                  <a:pt x="31239" y="156783"/>
                </a:lnTo>
                <a:lnTo>
                  <a:pt x="32673" y="156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09"/>
          <p:cNvSpPr/>
          <p:nvPr/>
        </p:nvSpPr>
        <p:spPr>
          <a:xfrm>
            <a:off x="571500" y="3221831"/>
            <a:ext cx="21432" cy="28576"/>
          </a:xfrm>
          <a:custGeom>
            <a:avLst/>
            <a:gdLst/>
            <a:ahLst/>
            <a:cxnLst/>
            <a:rect l="0" t="0" r="0" b="0"/>
            <a:pathLst>
              <a:path w="21432" h="28576">
                <a:moveTo>
                  <a:pt x="0" y="28575"/>
                </a:moveTo>
                <a:lnTo>
                  <a:pt x="0" y="15367"/>
                </a:lnTo>
                <a:lnTo>
                  <a:pt x="793" y="14214"/>
                </a:lnTo>
                <a:lnTo>
                  <a:pt x="2116" y="12651"/>
                </a:lnTo>
                <a:lnTo>
                  <a:pt x="7056" y="7239"/>
                </a:lnTo>
                <a:lnTo>
                  <a:pt x="7879" y="7207"/>
                </a:lnTo>
                <a:lnTo>
                  <a:pt x="20571" y="7145"/>
                </a:lnTo>
                <a:lnTo>
                  <a:pt x="21430" y="7144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10"/>
          <p:cNvSpPr/>
          <p:nvPr/>
        </p:nvSpPr>
        <p:spPr>
          <a:xfrm>
            <a:off x="750093" y="3078956"/>
            <a:ext cx="150020" cy="171451"/>
          </a:xfrm>
          <a:custGeom>
            <a:avLst/>
            <a:gdLst/>
            <a:ahLst/>
            <a:cxnLst/>
            <a:rect l="0" t="0" r="0" b="0"/>
            <a:pathLst>
              <a:path w="150020" h="171451">
                <a:moveTo>
                  <a:pt x="7144" y="0"/>
                </a:moveTo>
                <a:lnTo>
                  <a:pt x="3028" y="0"/>
                </a:lnTo>
                <a:lnTo>
                  <a:pt x="4786" y="0"/>
                </a:lnTo>
                <a:lnTo>
                  <a:pt x="5572" y="794"/>
                </a:lnTo>
                <a:lnTo>
                  <a:pt x="6096" y="2116"/>
                </a:lnTo>
                <a:lnTo>
                  <a:pt x="6678" y="5703"/>
                </a:lnTo>
                <a:lnTo>
                  <a:pt x="6937" y="9943"/>
                </a:lnTo>
                <a:lnTo>
                  <a:pt x="7800" y="12979"/>
                </a:lnTo>
                <a:lnTo>
                  <a:pt x="9169" y="16590"/>
                </a:lnTo>
                <a:lnTo>
                  <a:pt x="10875" y="20585"/>
                </a:lnTo>
                <a:lnTo>
                  <a:pt x="12013" y="24042"/>
                </a:lnTo>
                <a:lnTo>
                  <a:pt x="12771" y="27141"/>
                </a:lnTo>
                <a:lnTo>
                  <a:pt x="13277" y="30000"/>
                </a:lnTo>
                <a:lnTo>
                  <a:pt x="13614" y="33493"/>
                </a:lnTo>
                <a:lnTo>
                  <a:pt x="13838" y="37410"/>
                </a:lnTo>
                <a:lnTo>
                  <a:pt x="14088" y="45995"/>
                </a:lnTo>
                <a:lnTo>
                  <a:pt x="14261" y="69155"/>
                </a:lnTo>
                <a:lnTo>
                  <a:pt x="13476" y="73884"/>
                </a:lnTo>
                <a:lnTo>
                  <a:pt x="12159" y="78625"/>
                </a:lnTo>
                <a:lnTo>
                  <a:pt x="10488" y="83373"/>
                </a:lnTo>
                <a:lnTo>
                  <a:pt x="9373" y="88126"/>
                </a:lnTo>
                <a:lnTo>
                  <a:pt x="8630" y="92882"/>
                </a:lnTo>
                <a:lnTo>
                  <a:pt x="8135" y="97640"/>
                </a:lnTo>
                <a:lnTo>
                  <a:pt x="7804" y="102400"/>
                </a:lnTo>
                <a:lnTo>
                  <a:pt x="7584" y="107160"/>
                </a:lnTo>
                <a:lnTo>
                  <a:pt x="7274" y="119328"/>
                </a:lnTo>
                <a:lnTo>
                  <a:pt x="7170" y="134343"/>
                </a:lnTo>
                <a:lnTo>
                  <a:pt x="6367" y="137981"/>
                </a:lnTo>
                <a:lnTo>
                  <a:pt x="5039" y="141200"/>
                </a:lnTo>
                <a:lnTo>
                  <a:pt x="3359" y="144139"/>
                </a:lnTo>
                <a:lnTo>
                  <a:pt x="2240" y="146893"/>
                </a:lnTo>
                <a:lnTo>
                  <a:pt x="996" y="152069"/>
                </a:lnTo>
                <a:lnTo>
                  <a:pt x="443" y="157015"/>
                </a:lnTo>
                <a:lnTo>
                  <a:pt x="88" y="162866"/>
                </a:lnTo>
                <a:lnTo>
                  <a:pt x="26" y="167672"/>
                </a:lnTo>
                <a:lnTo>
                  <a:pt x="8" y="170330"/>
                </a:lnTo>
                <a:lnTo>
                  <a:pt x="0" y="160779"/>
                </a:lnTo>
                <a:lnTo>
                  <a:pt x="794" y="157986"/>
                </a:lnTo>
                <a:lnTo>
                  <a:pt x="2117" y="154536"/>
                </a:lnTo>
                <a:lnTo>
                  <a:pt x="3793" y="150649"/>
                </a:lnTo>
                <a:lnTo>
                  <a:pt x="6497" y="147264"/>
                </a:lnTo>
                <a:lnTo>
                  <a:pt x="9888" y="144214"/>
                </a:lnTo>
                <a:lnTo>
                  <a:pt x="13736" y="141386"/>
                </a:lnTo>
                <a:lnTo>
                  <a:pt x="17095" y="137913"/>
                </a:lnTo>
                <a:lnTo>
                  <a:pt x="20128" y="134011"/>
                </a:lnTo>
                <a:lnTo>
                  <a:pt x="22944" y="129822"/>
                </a:lnTo>
                <a:lnTo>
                  <a:pt x="25615" y="126235"/>
                </a:lnTo>
                <a:lnTo>
                  <a:pt x="28189" y="123051"/>
                </a:lnTo>
                <a:lnTo>
                  <a:pt x="30699" y="120134"/>
                </a:lnTo>
                <a:lnTo>
                  <a:pt x="33960" y="116602"/>
                </a:lnTo>
                <a:lnTo>
                  <a:pt x="45340" y="104839"/>
                </a:lnTo>
                <a:lnTo>
                  <a:pt x="51372" y="98718"/>
                </a:lnTo>
                <a:lnTo>
                  <a:pt x="54886" y="95975"/>
                </a:lnTo>
                <a:lnTo>
                  <a:pt x="58816" y="93352"/>
                </a:lnTo>
                <a:lnTo>
                  <a:pt x="63023" y="90809"/>
                </a:lnTo>
                <a:lnTo>
                  <a:pt x="66622" y="89115"/>
                </a:lnTo>
                <a:lnTo>
                  <a:pt x="69814" y="87985"/>
                </a:lnTo>
                <a:lnTo>
                  <a:pt x="72737" y="87231"/>
                </a:lnTo>
                <a:lnTo>
                  <a:pt x="75479" y="86729"/>
                </a:lnTo>
                <a:lnTo>
                  <a:pt x="78101" y="86394"/>
                </a:lnTo>
                <a:lnTo>
                  <a:pt x="80642" y="86171"/>
                </a:lnTo>
                <a:lnTo>
                  <a:pt x="83130" y="86022"/>
                </a:lnTo>
                <a:lnTo>
                  <a:pt x="88011" y="85857"/>
                </a:lnTo>
                <a:lnTo>
                  <a:pt x="99014" y="85764"/>
                </a:lnTo>
                <a:lnTo>
                  <a:pt x="102522" y="86545"/>
                </a:lnTo>
                <a:lnTo>
                  <a:pt x="105655" y="87859"/>
                </a:lnTo>
                <a:lnTo>
                  <a:pt x="108536" y="89529"/>
                </a:lnTo>
                <a:lnTo>
                  <a:pt x="111251" y="91436"/>
                </a:lnTo>
                <a:lnTo>
                  <a:pt x="113855" y="93501"/>
                </a:lnTo>
                <a:lnTo>
                  <a:pt x="116385" y="95671"/>
                </a:lnTo>
                <a:lnTo>
                  <a:pt x="118865" y="97912"/>
                </a:lnTo>
                <a:lnTo>
                  <a:pt x="123737" y="102518"/>
                </a:lnTo>
                <a:lnTo>
                  <a:pt x="126148" y="105652"/>
                </a:lnTo>
                <a:lnTo>
                  <a:pt x="128549" y="109328"/>
                </a:lnTo>
                <a:lnTo>
                  <a:pt x="130943" y="113367"/>
                </a:lnTo>
                <a:lnTo>
                  <a:pt x="132539" y="116853"/>
                </a:lnTo>
                <a:lnTo>
                  <a:pt x="133603" y="119971"/>
                </a:lnTo>
                <a:lnTo>
                  <a:pt x="134313" y="122843"/>
                </a:lnTo>
                <a:lnTo>
                  <a:pt x="134786" y="126345"/>
                </a:lnTo>
                <a:lnTo>
                  <a:pt x="135101" y="130267"/>
                </a:lnTo>
                <a:lnTo>
                  <a:pt x="135311" y="134470"/>
                </a:lnTo>
                <a:lnTo>
                  <a:pt x="136245" y="138065"/>
                </a:lnTo>
                <a:lnTo>
                  <a:pt x="137661" y="141256"/>
                </a:lnTo>
                <a:lnTo>
                  <a:pt x="139399" y="144177"/>
                </a:lnTo>
                <a:lnTo>
                  <a:pt x="140558" y="146918"/>
                </a:lnTo>
                <a:lnTo>
                  <a:pt x="141845" y="152080"/>
                </a:lnTo>
                <a:lnTo>
                  <a:pt x="142418" y="157020"/>
                </a:lnTo>
                <a:lnTo>
                  <a:pt x="142672" y="161861"/>
                </a:lnTo>
                <a:lnTo>
                  <a:pt x="142867" y="171029"/>
                </a:lnTo>
                <a:lnTo>
                  <a:pt x="144988" y="171263"/>
                </a:lnTo>
                <a:lnTo>
                  <a:pt x="150019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11"/>
          <p:cNvSpPr/>
          <p:nvPr/>
        </p:nvSpPr>
        <p:spPr>
          <a:xfrm>
            <a:off x="700095" y="3286125"/>
            <a:ext cx="235737" cy="50007"/>
          </a:xfrm>
          <a:custGeom>
            <a:avLst/>
            <a:gdLst/>
            <a:ahLst/>
            <a:cxnLst/>
            <a:rect l="0" t="0" r="0" b="0"/>
            <a:pathLst>
              <a:path w="235737" h="50007">
                <a:moveTo>
                  <a:pt x="7136" y="50006"/>
                </a:moveTo>
                <a:lnTo>
                  <a:pt x="3343" y="50006"/>
                </a:lnTo>
                <a:lnTo>
                  <a:pt x="2226" y="49212"/>
                </a:lnTo>
                <a:lnTo>
                  <a:pt x="1481" y="47889"/>
                </a:lnTo>
                <a:lnTo>
                  <a:pt x="0" y="42888"/>
                </a:lnTo>
                <a:lnTo>
                  <a:pt x="9936" y="42864"/>
                </a:lnTo>
                <a:lnTo>
                  <a:pt x="12177" y="42070"/>
                </a:lnTo>
                <a:lnTo>
                  <a:pt x="14466" y="40747"/>
                </a:lnTo>
                <a:lnTo>
                  <a:pt x="16785" y="39070"/>
                </a:lnTo>
                <a:lnTo>
                  <a:pt x="19918" y="37953"/>
                </a:lnTo>
                <a:lnTo>
                  <a:pt x="23595" y="37208"/>
                </a:lnTo>
                <a:lnTo>
                  <a:pt x="27634" y="36712"/>
                </a:lnTo>
                <a:lnTo>
                  <a:pt x="31120" y="35586"/>
                </a:lnTo>
                <a:lnTo>
                  <a:pt x="34238" y="34043"/>
                </a:lnTo>
                <a:lnTo>
                  <a:pt x="37110" y="32220"/>
                </a:lnTo>
                <a:lnTo>
                  <a:pt x="40612" y="31005"/>
                </a:lnTo>
                <a:lnTo>
                  <a:pt x="44535" y="30195"/>
                </a:lnTo>
                <a:lnTo>
                  <a:pt x="48737" y="29655"/>
                </a:lnTo>
                <a:lnTo>
                  <a:pt x="53920" y="28501"/>
                </a:lnTo>
                <a:lnTo>
                  <a:pt x="59756" y="26938"/>
                </a:lnTo>
                <a:lnTo>
                  <a:pt x="66029" y="25103"/>
                </a:lnTo>
                <a:lnTo>
                  <a:pt x="71798" y="23085"/>
                </a:lnTo>
                <a:lnTo>
                  <a:pt x="77231" y="20946"/>
                </a:lnTo>
                <a:lnTo>
                  <a:pt x="82441" y="18726"/>
                </a:lnTo>
                <a:lnTo>
                  <a:pt x="89089" y="17247"/>
                </a:lnTo>
                <a:lnTo>
                  <a:pt x="96696" y="16260"/>
                </a:lnTo>
                <a:lnTo>
                  <a:pt x="104943" y="15602"/>
                </a:lnTo>
                <a:lnTo>
                  <a:pt x="112028" y="14370"/>
                </a:lnTo>
                <a:lnTo>
                  <a:pt x="118339" y="12755"/>
                </a:lnTo>
                <a:lnTo>
                  <a:pt x="124134" y="10884"/>
                </a:lnTo>
                <a:lnTo>
                  <a:pt x="130378" y="9637"/>
                </a:lnTo>
                <a:lnTo>
                  <a:pt x="136922" y="8806"/>
                </a:lnTo>
                <a:lnTo>
                  <a:pt x="143666" y="8252"/>
                </a:lnTo>
                <a:lnTo>
                  <a:pt x="150544" y="7089"/>
                </a:lnTo>
                <a:lnTo>
                  <a:pt x="157510" y="5519"/>
                </a:lnTo>
                <a:lnTo>
                  <a:pt x="164535" y="3680"/>
                </a:lnTo>
                <a:lnTo>
                  <a:pt x="171600" y="2453"/>
                </a:lnTo>
                <a:lnTo>
                  <a:pt x="178691" y="1635"/>
                </a:lnTo>
                <a:lnTo>
                  <a:pt x="185800" y="1090"/>
                </a:lnTo>
                <a:lnTo>
                  <a:pt x="192126" y="726"/>
                </a:lnTo>
                <a:lnTo>
                  <a:pt x="203389" y="323"/>
                </a:lnTo>
                <a:lnTo>
                  <a:pt x="2357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12"/>
          <p:cNvSpPr/>
          <p:nvPr/>
        </p:nvSpPr>
        <p:spPr>
          <a:xfrm>
            <a:off x="671512" y="3350536"/>
            <a:ext cx="221244" cy="221303"/>
          </a:xfrm>
          <a:custGeom>
            <a:avLst/>
            <a:gdLst/>
            <a:ahLst/>
            <a:cxnLst/>
            <a:rect l="0" t="0" r="0" b="0"/>
            <a:pathLst>
              <a:path w="221244" h="221303">
                <a:moveTo>
                  <a:pt x="92869" y="49889"/>
                </a:moveTo>
                <a:lnTo>
                  <a:pt x="78609" y="49889"/>
                </a:lnTo>
                <a:lnTo>
                  <a:pt x="82382" y="46096"/>
                </a:lnTo>
                <a:lnTo>
                  <a:pt x="84290" y="44979"/>
                </a:lnTo>
                <a:lnTo>
                  <a:pt x="90768" y="42613"/>
                </a:lnTo>
                <a:lnTo>
                  <a:pt x="95375" y="39247"/>
                </a:lnTo>
                <a:lnTo>
                  <a:pt x="102185" y="35105"/>
                </a:lnTo>
                <a:lnTo>
                  <a:pt x="106223" y="32889"/>
                </a:lnTo>
                <a:lnTo>
                  <a:pt x="112827" y="26193"/>
                </a:lnTo>
                <a:lnTo>
                  <a:pt x="115699" y="22186"/>
                </a:lnTo>
                <a:lnTo>
                  <a:pt x="119995" y="19514"/>
                </a:lnTo>
                <a:lnTo>
                  <a:pt x="125241" y="17732"/>
                </a:lnTo>
                <a:lnTo>
                  <a:pt x="131119" y="16545"/>
                </a:lnTo>
                <a:lnTo>
                  <a:pt x="135831" y="14959"/>
                </a:lnTo>
                <a:lnTo>
                  <a:pt x="139767" y="13109"/>
                </a:lnTo>
                <a:lnTo>
                  <a:pt x="143184" y="11081"/>
                </a:lnTo>
                <a:lnTo>
                  <a:pt x="147843" y="8936"/>
                </a:lnTo>
                <a:lnTo>
                  <a:pt x="153331" y="6712"/>
                </a:lnTo>
                <a:lnTo>
                  <a:pt x="159371" y="4435"/>
                </a:lnTo>
                <a:lnTo>
                  <a:pt x="164191" y="2918"/>
                </a:lnTo>
                <a:lnTo>
                  <a:pt x="168198" y="1906"/>
                </a:lnTo>
                <a:lnTo>
                  <a:pt x="171663" y="1231"/>
                </a:lnTo>
                <a:lnTo>
                  <a:pt x="175561" y="781"/>
                </a:lnTo>
                <a:lnTo>
                  <a:pt x="179747" y="482"/>
                </a:lnTo>
                <a:lnTo>
                  <a:pt x="187837" y="149"/>
                </a:lnTo>
                <a:lnTo>
                  <a:pt x="194079" y="0"/>
                </a:lnTo>
                <a:lnTo>
                  <a:pt x="196855" y="755"/>
                </a:lnTo>
                <a:lnTo>
                  <a:pt x="202056" y="3710"/>
                </a:lnTo>
                <a:lnTo>
                  <a:pt x="205348" y="5609"/>
                </a:lnTo>
                <a:lnTo>
                  <a:pt x="213238" y="9836"/>
                </a:lnTo>
                <a:lnTo>
                  <a:pt x="215978" y="12074"/>
                </a:lnTo>
                <a:lnTo>
                  <a:pt x="217804" y="14360"/>
                </a:lnTo>
                <a:lnTo>
                  <a:pt x="219021" y="16678"/>
                </a:lnTo>
                <a:lnTo>
                  <a:pt x="220374" y="23487"/>
                </a:lnTo>
                <a:lnTo>
                  <a:pt x="220735" y="27525"/>
                </a:lnTo>
                <a:lnTo>
                  <a:pt x="221136" y="34128"/>
                </a:lnTo>
                <a:lnTo>
                  <a:pt x="221243" y="37001"/>
                </a:lnTo>
                <a:lnTo>
                  <a:pt x="219726" y="40503"/>
                </a:lnTo>
                <a:lnTo>
                  <a:pt x="217128" y="44425"/>
                </a:lnTo>
                <a:lnTo>
                  <a:pt x="213808" y="48627"/>
                </a:lnTo>
                <a:lnTo>
                  <a:pt x="208003" y="55413"/>
                </a:lnTo>
                <a:lnTo>
                  <a:pt x="202777" y="61075"/>
                </a:lnTo>
                <a:lnTo>
                  <a:pt x="195372" y="68725"/>
                </a:lnTo>
                <a:lnTo>
                  <a:pt x="179578" y="84609"/>
                </a:lnTo>
                <a:lnTo>
                  <a:pt x="175281" y="87323"/>
                </a:lnTo>
                <a:lnTo>
                  <a:pt x="170829" y="89133"/>
                </a:lnTo>
                <a:lnTo>
                  <a:pt x="166274" y="90338"/>
                </a:lnTo>
                <a:lnTo>
                  <a:pt x="162443" y="91936"/>
                </a:lnTo>
                <a:lnTo>
                  <a:pt x="156070" y="95828"/>
                </a:lnTo>
                <a:lnTo>
                  <a:pt x="152465" y="97184"/>
                </a:lnTo>
                <a:lnTo>
                  <a:pt x="148475" y="98087"/>
                </a:lnTo>
                <a:lnTo>
                  <a:pt x="144227" y="98690"/>
                </a:lnTo>
                <a:lnTo>
                  <a:pt x="137390" y="101476"/>
                </a:lnTo>
                <a:lnTo>
                  <a:pt x="131706" y="104566"/>
                </a:lnTo>
                <a:lnTo>
                  <a:pt x="126534" y="105940"/>
                </a:lnTo>
                <a:lnTo>
                  <a:pt x="124837" y="105512"/>
                </a:lnTo>
                <a:lnTo>
                  <a:pt x="123706" y="104434"/>
                </a:lnTo>
                <a:lnTo>
                  <a:pt x="122952" y="102921"/>
                </a:lnTo>
                <a:lnTo>
                  <a:pt x="121656" y="101912"/>
                </a:lnTo>
                <a:lnTo>
                  <a:pt x="119997" y="101240"/>
                </a:lnTo>
                <a:lnTo>
                  <a:pt x="115425" y="100160"/>
                </a:lnTo>
                <a:lnTo>
                  <a:pt x="115050" y="99278"/>
                </a:lnTo>
                <a:lnTo>
                  <a:pt x="114399" y="93767"/>
                </a:lnTo>
                <a:lnTo>
                  <a:pt x="118577" y="91086"/>
                </a:lnTo>
                <a:lnTo>
                  <a:pt x="124932" y="88042"/>
                </a:lnTo>
                <a:lnTo>
                  <a:pt x="130403" y="86689"/>
                </a:lnTo>
                <a:lnTo>
                  <a:pt x="135480" y="83972"/>
                </a:lnTo>
                <a:lnTo>
                  <a:pt x="137945" y="82136"/>
                </a:lnTo>
                <a:lnTo>
                  <a:pt x="142800" y="80096"/>
                </a:lnTo>
                <a:lnTo>
                  <a:pt x="148398" y="78395"/>
                </a:lnTo>
                <a:lnTo>
                  <a:pt x="152113" y="76831"/>
                </a:lnTo>
                <a:lnTo>
                  <a:pt x="156178" y="74994"/>
                </a:lnTo>
                <a:lnTo>
                  <a:pt x="160475" y="73769"/>
                </a:lnTo>
                <a:lnTo>
                  <a:pt x="164927" y="72953"/>
                </a:lnTo>
                <a:lnTo>
                  <a:pt x="169482" y="72408"/>
                </a:lnTo>
                <a:lnTo>
                  <a:pt x="173313" y="72045"/>
                </a:lnTo>
                <a:lnTo>
                  <a:pt x="179687" y="71642"/>
                </a:lnTo>
                <a:lnTo>
                  <a:pt x="183291" y="72329"/>
                </a:lnTo>
                <a:lnTo>
                  <a:pt x="187281" y="73580"/>
                </a:lnTo>
                <a:lnTo>
                  <a:pt x="191529" y="75208"/>
                </a:lnTo>
                <a:lnTo>
                  <a:pt x="198366" y="77016"/>
                </a:lnTo>
                <a:lnTo>
                  <a:pt x="201300" y="77498"/>
                </a:lnTo>
                <a:lnTo>
                  <a:pt x="203256" y="78614"/>
                </a:lnTo>
                <a:lnTo>
                  <a:pt x="204560" y="80151"/>
                </a:lnTo>
                <a:lnTo>
                  <a:pt x="205430" y="81970"/>
                </a:lnTo>
                <a:lnTo>
                  <a:pt x="210446" y="88322"/>
                </a:lnTo>
                <a:lnTo>
                  <a:pt x="216959" y="95231"/>
                </a:lnTo>
                <a:lnTo>
                  <a:pt x="218458" y="97579"/>
                </a:lnTo>
                <a:lnTo>
                  <a:pt x="220124" y="102305"/>
                </a:lnTo>
                <a:lnTo>
                  <a:pt x="220864" y="107052"/>
                </a:lnTo>
                <a:lnTo>
                  <a:pt x="221061" y="109429"/>
                </a:lnTo>
                <a:lnTo>
                  <a:pt x="219164" y="116303"/>
                </a:lnTo>
                <a:lnTo>
                  <a:pt x="217547" y="120359"/>
                </a:lnTo>
                <a:lnTo>
                  <a:pt x="215675" y="124650"/>
                </a:lnTo>
                <a:lnTo>
                  <a:pt x="211478" y="133651"/>
                </a:lnTo>
                <a:lnTo>
                  <a:pt x="208454" y="138274"/>
                </a:lnTo>
                <a:lnTo>
                  <a:pt x="204851" y="142943"/>
                </a:lnTo>
                <a:lnTo>
                  <a:pt x="200861" y="147644"/>
                </a:lnTo>
                <a:lnTo>
                  <a:pt x="197407" y="152365"/>
                </a:lnTo>
                <a:lnTo>
                  <a:pt x="194311" y="157100"/>
                </a:lnTo>
                <a:lnTo>
                  <a:pt x="191453" y="161844"/>
                </a:lnTo>
                <a:lnTo>
                  <a:pt x="187961" y="166594"/>
                </a:lnTo>
                <a:lnTo>
                  <a:pt x="184044" y="171349"/>
                </a:lnTo>
                <a:lnTo>
                  <a:pt x="176254" y="180071"/>
                </a:lnTo>
                <a:lnTo>
                  <a:pt x="170145" y="186593"/>
                </a:lnTo>
                <a:lnTo>
                  <a:pt x="166612" y="189444"/>
                </a:lnTo>
                <a:lnTo>
                  <a:pt x="162668" y="192138"/>
                </a:lnTo>
                <a:lnTo>
                  <a:pt x="158452" y="194728"/>
                </a:lnTo>
                <a:lnTo>
                  <a:pt x="154053" y="197248"/>
                </a:lnTo>
                <a:lnTo>
                  <a:pt x="144933" y="202165"/>
                </a:lnTo>
                <a:lnTo>
                  <a:pt x="141072" y="204588"/>
                </a:lnTo>
                <a:lnTo>
                  <a:pt x="134665" y="209395"/>
                </a:lnTo>
                <a:lnTo>
                  <a:pt x="131052" y="211789"/>
                </a:lnTo>
                <a:lnTo>
                  <a:pt x="127055" y="214178"/>
                </a:lnTo>
                <a:lnTo>
                  <a:pt x="122804" y="216566"/>
                </a:lnTo>
                <a:lnTo>
                  <a:pt x="118382" y="218157"/>
                </a:lnTo>
                <a:lnTo>
                  <a:pt x="113846" y="219217"/>
                </a:lnTo>
                <a:lnTo>
                  <a:pt x="109235" y="219924"/>
                </a:lnTo>
                <a:lnTo>
                  <a:pt x="104573" y="220396"/>
                </a:lnTo>
                <a:lnTo>
                  <a:pt x="99878" y="220710"/>
                </a:lnTo>
                <a:lnTo>
                  <a:pt x="91221" y="221059"/>
                </a:lnTo>
                <a:lnTo>
                  <a:pt x="84728" y="221214"/>
                </a:lnTo>
                <a:lnTo>
                  <a:pt x="72818" y="221302"/>
                </a:lnTo>
                <a:lnTo>
                  <a:pt x="69183" y="220521"/>
                </a:lnTo>
                <a:lnTo>
                  <a:pt x="63027" y="217536"/>
                </a:lnTo>
                <a:lnTo>
                  <a:pt x="59481" y="216422"/>
                </a:lnTo>
                <a:lnTo>
                  <a:pt x="55529" y="215680"/>
                </a:lnTo>
                <a:lnTo>
                  <a:pt x="51307" y="215185"/>
                </a:lnTo>
                <a:lnTo>
                  <a:pt x="47698" y="214061"/>
                </a:lnTo>
                <a:lnTo>
                  <a:pt x="41572" y="210696"/>
                </a:lnTo>
                <a:lnTo>
                  <a:pt x="36204" y="208671"/>
                </a:lnTo>
                <a:lnTo>
                  <a:pt x="33661" y="208131"/>
                </a:lnTo>
                <a:lnTo>
                  <a:pt x="28719" y="205415"/>
                </a:lnTo>
                <a:lnTo>
                  <a:pt x="26289" y="203578"/>
                </a:lnTo>
                <a:lnTo>
                  <a:pt x="21474" y="201539"/>
                </a:lnTo>
                <a:lnTo>
                  <a:pt x="16688" y="200632"/>
                </a:lnTo>
                <a:lnTo>
                  <a:pt x="11915" y="200229"/>
                </a:lnTo>
                <a:lnTo>
                  <a:pt x="10324" y="199328"/>
                </a:lnTo>
                <a:lnTo>
                  <a:pt x="9264" y="197934"/>
                </a:lnTo>
                <a:lnTo>
                  <a:pt x="8557" y="196210"/>
                </a:lnTo>
                <a:lnTo>
                  <a:pt x="7292" y="195061"/>
                </a:lnTo>
                <a:lnTo>
                  <a:pt x="5655" y="194296"/>
                </a:lnTo>
                <a:lnTo>
                  <a:pt x="1117" y="193066"/>
                </a:lnTo>
                <a:lnTo>
                  <a:pt x="745" y="192171"/>
                </a:lnTo>
                <a:lnTo>
                  <a:pt x="0" y="185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13"/>
          <p:cNvSpPr/>
          <p:nvPr/>
        </p:nvSpPr>
        <p:spPr>
          <a:xfrm>
            <a:off x="642937" y="3286125"/>
            <a:ext cx="400051" cy="285751"/>
          </a:xfrm>
          <a:custGeom>
            <a:avLst/>
            <a:gdLst/>
            <a:ahLst/>
            <a:cxnLst/>
            <a:rect l="0" t="0" r="0" b="0"/>
            <a:pathLst>
              <a:path w="400051" h="285751">
                <a:moveTo>
                  <a:pt x="400050" y="0"/>
                </a:moveTo>
                <a:lnTo>
                  <a:pt x="389201" y="0"/>
                </a:lnTo>
                <a:lnTo>
                  <a:pt x="388055" y="793"/>
                </a:lnTo>
                <a:lnTo>
                  <a:pt x="387291" y="2116"/>
                </a:lnTo>
                <a:lnTo>
                  <a:pt x="386781" y="3792"/>
                </a:lnTo>
                <a:lnTo>
                  <a:pt x="385648" y="4909"/>
                </a:lnTo>
                <a:lnTo>
                  <a:pt x="384099" y="5654"/>
                </a:lnTo>
                <a:lnTo>
                  <a:pt x="382272" y="6150"/>
                </a:lnTo>
                <a:lnTo>
                  <a:pt x="378126" y="8819"/>
                </a:lnTo>
                <a:lnTo>
                  <a:pt x="368996" y="16999"/>
                </a:lnTo>
                <a:lnTo>
                  <a:pt x="361921" y="23910"/>
                </a:lnTo>
                <a:lnTo>
                  <a:pt x="351005" y="30985"/>
                </a:lnTo>
                <a:lnTo>
                  <a:pt x="348304" y="33356"/>
                </a:lnTo>
                <a:lnTo>
                  <a:pt x="346502" y="35731"/>
                </a:lnTo>
                <a:lnTo>
                  <a:pt x="345302" y="38108"/>
                </a:lnTo>
                <a:lnTo>
                  <a:pt x="339734" y="42866"/>
                </a:lnTo>
                <a:lnTo>
                  <a:pt x="336027" y="45246"/>
                </a:lnTo>
                <a:lnTo>
                  <a:pt x="329791" y="52124"/>
                </a:lnTo>
                <a:lnTo>
                  <a:pt x="327017" y="56180"/>
                </a:lnTo>
                <a:lnTo>
                  <a:pt x="319701" y="62804"/>
                </a:lnTo>
                <a:lnTo>
                  <a:pt x="311158" y="69188"/>
                </a:lnTo>
                <a:lnTo>
                  <a:pt x="302070" y="77316"/>
                </a:lnTo>
                <a:lnTo>
                  <a:pt x="292739" y="86221"/>
                </a:lnTo>
                <a:lnTo>
                  <a:pt x="288028" y="90818"/>
                </a:lnTo>
                <a:lnTo>
                  <a:pt x="282506" y="95470"/>
                </a:lnTo>
                <a:lnTo>
                  <a:pt x="276444" y="100159"/>
                </a:lnTo>
                <a:lnTo>
                  <a:pt x="270021" y="104873"/>
                </a:lnTo>
                <a:lnTo>
                  <a:pt x="264151" y="109603"/>
                </a:lnTo>
                <a:lnTo>
                  <a:pt x="258651" y="114343"/>
                </a:lnTo>
                <a:lnTo>
                  <a:pt x="253396" y="119091"/>
                </a:lnTo>
                <a:lnTo>
                  <a:pt x="247512" y="123844"/>
                </a:lnTo>
                <a:lnTo>
                  <a:pt x="241208" y="128600"/>
                </a:lnTo>
                <a:lnTo>
                  <a:pt x="234624" y="133358"/>
                </a:lnTo>
                <a:lnTo>
                  <a:pt x="227854" y="138912"/>
                </a:lnTo>
                <a:lnTo>
                  <a:pt x="220959" y="144995"/>
                </a:lnTo>
                <a:lnTo>
                  <a:pt x="207741" y="157311"/>
                </a:lnTo>
                <a:lnTo>
                  <a:pt x="196575" y="168076"/>
                </a:lnTo>
                <a:lnTo>
                  <a:pt x="190581" y="173169"/>
                </a:lnTo>
                <a:lnTo>
                  <a:pt x="184204" y="178153"/>
                </a:lnTo>
                <a:lnTo>
                  <a:pt x="177572" y="183062"/>
                </a:lnTo>
                <a:lnTo>
                  <a:pt x="171562" y="187922"/>
                </a:lnTo>
                <a:lnTo>
                  <a:pt x="165969" y="192750"/>
                </a:lnTo>
                <a:lnTo>
                  <a:pt x="160652" y="197556"/>
                </a:lnTo>
                <a:lnTo>
                  <a:pt x="154726" y="202348"/>
                </a:lnTo>
                <a:lnTo>
                  <a:pt x="148395" y="207129"/>
                </a:lnTo>
                <a:lnTo>
                  <a:pt x="135009" y="216676"/>
                </a:lnTo>
                <a:lnTo>
                  <a:pt x="121123" y="226210"/>
                </a:lnTo>
                <a:lnTo>
                  <a:pt x="109130" y="233623"/>
                </a:lnTo>
                <a:lnTo>
                  <a:pt x="98509" y="239564"/>
                </a:lnTo>
                <a:lnTo>
                  <a:pt x="88496" y="244850"/>
                </a:lnTo>
                <a:lnTo>
                  <a:pt x="78755" y="251962"/>
                </a:lnTo>
                <a:lnTo>
                  <a:pt x="69133" y="259620"/>
                </a:lnTo>
                <a:lnTo>
                  <a:pt x="59566" y="265670"/>
                </a:lnTo>
                <a:lnTo>
                  <a:pt x="49046" y="273538"/>
                </a:lnTo>
                <a:lnTo>
                  <a:pt x="43494" y="276354"/>
                </a:lnTo>
                <a:lnTo>
                  <a:pt x="33789" y="280055"/>
                </a:lnTo>
                <a:lnTo>
                  <a:pt x="26130" y="283219"/>
                </a:lnTo>
                <a:lnTo>
                  <a:pt x="16004" y="285416"/>
                </a:lnTo>
                <a:lnTo>
                  <a:pt x="4495" y="28572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14"/>
          <p:cNvSpPr/>
          <p:nvPr/>
        </p:nvSpPr>
        <p:spPr>
          <a:xfrm>
            <a:off x="92868" y="3100387"/>
            <a:ext cx="392908" cy="307182"/>
          </a:xfrm>
          <a:custGeom>
            <a:avLst/>
            <a:gdLst/>
            <a:ahLst/>
            <a:cxnLst/>
            <a:rect l="0" t="0" r="0" b="0"/>
            <a:pathLst>
              <a:path w="392908" h="307182">
                <a:moveTo>
                  <a:pt x="392907" y="0"/>
                </a:moveTo>
                <a:lnTo>
                  <a:pt x="379906" y="0"/>
                </a:lnTo>
                <a:lnTo>
                  <a:pt x="368261" y="4909"/>
                </a:lnTo>
                <a:lnTo>
                  <a:pt x="359234" y="7276"/>
                </a:lnTo>
                <a:lnTo>
                  <a:pt x="347652" y="12651"/>
                </a:lnTo>
                <a:lnTo>
                  <a:pt x="338046" y="20064"/>
                </a:lnTo>
                <a:lnTo>
                  <a:pt x="329895" y="27703"/>
                </a:lnTo>
                <a:lnTo>
                  <a:pt x="318864" y="36390"/>
                </a:lnTo>
                <a:lnTo>
                  <a:pt x="306024" y="45542"/>
                </a:lnTo>
                <a:lnTo>
                  <a:pt x="292379" y="54901"/>
                </a:lnTo>
                <a:lnTo>
                  <a:pt x="285407" y="60413"/>
                </a:lnTo>
                <a:lnTo>
                  <a:pt x="278378" y="66469"/>
                </a:lnTo>
                <a:lnTo>
                  <a:pt x="271310" y="72888"/>
                </a:lnTo>
                <a:lnTo>
                  <a:pt x="263424" y="79548"/>
                </a:lnTo>
                <a:lnTo>
                  <a:pt x="246194" y="93298"/>
                </a:lnTo>
                <a:lnTo>
                  <a:pt x="190372" y="135769"/>
                </a:lnTo>
                <a:lnTo>
                  <a:pt x="161887" y="157174"/>
                </a:lnTo>
                <a:lnTo>
                  <a:pt x="152375" y="165107"/>
                </a:lnTo>
                <a:lnTo>
                  <a:pt x="142858" y="173572"/>
                </a:lnTo>
                <a:lnTo>
                  <a:pt x="123818" y="191443"/>
                </a:lnTo>
                <a:lnTo>
                  <a:pt x="72378" y="242030"/>
                </a:lnTo>
                <a:lnTo>
                  <a:pt x="35843" y="278493"/>
                </a:lnTo>
                <a:lnTo>
                  <a:pt x="29452" y="284087"/>
                </a:lnTo>
                <a:lnTo>
                  <a:pt x="18117" y="292419"/>
                </a:lnTo>
                <a:lnTo>
                  <a:pt x="9904" y="298768"/>
                </a:lnTo>
                <a:lnTo>
                  <a:pt x="0" y="30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15"/>
          <p:cNvSpPr/>
          <p:nvPr/>
        </p:nvSpPr>
        <p:spPr>
          <a:xfrm>
            <a:off x="3586456" y="3493293"/>
            <a:ext cx="206876" cy="1"/>
          </a:xfrm>
          <a:custGeom>
            <a:avLst/>
            <a:gdLst/>
            <a:ahLst/>
            <a:cxnLst/>
            <a:rect l="0" t="0" r="0" b="0"/>
            <a:pathLst>
              <a:path w="206876" h="1">
                <a:moveTo>
                  <a:pt x="6850" y="0"/>
                </a:moveTo>
                <a:lnTo>
                  <a:pt x="0" y="0"/>
                </a:lnTo>
                <a:lnTo>
                  <a:pt x="2068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16"/>
          <p:cNvSpPr/>
          <p:nvPr/>
        </p:nvSpPr>
        <p:spPr>
          <a:xfrm>
            <a:off x="3614737" y="3543602"/>
            <a:ext cx="214314" cy="21130"/>
          </a:xfrm>
          <a:custGeom>
            <a:avLst/>
            <a:gdLst/>
            <a:ahLst/>
            <a:cxnLst/>
            <a:rect l="0" t="0" r="0" b="0"/>
            <a:pathLst>
              <a:path w="214314" h="21130">
                <a:moveTo>
                  <a:pt x="0" y="21129"/>
                </a:moveTo>
                <a:lnTo>
                  <a:pt x="40910" y="21129"/>
                </a:lnTo>
                <a:lnTo>
                  <a:pt x="45530" y="20335"/>
                </a:lnTo>
                <a:lnTo>
                  <a:pt x="50197" y="19012"/>
                </a:lnTo>
                <a:lnTo>
                  <a:pt x="54896" y="17337"/>
                </a:lnTo>
                <a:lnTo>
                  <a:pt x="59616" y="16219"/>
                </a:lnTo>
                <a:lnTo>
                  <a:pt x="64350" y="15474"/>
                </a:lnTo>
                <a:lnTo>
                  <a:pt x="69094" y="14978"/>
                </a:lnTo>
                <a:lnTo>
                  <a:pt x="74638" y="13853"/>
                </a:lnTo>
                <a:lnTo>
                  <a:pt x="80715" y="12310"/>
                </a:lnTo>
                <a:lnTo>
                  <a:pt x="87147" y="10487"/>
                </a:lnTo>
                <a:lnTo>
                  <a:pt x="93023" y="9272"/>
                </a:lnTo>
                <a:lnTo>
                  <a:pt x="98528" y="8461"/>
                </a:lnTo>
                <a:lnTo>
                  <a:pt x="103786" y="7922"/>
                </a:lnTo>
                <a:lnTo>
                  <a:pt x="108878" y="7561"/>
                </a:lnTo>
                <a:lnTo>
                  <a:pt x="113860" y="7321"/>
                </a:lnTo>
                <a:lnTo>
                  <a:pt x="118769" y="7161"/>
                </a:lnTo>
                <a:lnTo>
                  <a:pt x="124423" y="6261"/>
                </a:lnTo>
                <a:lnTo>
                  <a:pt x="130574" y="4867"/>
                </a:lnTo>
                <a:lnTo>
                  <a:pt x="137056" y="3144"/>
                </a:lnTo>
                <a:lnTo>
                  <a:pt x="142964" y="1995"/>
                </a:lnTo>
                <a:lnTo>
                  <a:pt x="148491" y="1229"/>
                </a:lnTo>
                <a:lnTo>
                  <a:pt x="153762" y="719"/>
                </a:lnTo>
                <a:lnTo>
                  <a:pt x="158071" y="378"/>
                </a:lnTo>
                <a:lnTo>
                  <a:pt x="161737" y="151"/>
                </a:lnTo>
                <a:lnTo>
                  <a:pt x="164975" y="0"/>
                </a:lnTo>
                <a:lnTo>
                  <a:pt x="168721" y="693"/>
                </a:lnTo>
                <a:lnTo>
                  <a:pt x="172805" y="1949"/>
                </a:lnTo>
                <a:lnTo>
                  <a:pt x="177116" y="3579"/>
                </a:lnTo>
                <a:lnTo>
                  <a:pt x="180784" y="4667"/>
                </a:lnTo>
                <a:lnTo>
                  <a:pt x="184022" y="5391"/>
                </a:lnTo>
                <a:lnTo>
                  <a:pt x="186975" y="5875"/>
                </a:lnTo>
                <a:lnTo>
                  <a:pt x="190531" y="6197"/>
                </a:lnTo>
                <a:lnTo>
                  <a:pt x="194490" y="6412"/>
                </a:lnTo>
                <a:lnTo>
                  <a:pt x="205529" y="6714"/>
                </a:lnTo>
                <a:lnTo>
                  <a:pt x="208457" y="6757"/>
                </a:lnTo>
                <a:lnTo>
                  <a:pt x="210408" y="7578"/>
                </a:lnTo>
                <a:lnTo>
                  <a:pt x="211710" y="8920"/>
                </a:lnTo>
                <a:lnTo>
                  <a:pt x="214313" y="139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17"/>
          <p:cNvSpPr/>
          <p:nvPr/>
        </p:nvSpPr>
        <p:spPr>
          <a:xfrm>
            <a:off x="3871949" y="3380413"/>
            <a:ext cx="219980" cy="283910"/>
          </a:xfrm>
          <a:custGeom>
            <a:avLst/>
            <a:gdLst/>
            <a:ahLst/>
            <a:cxnLst/>
            <a:rect l="0" t="0" r="0" b="0"/>
            <a:pathLst>
              <a:path w="219980" h="283910">
                <a:moveTo>
                  <a:pt x="57113" y="77162"/>
                </a:moveTo>
                <a:lnTo>
                  <a:pt x="57113" y="70312"/>
                </a:lnTo>
                <a:lnTo>
                  <a:pt x="60905" y="62521"/>
                </a:lnTo>
                <a:lnTo>
                  <a:pt x="67056" y="53950"/>
                </a:lnTo>
                <a:lnTo>
                  <a:pt x="73905" y="46383"/>
                </a:lnTo>
                <a:lnTo>
                  <a:pt x="78599" y="39405"/>
                </a:lnTo>
                <a:lnTo>
                  <a:pt x="83331" y="31806"/>
                </a:lnTo>
                <a:lnTo>
                  <a:pt x="88080" y="25782"/>
                </a:lnTo>
                <a:lnTo>
                  <a:pt x="94953" y="20460"/>
                </a:lnTo>
                <a:lnTo>
                  <a:pt x="99009" y="17929"/>
                </a:lnTo>
                <a:lnTo>
                  <a:pt x="103300" y="15448"/>
                </a:lnTo>
                <a:lnTo>
                  <a:pt x="112301" y="10575"/>
                </a:lnTo>
                <a:lnTo>
                  <a:pt x="126294" y="3369"/>
                </a:lnTo>
                <a:lnTo>
                  <a:pt x="131014" y="1773"/>
                </a:lnTo>
                <a:lnTo>
                  <a:pt x="135750" y="709"/>
                </a:lnTo>
                <a:lnTo>
                  <a:pt x="140494" y="0"/>
                </a:lnTo>
                <a:lnTo>
                  <a:pt x="145244" y="320"/>
                </a:lnTo>
                <a:lnTo>
                  <a:pt x="149998" y="1328"/>
                </a:lnTo>
                <a:lnTo>
                  <a:pt x="154755" y="2793"/>
                </a:lnTo>
                <a:lnTo>
                  <a:pt x="159514" y="4564"/>
                </a:lnTo>
                <a:lnTo>
                  <a:pt x="164274" y="6538"/>
                </a:lnTo>
                <a:lnTo>
                  <a:pt x="169035" y="8648"/>
                </a:lnTo>
                <a:lnTo>
                  <a:pt x="173003" y="10848"/>
                </a:lnTo>
                <a:lnTo>
                  <a:pt x="183173" y="17738"/>
                </a:lnTo>
                <a:lnTo>
                  <a:pt x="187190" y="20083"/>
                </a:lnTo>
                <a:lnTo>
                  <a:pt x="191456" y="22440"/>
                </a:lnTo>
                <a:lnTo>
                  <a:pt x="198313" y="29293"/>
                </a:lnTo>
                <a:lnTo>
                  <a:pt x="204006" y="37631"/>
                </a:lnTo>
                <a:lnTo>
                  <a:pt x="206636" y="42076"/>
                </a:lnTo>
                <a:lnTo>
                  <a:pt x="209182" y="46627"/>
                </a:lnTo>
                <a:lnTo>
                  <a:pt x="211674" y="52043"/>
                </a:lnTo>
                <a:lnTo>
                  <a:pt x="214129" y="58035"/>
                </a:lnTo>
                <a:lnTo>
                  <a:pt x="216559" y="64410"/>
                </a:lnTo>
                <a:lnTo>
                  <a:pt x="218179" y="70248"/>
                </a:lnTo>
                <a:lnTo>
                  <a:pt x="219259" y="75728"/>
                </a:lnTo>
                <a:lnTo>
                  <a:pt x="219979" y="80968"/>
                </a:lnTo>
                <a:lnTo>
                  <a:pt x="219665" y="86843"/>
                </a:lnTo>
                <a:lnTo>
                  <a:pt x="218663" y="93141"/>
                </a:lnTo>
                <a:lnTo>
                  <a:pt x="217200" y="99721"/>
                </a:lnTo>
                <a:lnTo>
                  <a:pt x="216225" y="105695"/>
                </a:lnTo>
                <a:lnTo>
                  <a:pt x="215575" y="111265"/>
                </a:lnTo>
                <a:lnTo>
                  <a:pt x="215142" y="116566"/>
                </a:lnTo>
                <a:lnTo>
                  <a:pt x="213265" y="122481"/>
                </a:lnTo>
                <a:lnTo>
                  <a:pt x="210427" y="128806"/>
                </a:lnTo>
                <a:lnTo>
                  <a:pt x="206948" y="135403"/>
                </a:lnTo>
                <a:lnTo>
                  <a:pt x="204628" y="142184"/>
                </a:lnTo>
                <a:lnTo>
                  <a:pt x="203081" y="149084"/>
                </a:lnTo>
                <a:lnTo>
                  <a:pt x="202050" y="156066"/>
                </a:lnTo>
                <a:lnTo>
                  <a:pt x="199775" y="162308"/>
                </a:lnTo>
                <a:lnTo>
                  <a:pt x="196671" y="168057"/>
                </a:lnTo>
                <a:lnTo>
                  <a:pt x="193014" y="173477"/>
                </a:lnTo>
                <a:lnTo>
                  <a:pt x="188989" y="178679"/>
                </a:lnTo>
                <a:lnTo>
                  <a:pt x="184718" y="183733"/>
                </a:lnTo>
                <a:lnTo>
                  <a:pt x="180283" y="188691"/>
                </a:lnTo>
                <a:lnTo>
                  <a:pt x="171122" y="198432"/>
                </a:lnTo>
                <a:lnTo>
                  <a:pt x="147562" y="222395"/>
                </a:lnTo>
                <a:lnTo>
                  <a:pt x="123783" y="246227"/>
                </a:lnTo>
                <a:lnTo>
                  <a:pt x="119022" y="250197"/>
                </a:lnTo>
                <a:lnTo>
                  <a:pt x="114261" y="253638"/>
                </a:lnTo>
                <a:lnTo>
                  <a:pt x="109499" y="256725"/>
                </a:lnTo>
                <a:lnTo>
                  <a:pt x="104737" y="259577"/>
                </a:lnTo>
                <a:lnTo>
                  <a:pt x="99975" y="262272"/>
                </a:lnTo>
                <a:lnTo>
                  <a:pt x="90450" y="267382"/>
                </a:lnTo>
                <a:lnTo>
                  <a:pt x="66638" y="279531"/>
                </a:lnTo>
                <a:lnTo>
                  <a:pt x="61876" y="281131"/>
                </a:lnTo>
                <a:lnTo>
                  <a:pt x="57113" y="282197"/>
                </a:lnTo>
                <a:lnTo>
                  <a:pt x="52351" y="282908"/>
                </a:lnTo>
                <a:lnTo>
                  <a:pt x="47588" y="283382"/>
                </a:lnTo>
                <a:lnTo>
                  <a:pt x="42826" y="283699"/>
                </a:lnTo>
                <a:lnTo>
                  <a:pt x="38063" y="283909"/>
                </a:lnTo>
                <a:lnTo>
                  <a:pt x="34094" y="283256"/>
                </a:lnTo>
                <a:lnTo>
                  <a:pt x="27568" y="280413"/>
                </a:lnTo>
                <a:lnTo>
                  <a:pt x="22021" y="278621"/>
                </a:lnTo>
                <a:lnTo>
                  <a:pt x="19431" y="278143"/>
                </a:lnTo>
                <a:lnTo>
                  <a:pt x="14436" y="275495"/>
                </a:lnTo>
                <a:lnTo>
                  <a:pt x="11993" y="273677"/>
                </a:lnTo>
                <a:lnTo>
                  <a:pt x="7162" y="271658"/>
                </a:lnTo>
                <a:lnTo>
                  <a:pt x="4762" y="271120"/>
                </a:lnTo>
                <a:lnTo>
                  <a:pt x="3162" y="269967"/>
                </a:lnTo>
                <a:lnTo>
                  <a:pt x="2096" y="268404"/>
                </a:lnTo>
                <a:lnTo>
                  <a:pt x="911" y="264552"/>
                </a:lnTo>
                <a:lnTo>
                  <a:pt x="244" y="257921"/>
                </a:lnTo>
                <a:lnTo>
                  <a:pt x="46" y="250929"/>
                </a:lnTo>
                <a:lnTo>
                  <a:pt x="0" y="246202"/>
                </a:lnTo>
                <a:lnTo>
                  <a:pt x="782" y="243830"/>
                </a:lnTo>
                <a:lnTo>
                  <a:pt x="3766" y="239078"/>
                </a:lnTo>
                <a:lnTo>
                  <a:pt x="5622" y="232204"/>
                </a:lnTo>
                <a:lnTo>
                  <a:pt x="6117" y="228148"/>
                </a:lnTo>
                <a:lnTo>
                  <a:pt x="7240" y="225444"/>
                </a:lnTo>
                <a:lnTo>
                  <a:pt x="8784" y="223642"/>
                </a:lnTo>
                <a:lnTo>
                  <a:pt x="14747" y="218989"/>
                </a:lnTo>
                <a:lnTo>
                  <a:pt x="20028" y="214808"/>
                </a:lnTo>
                <a:lnTo>
                  <a:pt x="23658" y="212582"/>
                </a:lnTo>
                <a:lnTo>
                  <a:pt x="27666" y="210305"/>
                </a:lnTo>
                <a:lnTo>
                  <a:pt x="31925" y="208786"/>
                </a:lnTo>
                <a:lnTo>
                  <a:pt x="36353" y="207774"/>
                </a:lnTo>
                <a:lnTo>
                  <a:pt x="40892" y="207099"/>
                </a:lnTo>
                <a:lnTo>
                  <a:pt x="45505" y="207443"/>
                </a:lnTo>
                <a:lnTo>
                  <a:pt x="50168" y="208466"/>
                </a:lnTo>
                <a:lnTo>
                  <a:pt x="54864" y="209941"/>
                </a:lnTo>
                <a:lnTo>
                  <a:pt x="59583" y="210925"/>
                </a:lnTo>
                <a:lnTo>
                  <a:pt x="64316" y="211581"/>
                </a:lnTo>
                <a:lnTo>
                  <a:pt x="69059" y="212018"/>
                </a:lnTo>
                <a:lnTo>
                  <a:pt x="73808" y="213103"/>
                </a:lnTo>
                <a:lnTo>
                  <a:pt x="78562" y="214621"/>
                </a:lnTo>
                <a:lnTo>
                  <a:pt x="83318" y="216426"/>
                </a:lnTo>
                <a:lnTo>
                  <a:pt x="88077" y="217629"/>
                </a:lnTo>
                <a:lnTo>
                  <a:pt x="92837" y="218432"/>
                </a:lnTo>
                <a:lnTo>
                  <a:pt x="97597" y="218967"/>
                </a:lnTo>
                <a:lnTo>
                  <a:pt x="103153" y="220117"/>
                </a:lnTo>
                <a:lnTo>
                  <a:pt x="109237" y="221677"/>
                </a:lnTo>
                <a:lnTo>
                  <a:pt x="115675" y="223512"/>
                </a:lnTo>
                <a:lnTo>
                  <a:pt x="121554" y="224735"/>
                </a:lnTo>
                <a:lnTo>
                  <a:pt x="127061" y="225550"/>
                </a:lnTo>
                <a:lnTo>
                  <a:pt x="132320" y="226093"/>
                </a:lnTo>
                <a:lnTo>
                  <a:pt x="137414" y="227250"/>
                </a:lnTo>
                <a:lnTo>
                  <a:pt x="142397" y="228814"/>
                </a:lnTo>
                <a:lnTo>
                  <a:pt x="147306" y="230651"/>
                </a:lnTo>
                <a:lnTo>
                  <a:pt x="152167" y="231875"/>
                </a:lnTo>
                <a:lnTo>
                  <a:pt x="156995" y="232692"/>
                </a:lnTo>
                <a:lnTo>
                  <a:pt x="161801" y="233236"/>
                </a:lnTo>
                <a:lnTo>
                  <a:pt x="165799" y="234393"/>
                </a:lnTo>
                <a:lnTo>
                  <a:pt x="169258" y="235957"/>
                </a:lnTo>
                <a:lnTo>
                  <a:pt x="178557" y="241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18"/>
          <p:cNvSpPr/>
          <p:nvPr/>
        </p:nvSpPr>
        <p:spPr>
          <a:xfrm>
            <a:off x="4143375" y="3621881"/>
            <a:ext cx="4116" cy="128588"/>
          </a:xfrm>
          <a:custGeom>
            <a:avLst/>
            <a:gdLst/>
            <a:ahLst/>
            <a:cxnLst/>
            <a:rect l="0" t="0" r="0" b="0"/>
            <a:pathLst>
              <a:path w="4116" h="128588">
                <a:moveTo>
                  <a:pt x="0" y="0"/>
                </a:moveTo>
                <a:lnTo>
                  <a:pt x="0" y="22943"/>
                </a:lnTo>
                <a:lnTo>
                  <a:pt x="794" y="26408"/>
                </a:lnTo>
                <a:lnTo>
                  <a:pt x="2116" y="30305"/>
                </a:lnTo>
                <a:lnTo>
                  <a:pt x="3792" y="34491"/>
                </a:lnTo>
                <a:lnTo>
                  <a:pt x="4115" y="38869"/>
                </a:lnTo>
                <a:lnTo>
                  <a:pt x="3537" y="43375"/>
                </a:lnTo>
                <a:lnTo>
                  <a:pt x="2358" y="47967"/>
                </a:lnTo>
                <a:lnTo>
                  <a:pt x="1572" y="53409"/>
                </a:lnTo>
                <a:lnTo>
                  <a:pt x="1047" y="59418"/>
                </a:lnTo>
                <a:lnTo>
                  <a:pt x="698" y="65806"/>
                </a:lnTo>
                <a:lnTo>
                  <a:pt x="310" y="77137"/>
                </a:lnTo>
                <a:lnTo>
                  <a:pt x="61" y="97346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19"/>
          <p:cNvSpPr/>
          <p:nvPr/>
        </p:nvSpPr>
        <p:spPr>
          <a:xfrm>
            <a:off x="4222260" y="3371850"/>
            <a:ext cx="206866" cy="128585"/>
          </a:xfrm>
          <a:custGeom>
            <a:avLst/>
            <a:gdLst/>
            <a:ahLst/>
            <a:cxnLst/>
            <a:rect l="0" t="0" r="0" b="0"/>
            <a:pathLst>
              <a:path w="206866" h="128585">
                <a:moveTo>
                  <a:pt x="35415" y="0"/>
                </a:moveTo>
                <a:lnTo>
                  <a:pt x="39207" y="3792"/>
                </a:lnTo>
                <a:lnTo>
                  <a:pt x="40324" y="5703"/>
                </a:lnTo>
                <a:lnTo>
                  <a:pt x="41069" y="7770"/>
                </a:lnTo>
                <a:lnTo>
                  <a:pt x="41565" y="9942"/>
                </a:lnTo>
                <a:lnTo>
                  <a:pt x="41896" y="12184"/>
                </a:lnTo>
                <a:lnTo>
                  <a:pt x="42117" y="14473"/>
                </a:lnTo>
                <a:lnTo>
                  <a:pt x="42264" y="16792"/>
                </a:lnTo>
                <a:lnTo>
                  <a:pt x="42427" y="21486"/>
                </a:lnTo>
                <a:lnTo>
                  <a:pt x="42471" y="23849"/>
                </a:lnTo>
                <a:lnTo>
                  <a:pt x="41706" y="27011"/>
                </a:lnTo>
                <a:lnTo>
                  <a:pt x="40403" y="30708"/>
                </a:lnTo>
                <a:lnTo>
                  <a:pt x="38740" y="34759"/>
                </a:lnTo>
                <a:lnTo>
                  <a:pt x="36838" y="39047"/>
                </a:lnTo>
                <a:lnTo>
                  <a:pt x="32607" y="48046"/>
                </a:lnTo>
                <a:lnTo>
                  <a:pt x="31162" y="52668"/>
                </a:lnTo>
                <a:lnTo>
                  <a:pt x="30199" y="57337"/>
                </a:lnTo>
                <a:lnTo>
                  <a:pt x="29556" y="62037"/>
                </a:lnTo>
                <a:lnTo>
                  <a:pt x="28334" y="66757"/>
                </a:lnTo>
                <a:lnTo>
                  <a:pt x="26725" y="71492"/>
                </a:lnTo>
                <a:lnTo>
                  <a:pt x="24859" y="76236"/>
                </a:lnTo>
                <a:lnTo>
                  <a:pt x="22821" y="80193"/>
                </a:lnTo>
                <a:lnTo>
                  <a:pt x="20669" y="83624"/>
                </a:lnTo>
                <a:lnTo>
                  <a:pt x="18440" y="86705"/>
                </a:lnTo>
                <a:lnTo>
                  <a:pt x="16161" y="89554"/>
                </a:lnTo>
                <a:lnTo>
                  <a:pt x="13848" y="92246"/>
                </a:lnTo>
                <a:lnTo>
                  <a:pt x="11511" y="94835"/>
                </a:lnTo>
                <a:lnTo>
                  <a:pt x="9954" y="97354"/>
                </a:lnTo>
                <a:lnTo>
                  <a:pt x="8916" y="99828"/>
                </a:lnTo>
                <a:lnTo>
                  <a:pt x="8224" y="102270"/>
                </a:lnTo>
                <a:lnTo>
                  <a:pt x="7763" y="104693"/>
                </a:lnTo>
                <a:lnTo>
                  <a:pt x="7455" y="107101"/>
                </a:lnTo>
                <a:lnTo>
                  <a:pt x="7250" y="109501"/>
                </a:lnTo>
                <a:lnTo>
                  <a:pt x="6319" y="111894"/>
                </a:lnTo>
                <a:lnTo>
                  <a:pt x="4906" y="114283"/>
                </a:lnTo>
                <a:lnTo>
                  <a:pt x="725" y="120029"/>
                </a:lnTo>
                <a:lnTo>
                  <a:pt x="153" y="122932"/>
                </a:lnTo>
                <a:lnTo>
                  <a:pt x="0" y="124816"/>
                </a:lnTo>
                <a:lnTo>
                  <a:pt x="693" y="126073"/>
                </a:lnTo>
                <a:lnTo>
                  <a:pt x="1948" y="126912"/>
                </a:lnTo>
                <a:lnTo>
                  <a:pt x="5873" y="128256"/>
                </a:lnTo>
                <a:lnTo>
                  <a:pt x="10346" y="128489"/>
                </a:lnTo>
                <a:lnTo>
                  <a:pt x="21275" y="128574"/>
                </a:lnTo>
                <a:lnTo>
                  <a:pt x="30681" y="128584"/>
                </a:lnTo>
                <a:lnTo>
                  <a:pt x="33846" y="127792"/>
                </a:lnTo>
                <a:lnTo>
                  <a:pt x="37544" y="126469"/>
                </a:lnTo>
                <a:lnTo>
                  <a:pt x="41597" y="124794"/>
                </a:lnTo>
                <a:lnTo>
                  <a:pt x="45886" y="123677"/>
                </a:lnTo>
                <a:lnTo>
                  <a:pt x="50333" y="122933"/>
                </a:lnTo>
                <a:lnTo>
                  <a:pt x="54885" y="122436"/>
                </a:lnTo>
                <a:lnTo>
                  <a:pt x="59508" y="122105"/>
                </a:lnTo>
                <a:lnTo>
                  <a:pt x="64177" y="121884"/>
                </a:lnTo>
                <a:lnTo>
                  <a:pt x="68876" y="121737"/>
                </a:lnTo>
                <a:lnTo>
                  <a:pt x="73597" y="120846"/>
                </a:lnTo>
                <a:lnTo>
                  <a:pt x="78332" y="119457"/>
                </a:lnTo>
                <a:lnTo>
                  <a:pt x="83076" y="117738"/>
                </a:lnTo>
                <a:lnTo>
                  <a:pt x="87827" y="116592"/>
                </a:lnTo>
                <a:lnTo>
                  <a:pt x="92581" y="115828"/>
                </a:lnTo>
                <a:lnTo>
                  <a:pt x="97338" y="115318"/>
                </a:lnTo>
                <a:lnTo>
                  <a:pt x="102097" y="114979"/>
                </a:lnTo>
                <a:lnTo>
                  <a:pt x="106857" y="114753"/>
                </a:lnTo>
                <a:lnTo>
                  <a:pt x="116379" y="114501"/>
                </a:lnTo>
                <a:lnTo>
                  <a:pt x="206865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20"/>
          <p:cNvSpPr/>
          <p:nvPr/>
        </p:nvSpPr>
        <p:spPr>
          <a:xfrm>
            <a:off x="4386262" y="3371850"/>
            <a:ext cx="7145" cy="250032"/>
          </a:xfrm>
          <a:custGeom>
            <a:avLst/>
            <a:gdLst/>
            <a:ahLst/>
            <a:cxnLst/>
            <a:rect l="0" t="0" r="0" b="0"/>
            <a:pathLst>
              <a:path w="7145" h="250032">
                <a:moveTo>
                  <a:pt x="7144" y="0"/>
                </a:moveTo>
                <a:lnTo>
                  <a:pt x="294" y="0"/>
                </a:lnTo>
                <a:lnTo>
                  <a:pt x="87" y="3792"/>
                </a:lnTo>
                <a:lnTo>
                  <a:pt x="11" y="10935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21"/>
          <p:cNvSpPr/>
          <p:nvPr/>
        </p:nvSpPr>
        <p:spPr>
          <a:xfrm>
            <a:off x="4521993" y="3350877"/>
            <a:ext cx="135608" cy="237715"/>
          </a:xfrm>
          <a:custGeom>
            <a:avLst/>
            <a:gdLst/>
            <a:ahLst/>
            <a:cxnLst/>
            <a:rect l="0" t="0" r="0" b="0"/>
            <a:pathLst>
              <a:path w="135608" h="237715">
                <a:moveTo>
                  <a:pt x="50007" y="28116"/>
                </a:moveTo>
                <a:lnTo>
                  <a:pt x="46214" y="31909"/>
                </a:lnTo>
                <a:lnTo>
                  <a:pt x="44303" y="33026"/>
                </a:lnTo>
                <a:lnTo>
                  <a:pt x="42236" y="33771"/>
                </a:lnTo>
                <a:lnTo>
                  <a:pt x="36100" y="35173"/>
                </a:lnTo>
                <a:lnTo>
                  <a:pt x="32040" y="39027"/>
                </a:lnTo>
                <a:lnTo>
                  <a:pt x="25809" y="45195"/>
                </a:lnTo>
                <a:lnTo>
                  <a:pt x="24350" y="48234"/>
                </a:lnTo>
                <a:lnTo>
                  <a:pt x="23378" y="51847"/>
                </a:lnTo>
                <a:lnTo>
                  <a:pt x="22729" y="55843"/>
                </a:lnTo>
                <a:lnTo>
                  <a:pt x="21502" y="60095"/>
                </a:lnTo>
                <a:lnTo>
                  <a:pt x="19891" y="64516"/>
                </a:lnTo>
                <a:lnTo>
                  <a:pt x="18024" y="69052"/>
                </a:lnTo>
                <a:lnTo>
                  <a:pt x="15984" y="74456"/>
                </a:lnTo>
                <a:lnTo>
                  <a:pt x="11602" y="86812"/>
                </a:lnTo>
                <a:lnTo>
                  <a:pt x="10116" y="92647"/>
                </a:lnTo>
                <a:lnTo>
                  <a:pt x="9126" y="98124"/>
                </a:lnTo>
                <a:lnTo>
                  <a:pt x="8465" y="103363"/>
                </a:lnTo>
                <a:lnTo>
                  <a:pt x="7231" y="109237"/>
                </a:lnTo>
                <a:lnTo>
                  <a:pt x="5615" y="115534"/>
                </a:lnTo>
                <a:lnTo>
                  <a:pt x="3743" y="122114"/>
                </a:lnTo>
                <a:lnTo>
                  <a:pt x="2495" y="128087"/>
                </a:lnTo>
                <a:lnTo>
                  <a:pt x="1664" y="133657"/>
                </a:lnTo>
                <a:lnTo>
                  <a:pt x="1109" y="138958"/>
                </a:lnTo>
                <a:lnTo>
                  <a:pt x="1533" y="144873"/>
                </a:lnTo>
                <a:lnTo>
                  <a:pt x="2610" y="151198"/>
                </a:lnTo>
                <a:lnTo>
                  <a:pt x="4121" y="157796"/>
                </a:lnTo>
                <a:lnTo>
                  <a:pt x="5129" y="163782"/>
                </a:lnTo>
                <a:lnTo>
                  <a:pt x="5801" y="169360"/>
                </a:lnTo>
                <a:lnTo>
                  <a:pt x="6248" y="174667"/>
                </a:lnTo>
                <a:lnTo>
                  <a:pt x="7340" y="179791"/>
                </a:lnTo>
                <a:lnTo>
                  <a:pt x="8863" y="184796"/>
                </a:lnTo>
                <a:lnTo>
                  <a:pt x="10671" y="189719"/>
                </a:lnTo>
                <a:lnTo>
                  <a:pt x="11877" y="194589"/>
                </a:lnTo>
                <a:lnTo>
                  <a:pt x="12680" y="199423"/>
                </a:lnTo>
                <a:lnTo>
                  <a:pt x="13216" y="204233"/>
                </a:lnTo>
                <a:lnTo>
                  <a:pt x="15161" y="208234"/>
                </a:lnTo>
                <a:lnTo>
                  <a:pt x="18045" y="211695"/>
                </a:lnTo>
                <a:lnTo>
                  <a:pt x="21555" y="214796"/>
                </a:lnTo>
                <a:lnTo>
                  <a:pt x="24689" y="218450"/>
                </a:lnTo>
                <a:lnTo>
                  <a:pt x="27572" y="222474"/>
                </a:lnTo>
                <a:lnTo>
                  <a:pt x="30288" y="226745"/>
                </a:lnTo>
                <a:lnTo>
                  <a:pt x="32892" y="230385"/>
                </a:lnTo>
                <a:lnTo>
                  <a:pt x="35422" y="233606"/>
                </a:lnTo>
                <a:lnTo>
                  <a:pt x="37902" y="236547"/>
                </a:lnTo>
                <a:lnTo>
                  <a:pt x="40350" y="237714"/>
                </a:lnTo>
                <a:lnTo>
                  <a:pt x="42775" y="237698"/>
                </a:lnTo>
                <a:lnTo>
                  <a:pt x="45185" y="236894"/>
                </a:lnTo>
                <a:lnTo>
                  <a:pt x="47586" y="236358"/>
                </a:lnTo>
                <a:lnTo>
                  <a:pt x="49980" y="236000"/>
                </a:lnTo>
                <a:lnTo>
                  <a:pt x="52371" y="235762"/>
                </a:lnTo>
                <a:lnTo>
                  <a:pt x="54757" y="235603"/>
                </a:lnTo>
                <a:lnTo>
                  <a:pt x="57143" y="235497"/>
                </a:lnTo>
                <a:lnTo>
                  <a:pt x="59526" y="235426"/>
                </a:lnTo>
                <a:lnTo>
                  <a:pt x="70466" y="235327"/>
                </a:lnTo>
                <a:lnTo>
                  <a:pt x="73965" y="234519"/>
                </a:lnTo>
                <a:lnTo>
                  <a:pt x="77091" y="233187"/>
                </a:lnTo>
                <a:lnTo>
                  <a:pt x="79969" y="231505"/>
                </a:lnTo>
                <a:lnTo>
                  <a:pt x="82682" y="228796"/>
                </a:lnTo>
                <a:lnTo>
                  <a:pt x="85283" y="225403"/>
                </a:lnTo>
                <a:lnTo>
                  <a:pt x="87812" y="221553"/>
                </a:lnTo>
                <a:lnTo>
                  <a:pt x="90292" y="217399"/>
                </a:lnTo>
                <a:lnTo>
                  <a:pt x="92738" y="213042"/>
                </a:lnTo>
                <a:lnTo>
                  <a:pt x="97574" y="203968"/>
                </a:lnTo>
                <a:lnTo>
                  <a:pt x="102368" y="194644"/>
                </a:lnTo>
                <a:lnTo>
                  <a:pt x="104758" y="189141"/>
                </a:lnTo>
                <a:lnTo>
                  <a:pt x="107145" y="183091"/>
                </a:lnTo>
                <a:lnTo>
                  <a:pt x="109530" y="176677"/>
                </a:lnTo>
                <a:lnTo>
                  <a:pt x="111914" y="169225"/>
                </a:lnTo>
                <a:lnTo>
                  <a:pt x="114297" y="161083"/>
                </a:lnTo>
                <a:lnTo>
                  <a:pt x="116679" y="152479"/>
                </a:lnTo>
                <a:lnTo>
                  <a:pt x="121443" y="136570"/>
                </a:lnTo>
                <a:lnTo>
                  <a:pt x="123824" y="128994"/>
                </a:lnTo>
                <a:lnTo>
                  <a:pt x="128587" y="112109"/>
                </a:lnTo>
                <a:lnTo>
                  <a:pt x="130969" y="103161"/>
                </a:lnTo>
                <a:lnTo>
                  <a:pt x="132557" y="94815"/>
                </a:lnTo>
                <a:lnTo>
                  <a:pt x="133615" y="86870"/>
                </a:lnTo>
                <a:lnTo>
                  <a:pt x="134320" y="79191"/>
                </a:lnTo>
                <a:lnTo>
                  <a:pt x="134790" y="71691"/>
                </a:lnTo>
                <a:lnTo>
                  <a:pt x="135313" y="57008"/>
                </a:lnTo>
                <a:lnTo>
                  <a:pt x="135607" y="39146"/>
                </a:lnTo>
                <a:lnTo>
                  <a:pt x="134855" y="33882"/>
                </a:lnTo>
                <a:lnTo>
                  <a:pt x="133560" y="28785"/>
                </a:lnTo>
                <a:lnTo>
                  <a:pt x="131902" y="23799"/>
                </a:lnTo>
                <a:lnTo>
                  <a:pt x="130004" y="19682"/>
                </a:lnTo>
                <a:lnTo>
                  <a:pt x="125777" y="12991"/>
                </a:lnTo>
                <a:lnTo>
                  <a:pt x="122745" y="10095"/>
                </a:lnTo>
                <a:lnTo>
                  <a:pt x="119136" y="7371"/>
                </a:lnTo>
                <a:lnTo>
                  <a:pt x="115144" y="4761"/>
                </a:lnTo>
                <a:lnTo>
                  <a:pt x="110893" y="3021"/>
                </a:lnTo>
                <a:lnTo>
                  <a:pt x="106473" y="1861"/>
                </a:lnTo>
                <a:lnTo>
                  <a:pt x="101938" y="1088"/>
                </a:lnTo>
                <a:lnTo>
                  <a:pt x="97328" y="573"/>
                </a:lnTo>
                <a:lnTo>
                  <a:pt x="92667" y="229"/>
                </a:lnTo>
                <a:lnTo>
                  <a:pt x="87971" y="0"/>
                </a:lnTo>
                <a:lnTo>
                  <a:pt x="82460" y="641"/>
                </a:lnTo>
                <a:lnTo>
                  <a:pt x="76405" y="1862"/>
                </a:lnTo>
                <a:lnTo>
                  <a:pt x="69987" y="3469"/>
                </a:lnTo>
                <a:lnTo>
                  <a:pt x="64120" y="6129"/>
                </a:lnTo>
                <a:lnTo>
                  <a:pt x="58622" y="9489"/>
                </a:lnTo>
                <a:lnTo>
                  <a:pt x="53369" y="13317"/>
                </a:lnTo>
                <a:lnTo>
                  <a:pt x="48279" y="17456"/>
                </a:lnTo>
                <a:lnTo>
                  <a:pt x="43299" y="21803"/>
                </a:lnTo>
                <a:lnTo>
                  <a:pt x="38391" y="26289"/>
                </a:lnTo>
                <a:lnTo>
                  <a:pt x="33532" y="30073"/>
                </a:lnTo>
                <a:lnTo>
                  <a:pt x="28704" y="33390"/>
                </a:lnTo>
                <a:lnTo>
                  <a:pt x="23899" y="36394"/>
                </a:lnTo>
                <a:lnTo>
                  <a:pt x="19901" y="39191"/>
                </a:lnTo>
                <a:lnTo>
                  <a:pt x="16443" y="41850"/>
                </a:lnTo>
                <a:lnTo>
                  <a:pt x="13343" y="44416"/>
                </a:lnTo>
                <a:lnTo>
                  <a:pt x="10483" y="47714"/>
                </a:lnTo>
                <a:lnTo>
                  <a:pt x="7783" y="51500"/>
                </a:lnTo>
                <a:lnTo>
                  <a:pt x="5188" y="55611"/>
                </a:lnTo>
                <a:lnTo>
                  <a:pt x="2306" y="62297"/>
                </a:lnTo>
                <a:lnTo>
                  <a:pt x="1025" y="68708"/>
                </a:lnTo>
                <a:lnTo>
                  <a:pt x="684" y="72640"/>
                </a:lnTo>
                <a:lnTo>
                  <a:pt x="0" y="852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22"/>
          <p:cNvSpPr/>
          <p:nvPr/>
        </p:nvSpPr>
        <p:spPr>
          <a:xfrm>
            <a:off x="4737415" y="3364706"/>
            <a:ext cx="155607" cy="177477"/>
          </a:xfrm>
          <a:custGeom>
            <a:avLst/>
            <a:gdLst/>
            <a:ahLst/>
            <a:cxnLst/>
            <a:rect l="0" t="0" r="0" b="0"/>
            <a:pathLst>
              <a:path w="155607" h="177477">
                <a:moveTo>
                  <a:pt x="34610" y="0"/>
                </a:moveTo>
                <a:lnTo>
                  <a:pt x="34610" y="3792"/>
                </a:lnTo>
                <a:lnTo>
                  <a:pt x="33816" y="5703"/>
                </a:lnTo>
                <a:lnTo>
                  <a:pt x="30817" y="9943"/>
                </a:lnTo>
                <a:lnTo>
                  <a:pt x="26839" y="14473"/>
                </a:lnTo>
                <a:lnTo>
                  <a:pt x="24667" y="16792"/>
                </a:lnTo>
                <a:lnTo>
                  <a:pt x="23218" y="19926"/>
                </a:lnTo>
                <a:lnTo>
                  <a:pt x="22253" y="23603"/>
                </a:lnTo>
                <a:lnTo>
                  <a:pt x="21609" y="27641"/>
                </a:lnTo>
                <a:lnTo>
                  <a:pt x="20386" y="31921"/>
                </a:lnTo>
                <a:lnTo>
                  <a:pt x="18778" y="36362"/>
                </a:lnTo>
                <a:lnTo>
                  <a:pt x="16911" y="40910"/>
                </a:lnTo>
                <a:lnTo>
                  <a:pt x="14873" y="45530"/>
                </a:lnTo>
                <a:lnTo>
                  <a:pt x="10492" y="54896"/>
                </a:lnTo>
                <a:lnTo>
                  <a:pt x="9006" y="60409"/>
                </a:lnTo>
                <a:lnTo>
                  <a:pt x="8016" y="66467"/>
                </a:lnTo>
                <a:lnTo>
                  <a:pt x="7355" y="72886"/>
                </a:lnTo>
                <a:lnTo>
                  <a:pt x="6121" y="78753"/>
                </a:lnTo>
                <a:lnTo>
                  <a:pt x="4505" y="84252"/>
                </a:lnTo>
                <a:lnTo>
                  <a:pt x="2634" y="89506"/>
                </a:lnTo>
                <a:lnTo>
                  <a:pt x="1386" y="94595"/>
                </a:lnTo>
                <a:lnTo>
                  <a:pt x="554" y="99576"/>
                </a:lnTo>
                <a:lnTo>
                  <a:pt x="0" y="104484"/>
                </a:lnTo>
                <a:lnTo>
                  <a:pt x="424" y="109343"/>
                </a:lnTo>
                <a:lnTo>
                  <a:pt x="1500" y="114171"/>
                </a:lnTo>
                <a:lnTo>
                  <a:pt x="3011" y="118976"/>
                </a:lnTo>
                <a:lnTo>
                  <a:pt x="4019" y="123767"/>
                </a:lnTo>
                <a:lnTo>
                  <a:pt x="4691" y="128549"/>
                </a:lnTo>
                <a:lnTo>
                  <a:pt x="5139" y="133324"/>
                </a:lnTo>
                <a:lnTo>
                  <a:pt x="6231" y="137301"/>
                </a:lnTo>
                <a:lnTo>
                  <a:pt x="7753" y="140747"/>
                </a:lnTo>
                <a:lnTo>
                  <a:pt x="9561" y="143837"/>
                </a:lnTo>
                <a:lnTo>
                  <a:pt x="11561" y="146691"/>
                </a:lnTo>
                <a:lnTo>
                  <a:pt x="15899" y="151979"/>
                </a:lnTo>
                <a:lnTo>
                  <a:pt x="20473" y="156975"/>
                </a:lnTo>
                <a:lnTo>
                  <a:pt x="27511" y="164251"/>
                </a:lnTo>
                <a:lnTo>
                  <a:pt x="29877" y="166650"/>
                </a:lnTo>
                <a:lnTo>
                  <a:pt x="32248" y="168250"/>
                </a:lnTo>
                <a:lnTo>
                  <a:pt x="37000" y="170027"/>
                </a:lnTo>
                <a:lnTo>
                  <a:pt x="41757" y="172935"/>
                </a:lnTo>
                <a:lnTo>
                  <a:pt x="44137" y="174821"/>
                </a:lnTo>
                <a:lnTo>
                  <a:pt x="46518" y="176079"/>
                </a:lnTo>
                <a:lnTo>
                  <a:pt x="51279" y="177476"/>
                </a:lnTo>
                <a:lnTo>
                  <a:pt x="54454" y="177055"/>
                </a:lnTo>
                <a:lnTo>
                  <a:pt x="58158" y="175980"/>
                </a:lnTo>
                <a:lnTo>
                  <a:pt x="62214" y="174470"/>
                </a:lnTo>
                <a:lnTo>
                  <a:pt x="66506" y="173463"/>
                </a:lnTo>
                <a:lnTo>
                  <a:pt x="70956" y="172792"/>
                </a:lnTo>
                <a:lnTo>
                  <a:pt x="75509" y="172344"/>
                </a:lnTo>
                <a:lnTo>
                  <a:pt x="79338" y="171253"/>
                </a:lnTo>
                <a:lnTo>
                  <a:pt x="82685" y="169731"/>
                </a:lnTo>
                <a:lnTo>
                  <a:pt x="85710" y="167923"/>
                </a:lnTo>
                <a:lnTo>
                  <a:pt x="89314" y="165923"/>
                </a:lnTo>
                <a:lnTo>
                  <a:pt x="97551" y="161585"/>
                </a:lnTo>
                <a:lnTo>
                  <a:pt x="101971" y="158523"/>
                </a:lnTo>
                <a:lnTo>
                  <a:pt x="106505" y="154895"/>
                </a:lnTo>
                <a:lnTo>
                  <a:pt x="111115" y="150888"/>
                </a:lnTo>
                <a:lnTo>
                  <a:pt x="114982" y="146629"/>
                </a:lnTo>
                <a:lnTo>
                  <a:pt x="118354" y="142203"/>
                </a:lnTo>
                <a:lnTo>
                  <a:pt x="133261" y="119899"/>
                </a:lnTo>
                <a:lnTo>
                  <a:pt x="136889" y="114064"/>
                </a:lnTo>
                <a:lnTo>
                  <a:pt x="140102" y="108587"/>
                </a:lnTo>
                <a:lnTo>
                  <a:pt x="143038" y="103347"/>
                </a:lnTo>
                <a:lnTo>
                  <a:pt x="145789" y="97473"/>
                </a:lnTo>
                <a:lnTo>
                  <a:pt x="148417" y="91176"/>
                </a:lnTo>
                <a:lnTo>
                  <a:pt x="150962" y="84596"/>
                </a:lnTo>
                <a:lnTo>
                  <a:pt x="152659" y="78622"/>
                </a:lnTo>
                <a:lnTo>
                  <a:pt x="153791" y="73052"/>
                </a:lnTo>
                <a:lnTo>
                  <a:pt x="154545" y="67751"/>
                </a:lnTo>
                <a:lnTo>
                  <a:pt x="155048" y="62630"/>
                </a:lnTo>
                <a:lnTo>
                  <a:pt x="155383" y="57628"/>
                </a:lnTo>
                <a:lnTo>
                  <a:pt x="155606" y="52706"/>
                </a:lnTo>
                <a:lnTo>
                  <a:pt x="154961" y="47838"/>
                </a:lnTo>
                <a:lnTo>
                  <a:pt x="153738" y="43004"/>
                </a:lnTo>
                <a:lnTo>
                  <a:pt x="152129" y="38194"/>
                </a:lnTo>
                <a:lnTo>
                  <a:pt x="149468" y="34194"/>
                </a:lnTo>
                <a:lnTo>
                  <a:pt x="146107" y="30734"/>
                </a:lnTo>
                <a:lnTo>
                  <a:pt x="142279" y="27633"/>
                </a:lnTo>
                <a:lnTo>
                  <a:pt x="138139" y="25565"/>
                </a:lnTo>
                <a:lnTo>
                  <a:pt x="133792" y="24187"/>
                </a:lnTo>
                <a:lnTo>
                  <a:pt x="129306" y="23269"/>
                </a:lnTo>
                <a:lnTo>
                  <a:pt x="123934" y="21862"/>
                </a:lnTo>
                <a:lnTo>
                  <a:pt x="117972" y="20131"/>
                </a:lnTo>
                <a:lnTo>
                  <a:pt x="111616" y="18183"/>
                </a:lnTo>
                <a:lnTo>
                  <a:pt x="105790" y="16885"/>
                </a:lnTo>
                <a:lnTo>
                  <a:pt x="100320" y="16019"/>
                </a:lnTo>
                <a:lnTo>
                  <a:pt x="95085" y="15442"/>
                </a:lnTo>
                <a:lnTo>
                  <a:pt x="90008" y="15057"/>
                </a:lnTo>
                <a:lnTo>
                  <a:pt x="85035" y="14800"/>
                </a:lnTo>
                <a:lnTo>
                  <a:pt x="75278" y="14515"/>
                </a:lnTo>
                <a:lnTo>
                  <a:pt x="65649" y="14388"/>
                </a:lnTo>
                <a:lnTo>
                  <a:pt x="60859" y="15148"/>
                </a:lnTo>
                <a:lnTo>
                  <a:pt x="56078" y="16449"/>
                </a:lnTo>
                <a:lnTo>
                  <a:pt x="51303" y="18110"/>
                </a:lnTo>
                <a:lnTo>
                  <a:pt x="47326" y="19217"/>
                </a:lnTo>
                <a:lnTo>
                  <a:pt x="43881" y="19955"/>
                </a:lnTo>
                <a:lnTo>
                  <a:pt x="40791" y="20447"/>
                </a:lnTo>
                <a:lnTo>
                  <a:pt x="37143" y="20775"/>
                </a:lnTo>
                <a:lnTo>
                  <a:pt x="33124" y="20994"/>
                </a:lnTo>
                <a:lnTo>
                  <a:pt x="22851" y="21345"/>
                </a:lnTo>
                <a:lnTo>
                  <a:pt x="22008" y="22167"/>
                </a:lnTo>
                <a:lnTo>
                  <a:pt x="21446" y="23510"/>
                </a:lnTo>
                <a:lnTo>
                  <a:pt x="20322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23"/>
          <p:cNvSpPr/>
          <p:nvPr/>
        </p:nvSpPr>
        <p:spPr>
          <a:xfrm>
            <a:off x="4932291" y="3521868"/>
            <a:ext cx="39760" cy="135733"/>
          </a:xfrm>
          <a:custGeom>
            <a:avLst/>
            <a:gdLst/>
            <a:ahLst/>
            <a:cxnLst/>
            <a:rect l="0" t="0" r="0" b="0"/>
            <a:pathLst>
              <a:path w="39760" h="135733">
                <a:moveTo>
                  <a:pt x="39759" y="0"/>
                </a:moveTo>
                <a:lnTo>
                  <a:pt x="35966" y="0"/>
                </a:lnTo>
                <a:lnTo>
                  <a:pt x="34849" y="794"/>
                </a:lnTo>
                <a:lnTo>
                  <a:pt x="34104" y="2117"/>
                </a:lnTo>
                <a:lnTo>
                  <a:pt x="32909" y="6151"/>
                </a:lnTo>
                <a:lnTo>
                  <a:pt x="32746" y="8819"/>
                </a:lnTo>
                <a:lnTo>
                  <a:pt x="32702" y="10642"/>
                </a:lnTo>
                <a:lnTo>
                  <a:pt x="31879" y="12651"/>
                </a:lnTo>
                <a:lnTo>
                  <a:pt x="30537" y="14784"/>
                </a:lnTo>
                <a:lnTo>
                  <a:pt x="28848" y="17000"/>
                </a:lnTo>
                <a:lnTo>
                  <a:pt x="27723" y="19271"/>
                </a:lnTo>
                <a:lnTo>
                  <a:pt x="26972" y="21579"/>
                </a:lnTo>
                <a:lnTo>
                  <a:pt x="26472" y="23911"/>
                </a:lnTo>
                <a:lnTo>
                  <a:pt x="25345" y="27053"/>
                </a:lnTo>
                <a:lnTo>
                  <a:pt x="23799" y="30736"/>
                </a:lnTo>
                <a:lnTo>
                  <a:pt x="21975" y="34778"/>
                </a:lnTo>
                <a:lnTo>
                  <a:pt x="20759" y="39060"/>
                </a:lnTo>
                <a:lnTo>
                  <a:pt x="19948" y="43503"/>
                </a:lnTo>
                <a:lnTo>
                  <a:pt x="19408" y="48052"/>
                </a:lnTo>
                <a:lnTo>
                  <a:pt x="19048" y="52672"/>
                </a:lnTo>
                <a:lnTo>
                  <a:pt x="18808" y="57340"/>
                </a:lnTo>
                <a:lnTo>
                  <a:pt x="18648" y="62039"/>
                </a:lnTo>
                <a:lnTo>
                  <a:pt x="17747" y="66760"/>
                </a:lnTo>
                <a:lnTo>
                  <a:pt x="16353" y="71494"/>
                </a:lnTo>
                <a:lnTo>
                  <a:pt x="14630" y="76238"/>
                </a:lnTo>
                <a:lnTo>
                  <a:pt x="12687" y="80988"/>
                </a:lnTo>
                <a:lnTo>
                  <a:pt x="10599" y="85742"/>
                </a:lnTo>
                <a:lnTo>
                  <a:pt x="8413" y="90499"/>
                </a:lnTo>
                <a:lnTo>
                  <a:pt x="6955" y="95258"/>
                </a:lnTo>
                <a:lnTo>
                  <a:pt x="5983" y="100017"/>
                </a:lnTo>
                <a:lnTo>
                  <a:pt x="5335" y="104778"/>
                </a:lnTo>
                <a:lnTo>
                  <a:pt x="4904" y="108746"/>
                </a:lnTo>
                <a:lnTo>
                  <a:pt x="4616" y="112185"/>
                </a:lnTo>
                <a:lnTo>
                  <a:pt x="4424" y="115272"/>
                </a:lnTo>
                <a:lnTo>
                  <a:pt x="3502" y="118123"/>
                </a:lnTo>
                <a:lnTo>
                  <a:pt x="2094" y="120817"/>
                </a:lnTo>
                <a:lnTo>
                  <a:pt x="361" y="123407"/>
                </a:lnTo>
                <a:lnTo>
                  <a:pt x="0" y="125928"/>
                </a:lnTo>
                <a:lnTo>
                  <a:pt x="553" y="128402"/>
                </a:lnTo>
                <a:lnTo>
                  <a:pt x="4040" y="13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24"/>
          <p:cNvSpPr/>
          <p:nvPr/>
        </p:nvSpPr>
        <p:spPr>
          <a:xfrm>
            <a:off x="5043610" y="3350866"/>
            <a:ext cx="168060" cy="228116"/>
          </a:xfrm>
          <a:custGeom>
            <a:avLst/>
            <a:gdLst/>
            <a:ahLst/>
            <a:cxnLst/>
            <a:rect l="0" t="0" r="0" b="0"/>
            <a:pathLst>
              <a:path w="168060" h="228116">
                <a:moveTo>
                  <a:pt x="78458" y="28127"/>
                </a:moveTo>
                <a:lnTo>
                  <a:pt x="78458" y="21278"/>
                </a:lnTo>
                <a:lnTo>
                  <a:pt x="73548" y="21042"/>
                </a:lnTo>
                <a:lnTo>
                  <a:pt x="71609" y="20991"/>
                </a:lnTo>
                <a:lnTo>
                  <a:pt x="67609" y="24778"/>
                </a:lnTo>
                <a:lnTo>
                  <a:pt x="54529" y="37776"/>
                </a:lnTo>
                <a:lnTo>
                  <a:pt x="49832" y="44587"/>
                </a:lnTo>
                <a:lnTo>
                  <a:pt x="47468" y="48625"/>
                </a:lnTo>
                <a:lnTo>
                  <a:pt x="44304" y="52905"/>
                </a:lnTo>
                <a:lnTo>
                  <a:pt x="40608" y="57346"/>
                </a:lnTo>
                <a:lnTo>
                  <a:pt x="36556" y="61894"/>
                </a:lnTo>
                <a:lnTo>
                  <a:pt x="33854" y="66514"/>
                </a:lnTo>
                <a:lnTo>
                  <a:pt x="32053" y="71181"/>
                </a:lnTo>
                <a:lnTo>
                  <a:pt x="30853" y="75879"/>
                </a:lnTo>
                <a:lnTo>
                  <a:pt x="29259" y="80600"/>
                </a:lnTo>
                <a:lnTo>
                  <a:pt x="27402" y="85334"/>
                </a:lnTo>
                <a:lnTo>
                  <a:pt x="25371" y="90077"/>
                </a:lnTo>
                <a:lnTo>
                  <a:pt x="20997" y="99582"/>
                </a:lnTo>
                <a:lnTo>
                  <a:pt x="18720" y="104338"/>
                </a:lnTo>
                <a:lnTo>
                  <a:pt x="16408" y="109891"/>
                </a:lnTo>
                <a:lnTo>
                  <a:pt x="14073" y="115974"/>
                </a:lnTo>
                <a:lnTo>
                  <a:pt x="11722" y="122411"/>
                </a:lnTo>
                <a:lnTo>
                  <a:pt x="9361" y="128289"/>
                </a:lnTo>
                <a:lnTo>
                  <a:pt x="6993" y="133795"/>
                </a:lnTo>
                <a:lnTo>
                  <a:pt x="4621" y="139054"/>
                </a:lnTo>
                <a:lnTo>
                  <a:pt x="3040" y="144941"/>
                </a:lnTo>
                <a:lnTo>
                  <a:pt x="1985" y="151247"/>
                </a:lnTo>
                <a:lnTo>
                  <a:pt x="1283" y="157832"/>
                </a:lnTo>
                <a:lnTo>
                  <a:pt x="815" y="163016"/>
                </a:lnTo>
                <a:lnTo>
                  <a:pt x="502" y="167266"/>
                </a:lnTo>
                <a:lnTo>
                  <a:pt x="293" y="170892"/>
                </a:lnTo>
                <a:lnTo>
                  <a:pt x="62" y="179155"/>
                </a:lnTo>
                <a:lnTo>
                  <a:pt x="0" y="183581"/>
                </a:lnTo>
                <a:lnTo>
                  <a:pt x="753" y="188120"/>
                </a:lnTo>
                <a:lnTo>
                  <a:pt x="2049" y="192733"/>
                </a:lnTo>
                <a:lnTo>
                  <a:pt x="3706" y="197395"/>
                </a:lnTo>
                <a:lnTo>
                  <a:pt x="5605" y="201298"/>
                </a:lnTo>
                <a:lnTo>
                  <a:pt x="9831" y="207750"/>
                </a:lnTo>
                <a:lnTo>
                  <a:pt x="14355" y="213264"/>
                </a:lnTo>
                <a:lnTo>
                  <a:pt x="19012" y="218360"/>
                </a:lnTo>
                <a:lnTo>
                  <a:pt x="23727" y="223271"/>
                </a:lnTo>
                <a:lnTo>
                  <a:pt x="26890" y="224898"/>
                </a:lnTo>
                <a:lnTo>
                  <a:pt x="30586" y="225983"/>
                </a:lnTo>
                <a:lnTo>
                  <a:pt x="34637" y="226706"/>
                </a:lnTo>
                <a:lnTo>
                  <a:pt x="38925" y="227188"/>
                </a:lnTo>
                <a:lnTo>
                  <a:pt x="43372" y="227510"/>
                </a:lnTo>
                <a:lnTo>
                  <a:pt x="51752" y="227867"/>
                </a:lnTo>
                <a:lnTo>
                  <a:pt x="58122" y="228026"/>
                </a:lnTo>
                <a:lnTo>
                  <a:pt x="69963" y="228115"/>
                </a:lnTo>
                <a:lnTo>
                  <a:pt x="74383" y="227333"/>
                </a:lnTo>
                <a:lnTo>
                  <a:pt x="78916" y="226019"/>
                </a:lnTo>
                <a:lnTo>
                  <a:pt x="83526" y="224349"/>
                </a:lnTo>
                <a:lnTo>
                  <a:pt x="88187" y="222442"/>
                </a:lnTo>
                <a:lnTo>
                  <a:pt x="92881" y="220377"/>
                </a:lnTo>
                <a:lnTo>
                  <a:pt x="102331" y="215965"/>
                </a:lnTo>
                <a:lnTo>
                  <a:pt x="111822" y="211359"/>
                </a:lnTo>
                <a:lnTo>
                  <a:pt x="116576" y="208225"/>
                </a:lnTo>
                <a:lnTo>
                  <a:pt x="121333" y="204549"/>
                </a:lnTo>
                <a:lnTo>
                  <a:pt x="126091" y="200511"/>
                </a:lnTo>
                <a:lnTo>
                  <a:pt x="130057" y="196231"/>
                </a:lnTo>
                <a:lnTo>
                  <a:pt x="133495" y="191790"/>
                </a:lnTo>
                <a:lnTo>
                  <a:pt x="136581" y="187242"/>
                </a:lnTo>
                <a:lnTo>
                  <a:pt x="140225" y="182622"/>
                </a:lnTo>
                <a:lnTo>
                  <a:pt x="144243" y="177955"/>
                </a:lnTo>
                <a:lnTo>
                  <a:pt x="148508" y="173256"/>
                </a:lnTo>
                <a:lnTo>
                  <a:pt x="151352" y="168536"/>
                </a:lnTo>
                <a:lnTo>
                  <a:pt x="153248" y="163802"/>
                </a:lnTo>
                <a:lnTo>
                  <a:pt x="154512" y="159058"/>
                </a:lnTo>
                <a:lnTo>
                  <a:pt x="156148" y="154308"/>
                </a:lnTo>
                <a:lnTo>
                  <a:pt x="158033" y="149554"/>
                </a:lnTo>
                <a:lnTo>
                  <a:pt x="160083" y="144798"/>
                </a:lnTo>
                <a:lnTo>
                  <a:pt x="161450" y="139245"/>
                </a:lnTo>
                <a:lnTo>
                  <a:pt x="162361" y="133162"/>
                </a:lnTo>
                <a:lnTo>
                  <a:pt x="162969" y="126725"/>
                </a:lnTo>
                <a:lnTo>
                  <a:pt x="164167" y="120847"/>
                </a:lnTo>
                <a:lnTo>
                  <a:pt x="165760" y="115341"/>
                </a:lnTo>
                <a:lnTo>
                  <a:pt x="167616" y="110082"/>
                </a:lnTo>
                <a:lnTo>
                  <a:pt x="168059" y="104988"/>
                </a:lnTo>
                <a:lnTo>
                  <a:pt x="167561" y="100005"/>
                </a:lnTo>
                <a:lnTo>
                  <a:pt x="166435" y="95096"/>
                </a:lnTo>
                <a:lnTo>
                  <a:pt x="165684" y="89442"/>
                </a:lnTo>
                <a:lnTo>
                  <a:pt x="165184" y="83291"/>
                </a:lnTo>
                <a:lnTo>
                  <a:pt x="164628" y="70901"/>
                </a:lnTo>
                <a:lnTo>
                  <a:pt x="164381" y="60102"/>
                </a:lnTo>
                <a:lnTo>
                  <a:pt x="163521" y="55000"/>
                </a:lnTo>
                <a:lnTo>
                  <a:pt x="162154" y="50012"/>
                </a:lnTo>
                <a:lnTo>
                  <a:pt x="160450" y="45098"/>
                </a:lnTo>
                <a:lnTo>
                  <a:pt x="158519" y="41029"/>
                </a:lnTo>
                <a:lnTo>
                  <a:pt x="154257" y="34390"/>
                </a:lnTo>
                <a:lnTo>
                  <a:pt x="151216" y="30715"/>
                </a:lnTo>
                <a:lnTo>
                  <a:pt x="147601" y="26677"/>
                </a:lnTo>
                <a:lnTo>
                  <a:pt x="143603" y="22399"/>
                </a:lnTo>
                <a:lnTo>
                  <a:pt x="139162" y="15527"/>
                </a:lnTo>
                <a:lnTo>
                  <a:pt x="136394" y="9827"/>
                </a:lnTo>
                <a:lnTo>
                  <a:pt x="132518" y="4648"/>
                </a:lnTo>
                <a:lnTo>
                  <a:pt x="130373" y="2949"/>
                </a:lnTo>
                <a:lnTo>
                  <a:pt x="128149" y="1817"/>
                </a:lnTo>
                <a:lnTo>
                  <a:pt x="125873" y="1062"/>
                </a:lnTo>
                <a:lnTo>
                  <a:pt x="122768" y="559"/>
                </a:lnTo>
                <a:lnTo>
                  <a:pt x="119111" y="224"/>
                </a:lnTo>
                <a:lnTo>
                  <a:pt x="115085" y="0"/>
                </a:lnTo>
                <a:lnTo>
                  <a:pt x="111607" y="644"/>
                </a:lnTo>
                <a:lnTo>
                  <a:pt x="108495" y="1868"/>
                </a:lnTo>
                <a:lnTo>
                  <a:pt x="105627" y="3477"/>
                </a:lnTo>
                <a:lnTo>
                  <a:pt x="102921" y="4550"/>
                </a:lnTo>
                <a:lnTo>
                  <a:pt x="97797" y="5743"/>
                </a:lnTo>
                <a:lnTo>
                  <a:pt x="94526" y="6854"/>
                </a:lnTo>
                <a:lnTo>
                  <a:pt x="90757" y="8389"/>
                </a:lnTo>
                <a:lnTo>
                  <a:pt x="86658" y="10206"/>
                </a:lnTo>
                <a:lnTo>
                  <a:pt x="83131" y="12211"/>
                </a:lnTo>
                <a:lnTo>
                  <a:pt x="79986" y="14341"/>
                </a:lnTo>
                <a:lnTo>
                  <a:pt x="77095" y="16555"/>
                </a:lnTo>
                <a:lnTo>
                  <a:pt x="74374" y="19619"/>
                </a:lnTo>
                <a:lnTo>
                  <a:pt x="71767" y="23248"/>
                </a:lnTo>
                <a:lnTo>
                  <a:pt x="64171" y="352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25"/>
          <p:cNvSpPr/>
          <p:nvPr/>
        </p:nvSpPr>
        <p:spPr>
          <a:xfrm>
            <a:off x="5264981" y="3336131"/>
            <a:ext cx="146674" cy="221348"/>
          </a:xfrm>
          <a:custGeom>
            <a:avLst/>
            <a:gdLst/>
            <a:ahLst/>
            <a:cxnLst/>
            <a:rect l="0" t="0" r="0" b="0"/>
            <a:pathLst>
              <a:path w="146674" h="221348">
                <a:moveTo>
                  <a:pt x="71400" y="0"/>
                </a:moveTo>
                <a:lnTo>
                  <a:pt x="54400" y="16999"/>
                </a:lnTo>
                <a:lnTo>
                  <a:pt x="49822" y="23695"/>
                </a:lnTo>
                <a:lnTo>
                  <a:pt x="47489" y="27703"/>
                </a:lnTo>
                <a:lnTo>
                  <a:pt x="45141" y="32756"/>
                </a:lnTo>
                <a:lnTo>
                  <a:pt x="42781" y="38506"/>
                </a:lnTo>
                <a:lnTo>
                  <a:pt x="40414" y="44721"/>
                </a:lnTo>
                <a:lnTo>
                  <a:pt x="37250" y="51245"/>
                </a:lnTo>
                <a:lnTo>
                  <a:pt x="33552" y="57976"/>
                </a:lnTo>
                <a:lnTo>
                  <a:pt x="29499" y="64844"/>
                </a:lnTo>
                <a:lnTo>
                  <a:pt x="26004" y="71011"/>
                </a:lnTo>
                <a:lnTo>
                  <a:pt x="20003" y="82096"/>
                </a:lnTo>
                <a:lnTo>
                  <a:pt x="17291" y="88068"/>
                </a:lnTo>
                <a:lnTo>
                  <a:pt x="14690" y="94431"/>
                </a:lnTo>
                <a:lnTo>
                  <a:pt x="12162" y="101053"/>
                </a:lnTo>
                <a:lnTo>
                  <a:pt x="7236" y="114763"/>
                </a:lnTo>
                <a:lnTo>
                  <a:pt x="4812" y="121752"/>
                </a:lnTo>
                <a:lnTo>
                  <a:pt x="3195" y="128793"/>
                </a:lnTo>
                <a:lnTo>
                  <a:pt x="2118" y="135868"/>
                </a:lnTo>
                <a:lnTo>
                  <a:pt x="1399" y="142966"/>
                </a:lnTo>
                <a:lnTo>
                  <a:pt x="920" y="149286"/>
                </a:lnTo>
                <a:lnTo>
                  <a:pt x="601" y="155086"/>
                </a:lnTo>
                <a:lnTo>
                  <a:pt x="246" y="165764"/>
                </a:lnTo>
                <a:lnTo>
                  <a:pt x="18" y="185555"/>
                </a:lnTo>
                <a:lnTo>
                  <a:pt x="0" y="190378"/>
                </a:lnTo>
                <a:lnTo>
                  <a:pt x="781" y="195182"/>
                </a:lnTo>
                <a:lnTo>
                  <a:pt x="2096" y="199970"/>
                </a:lnTo>
                <a:lnTo>
                  <a:pt x="3766" y="204751"/>
                </a:lnTo>
                <a:lnTo>
                  <a:pt x="5673" y="207939"/>
                </a:lnTo>
                <a:lnTo>
                  <a:pt x="7738" y="210063"/>
                </a:lnTo>
                <a:lnTo>
                  <a:pt x="12149" y="213217"/>
                </a:lnTo>
                <a:lnTo>
                  <a:pt x="14437" y="215170"/>
                </a:lnTo>
                <a:lnTo>
                  <a:pt x="16756" y="217266"/>
                </a:lnTo>
                <a:lnTo>
                  <a:pt x="19889" y="218662"/>
                </a:lnTo>
                <a:lnTo>
                  <a:pt x="23566" y="219593"/>
                </a:lnTo>
                <a:lnTo>
                  <a:pt x="27604" y="220214"/>
                </a:lnTo>
                <a:lnTo>
                  <a:pt x="31884" y="220628"/>
                </a:lnTo>
                <a:lnTo>
                  <a:pt x="36324" y="220904"/>
                </a:lnTo>
                <a:lnTo>
                  <a:pt x="44698" y="221211"/>
                </a:lnTo>
                <a:lnTo>
                  <a:pt x="51066" y="221347"/>
                </a:lnTo>
                <a:lnTo>
                  <a:pt x="54669" y="220590"/>
                </a:lnTo>
                <a:lnTo>
                  <a:pt x="58658" y="219291"/>
                </a:lnTo>
                <a:lnTo>
                  <a:pt x="62906" y="217632"/>
                </a:lnTo>
                <a:lnTo>
                  <a:pt x="67324" y="215732"/>
                </a:lnTo>
                <a:lnTo>
                  <a:pt x="76468" y="211504"/>
                </a:lnTo>
                <a:lnTo>
                  <a:pt x="80335" y="209265"/>
                </a:lnTo>
                <a:lnTo>
                  <a:pt x="83706" y="206979"/>
                </a:lnTo>
                <a:lnTo>
                  <a:pt x="86748" y="204661"/>
                </a:lnTo>
                <a:lnTo>
                  <a:pt x="89570" y="201528"/>
                </a:lnTo>
                <a:lnTo>
                  <a:pt x="92244" y="197852"/>
                </a:lnTo>
                <a:lnTo>
                  <a:pt x="94821" y="193814"/>
                </a:lnTo>
                <a:lnTo>
                  <a:pt x="98126" y="190328"/>
                </a:lnTo>
                <a:lnTo>
                  <a:pt x="101918" y="187210"/>
                </a:lnTo>
                <a:lnTo>
                  <a:pt x="106033" y="184338"/>
                </a:lnTo>
                <a:lnTo>
                  <a:pt x="109570" y="180836"/>
                </a:lnTo>
                <a:lnTo>
                  <a:pt x="112721" y="176913"/>
                </a:lnTo>
                <a:lnTo>
                  <a:pt x="115616" y="172711"/>
                </a:lnTo>
                <a:lnTo>
                  <a:pt x="118340" y="168322"/>
                </a:lnTo>
                <a:lnTo>
                  <a:pt x="120949" y="163808"/>
                </a:lnTo>
                <a:lnTo>
                  <a:pt x="123483" y="159212"/>
                </a:lnTo>
                <a:lnTo>
                  <a:pt x="125965" y="153766"/>
                </a:lnTo>
                <a:lnTo>
                  <a:pt x="128414" y="147754"/>
                </a:lnTo>
                <a:lnTo>
                  <a:pt x="130841" y="141365"/>
                </a:lnTo>
                <a:lnTo>
                  <a:pt x="133252" y="135519"/>
                </a:lnTo>
                <a:lnTo>
                  <a:pt x="135653" y="130033"/>
                </a:lnTo>
                <a:lnTo>
                  <a:pt x="138048" y="124789"/>
                </a:lnTo>
                <a:lnTo>
                  <a:pt x="139645" y="119705"/>
                </a:lnTo>
                <a:lnTo>
                  <a:pt x="140709" y="114728"/>
                </a:lnTo>
                <a:lnTo>
                  <a:pt x="141418" y="109823"/>
                </a:lnTo>
                <a:lnTo>
                  <a:pt x="142685" y="104965"/>
                </a:lnTo>
                <a:lnTo>
                  <a:pt x="144323" y="100139"/>
                </a:lnTo>
                <a:lnTo>
                  <a:pt x="146209" y="95334"/>
                </a:lnTo>
                <a:lnTo>
                  <a:pt x="146673" y="90544"/>
                </a:lnTo>
                <a:lnTo>
                  <a:pt x="146188" y="85762"/>
                </a:lnTo>
                <a:lnTo>
                  <a:pt x="145071" y="80987"/>
                </a:lnTo>
                <a:lnTo>
                  <a:pt x="144326" y="76216"/>
                </a:lnTo>
                <a:lnTo>
                  <a:pt x="143830" y="71448"/>
                </a:lnTo>
                <a:lnTo>
                  <a:pt x="143499" y="66683"/>
                </a:lnTo>
                <a:lnTo>
                  <a:pt x="142485" y="62711"/>
                </a:lnTo>
                <a:lnTo>
                  <a:pt x="139241" y="56182"/>
                </a:lnTo>
                <a:lnTo>
                  <a:pt x="135154" y="48517"/>
                </a:lnTo>
                <a:lnTo>
                  <a:pt x="132952" y="44251"/>
                </a:lnTo>
                <a:lnTo>
                  <a:pt x="128390" y="37394"/>
                </a:lnTo>
                <a:lnTo>
                  <a:pt x="126062" y="34454"/>
                </a:lnTo>
                <a:lnTo>
                  <a:pt x="123716" y="31701"/>
                </a:lnTo>
                <a:lnTo>
                  <a:pt x="121358" y="29071"/>
                </a:lnTo>
                <a:lnTo>
                  <a:pt x="118993" y="26524"/>
                </a:lnTo>
                <a:lnTo>
                  <a:pt x="115829" y="24033"/>
                </a:lnTo>
                <a:lnTo>
                  <a:pt x="112132" y="21578"/>
                </a:lnTo>
                <a:lnTo>
                  <a:pt x="108080" y="19148"/>
                </a:lnTo>
                <a:lnTo>
                  <a:pt x="104585" y="16734"/>
                </a:lnTo>
                <a:lnTo>
                  <a:pt x="101460" y="14331"/>
                </a:lnTo>
                <a:lnTo>
                  <a:pt x="98584" y="11935"/>
                </a:lnTo>
                <a:lnTo>
                  <a:pt x="95873" y="10338"/>
                </a:lnTo>
                <a:lnTo>
                  <a:pt x="93271" y="9273"/>
                </a:lnTo>
                <a:lnTo>
                  <a:pt x="90744" y="8564"/>
                </a:lnTo>
                <a:lnTo>
                  <a:pt x="88264" y="8090"/>
                </a:lnTo>
                <a:lnTo>
                  <a:pt x="85817" y="7774"/>
                </a:lnTo>
                <a:lnTo>
                  <a:pt x="78544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26"/>
          <p:cNvSpPr/>
          <p:nvPr/>
        </p:nvSpPr>
        <p:spPr>
          <a:xfrm>
            <a:off x="5472149" y="3300868"/>
            <a:ext cx="207095" cy="248153"/>
          </a:xfrm>
          <a:custGeom>
            <a:avLst/>
            <a:gdLst/>
            <a:ahLst/>
            <a:cxnLst/>
            <a:rect l="0" t="0" r="0" b="0"/>
            <a:pathLst>
              <a:path w="207095" h="248153">
                <a:moveTo>
                  <a:pt x="78544" y="28119"/>
                </a:moveTo>
                <a:lnTo>
                  <a:pt x="72393" y="28119"/>
                </a:lnTo>
                <a:lnTo>
                  <a:pt x="67902" y="31911"/>
                </a:lnTo>
                <a:lnTo>
                  <a:pt x="65893" y="33028"/>
                </a:lnTo>
                <a:lnTo>
                  <a:pt x="61545" y="34270"/>
                </a:lnTo>
                <a:lnTo>
                  <a:pt x="56966" y="36938"/>
                </a:lnTo>
                <a:lnTo>
                  <a:pt x="52285" y="40770"/>
                </a:lnTo>
                <a:lnTo>
                  <a:pt x="47559" y="45119"/>
                </a:lnTo>
                <a:lnTo>
                  <a:pt x="36644" y="55822"/>
                </a:lnTo>
                <a:lnTo>
                  <a:pt x="33148" y="60081"/>
                </a:lnTo>
                <a:lnTo>
                  <a:pt x="30024" y="64509"/>
                </a:lnTo>
                <a:lnTo>
                  <a:pt x="27147" y="69048"/>
                </a:lnTo>
                <a:lnTo>
                  <a:pt x="24436" y="73661"/>
                </a:lnTo>
                <a:lnTo>
                  <a:pt x="21835" y="78324"/>
                </a:lnTo>
                <a:lnTo>
                  <a:pt x="16827" y="87739"/>
                </a:lnTo>
                <a:lnTo>
                  <a:pt x="4751" y="111474"/>
                </a:lnTo>
                <a:lnTo>
                  <a:pt x="3155" y="116233"/>
                </a:lnTo>
                <a:lnTo>
                  <a:pt x="2091" y="120993"/>
                </a:lnTo>
                <a:lnTo>
                  <a:pt x="1382" y="125753"/>
                </a:lnTo>
                <a:lnTo>
                  <a:pt x="909" y="131309"/>
                </a:lnTo>
                <a:lnTo>
                  <a:pt x="594" y="137393"/>
                </a:lnTo>
                <a:lnTo>
                  <a:pt x="243" y="149710"/>
                </a:lnTo>
                <a:lnTo>
                  <a:pt x="18" y="172669"/>
                </a:lnTo>
                <a:lnTo>
                  <a:pt x="0" y="179255"/>
                </a:lnTo>
                <a:lnTo>
                  <a:pt x="782" y="185232"/>
                </a:lnTo>
                <a:lnTo>
                  <a:pt x="2096" y="190805"/>
                </a:lnTo>
                <a:lnTo>
                  <a:pt x="3766" y="196108"/>
                </a:lnTo>
                <a:lnTo>
                  <a:pt x="6468" y="201230"/>
                </a:lnTo>
                <a:lnTo>
                  <a:pt x="9855" y="206233"/>
                </a:lnTo>
                <a:lnTo>
                  <a:pt x="13702" y="211156"/>
                </a:lnTo>
                <a:lnTo>
                  <a:pt x="20092" y="218741"/>
                </a:lnTo>
                <a:lnTo>
                  <a:pt x="25578" y="224759"/>
                </a:lnTo>
                <a:lnTo>
                  <a:pt x="30662" y="230079"/>
                </a:lnTo>
                <a:lnTo>
                  <a:pt x="33923" y="232609"/>
                </a:lnTo>
                <a:lnTo>
                  <a:pt x="37684" y="235089"/>
                </a:lnTo>
                <a:lnTo>
                  <a:pt x="41779" y="237537"/>
                </a:lnTo>
                <a:lnTo>
                  <a:pt x="46097" y="239962"/>
                </a:lnTo>
                <a:lnTo>
                  <a:pt x="55127" y="244773"/>
                </a:lnTo>
                <a:lnTo>
                  <a:pt x="59758" y="246374"/>
                </a:lnTo>
                <a:lnTo>
                  <a:pt x="64432" y="247441"/>
                </a:lnTo>
                <a:lnTo>
                  <a:pt x="69137" y="248152"/>
                </a:lnTo>
                <a:lnTo>
                  <a:pt x="73860" y="247833"/>
                </a:lnTo>
                <a:lnTo>
                  <a:pt x="78597" y="246826"/>
                </a:lnTo>
                <a:lnTo>
                  <a:pt x="83342" y="245361"/>
                </a:lnTo>
                <a:lnTo>
                  <a:pt x="87299" y="244385"/>
                </a:lnTo>
                <a:lnTo>
                  <a:pt x="90731" y="243734"/>
                </a:lnTo>
                <a:lnTo>
                  <a:pt x="93812" y="243300"/>
                </a:lnTo>
                <a:lnTo>
                  <a:pt x="97454" y="242216"/>
                </a:lnTo>
                <a:lnTo>
                  <a:pt x="101470" y="240701"/>
                </a:lnTo>
                <a:lnTo>
                  <a:pt x="105734" y="238896"/>
                </a:lnTo>
                <a:lnTo>
                  <a:pt x="110164" y="236900"/>
                </a:lnTo>
                <a:lnTo>
                  <a:pt x="119321" y="232565"/>
                </a:lnTo>
                <a:lnTo>
                  <a:pt x="123191" y="230297"/>
                </a:lnTo>
                <a:lnTo>
                  <a:pt x="129608" y="225661"/>
                </a:lnTo>
                <a:lnTo>
                  <a:pt x="133224" y="223314"/>
                </a:lnTo>
                <a:lnTo>
                  <a:pt x="137222" y="220955"/>
                </a:lnTo>
                <a:lnTo>
                  <a:pt x="141476" y="218589"/>
                </a:lnTo>
                <a:lnTo>
                  <a:pt x="145899" y="215424"/>
                </a:lnTo>
                <a:lnTo>
                  <a:pt x="150435" y="211726"/>
                </a:lnTo>
                <a:lnTo>
                  <a:pt x="155047" y="207674"/>
                </a:lnTo>
                <a:lnTo>
                  <a:pt x="158915" y="202591"/>
                </a:lnTo>
                <a:lnTo>
                  <a:pt x="162287" y="196821"/>
                </a:lnTo>
                <a:lnTo>
                  <a:pt x="165329" y="190594"/>
                </a:lnTo>
                <a:lnTo>
                  <a:pt x="168944" y="184854"/>
                </a:lnTo>
                <a:lnTo>
                  <a:pt x="172942" y="179440"/>
                </a:lnTo>
                <a:lnTo>
                  <a:pt x="177195" y="174244"/>
                </a:lnTo>
                <a:lnTo>
                  <a:pt x="180824" y="168398"/>
                </a:lnTo>
                <a:lnTo>
                  <a:pt x="184037" y="162120"/>
                </a:lnTo>
                <a:lnTo>
                  <a:pt x="186973" y="155553"/>
                </a:lnTo>
                <a:lnTo>
                  <a:pt x="189724" y="148794"/>
                </a:lnTo>
                <a:lnTo>
                  <a:pt x="192352" y="141906"/>
                </a:lnTo>
                <a:lnTo>
                  <a:pt x="197387" y="127904"/>
                </a:lnTo>
                <a:lnTo>
                  <a:pt x="202272" y="113743"/>
                </a:lnTo>
                <a:lnTo>
                  <a:pt x="203892" y="106633"/>
                </a:lnTo>
                <a:lnTo>
                  <a:pt x="204972" y="99512"/>
                </a:lnTo>
                <a:lnTo>
                  <a:pt x="205692" y="92383"/>
                </a:lnTo>
                <a:lnTo>
                  <a:pt x="206172" y="85249"/>
                </a:lnTo>
                <a:lnTo>
                  <a:pt x="206491" y="78112"/>
                </a:lnTo>
                <a:lnTo>
                  <a:pt x="206942" y="58807"/>
                </a:lnTo>
                <a:lnTo>
                  <a:pt x="207094" y="38061"/>
                </a:lnTo>
                <a:lnTo>
                  <a:pt x="205519" y="33160"/>
                </a:lnTo>
                <a:lnTo>
                  <a:pt x="202882" y="28305"/>
                </a:lnTo>
                <a:lnTo>
                  <a:pt x="199536" y="23480"/>
                </a:lnTo>
                <a:lnTo>
                  <a:pt x="195718" y="19470"/>
                </a:lnTo>
                <a:lnTo>
                  <a:pt x="191585" y="16003"/>
                </a:lnTo>
                <a:lnTo>
                  <a:pt x="187242" y="12898"/>
                </a:lnTo>
                <a:lnTo>
                  <a:pt x="182760" y="10034"/>
                </a:lnTo>
                <a:lnTo>
                  <a:pt x="178184" y="7331"/>
                </a:lnTo>
                <a:lnTo>
                  <a:pt x="173545" y="4736"/>
                </a:lnTo>
                <a:lnTo>
                  <a:pt x="168072" y="3005"/>
                </a:lnTo>
                <a:lnTo>
                  <a:pt x="162042" y="1852"/>
                </a:lnTo>
                <a:lnTo>
                  <a:pt x="155640" y="1082"/>
                </a:lnTo>
                <a:lnTo>
                  <a:pt x="149786" y="570"/>
                </a:lnTo>
                <a:lnTo>
                  <a:pt x="144295" y="228"/>
                </a:lnTo>
                <a:lnTo>
                  <a:pt x="139047" y="0"/>
                </a:lnTo>
                <a:lnTo>
                  <a:pt x="133961" y="642"/>
                </a:lnTo>
                <a:lnTo>
                  <a:pt x="128982" y="1863"/>
                </a:lnTo>
                <a:lnTo>
                  <a:pt x="124076" y="3471"/>
                </a:lnTo>
                <a:lnTo>
                  <a:pt x="118424" y="4544"/>
                </a:lnTo>
                <a:lnTo>
                  <a:pt x="112274" y="5258"/>
                </a:lnTo>
                <a:lnTo>
                  <a:pt x="105794" y="5735"/>
                </a:lnTo>
                <a:lnTo>
                  <a:pt x="100679" y="6846"/>
                </a:lnTo>
                <a:lnTo>
                  <a:pt x="96476" y="8381"/>
                </a:lnTo>
                <a:lnTo>
                  <a:pt x="92880" y="10198"/>
                </a:lnTo>
                <a:lnTo>
                  <a:pt x="86768" y="12217"/>
                </a:lnTo>
                <a:lnTo>
                  <a:pt x="78544" y="13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27"/>
          <p:cNvSpPr/>
          <p:nvPr/>
        </p:nvSpPr>
        <p:spPr>
          <a:xfrm>
            <a:off x="2500321" y="3821906"/>
            <a:ext cx="242880" cy="128588"/>
          </a:xfrm>
          <a:custGeom>
            <a:avLst/>
            <a:gdLst/>
            <a:ahLst/>
            <a:cxnLst/>
            <a:rect l="0" t="0" r="0" b="0"/>
            <a:pathLst>
              <a:path w="242880" h="128588">
                <a:moveTo>
                  <a:pt x="57141" y="0"/>
                </a:moveTo>
                <a:lnTo>
                  <a:pt x="43872" y="0"/>
                </a:lnTo>
                <a:lnTo>
                  <a:pt x="43533" y="794"/>
                </a:lnTo>
                <a:lnTo>
                  <a:pt x="43155" y="3792"/>
                </a:lnTo>
                <a:lnTo>
                  <a:pt x="42913" y="7275"/>
                </a:lnTo>
                <a:lnTo>
                  <a:pt x="42861" y="20792"/>
                </a:lnTo>
                <a:lnTo>
                  <a:pt x="42065" y="24180"/>
                </a:lnTo>
                <a:lnTo>
                  <a:pt x="40740" y="27232"/>
                </a:lnTo>
                <a:lnTo>
                  <a:pt x="39064" y="30061"/>
                </a:lnTo>
                <a:lnTo>
                  <a:pt x="37946" y="33535"/>
                </a:lnTo>
                <a:lnTo>
                  <a:pt x="37200" y="37437"/>
                </a:lnTo>
                <a:lnTo>
                  <a:pt x="36703" y="41627"/>
                </a:lnTo>
                <a:lnTo>
                  <a:pt x="36372" y="45214"/>
                </a:lnTo>
                <a:lnTo>
                  <a:pt x="36151" y="48399"/>
                </a:lnTo>
                <a:lnTo>
                  <a:pt x="36004" y="51316"/>
                </a:lnTo>
                <a:lnTo>
                  <a:pt x="35112" y="54848"/>
                </a:lnTo>
                <a:lnTo>
                  <a:pt x="33724" y="58790"/>
                </a:lnTo>
                <a:lnTo>
                  <a:pt x="32005" y="63006"/>
                </a:lnTo>
                <a:lnTo>
                  <a:pt x="30858" y="66610"/>
                </a:lnTo>
                <a:lnTo>
                  <a:pt x="30094" y="69806"/>
                </a:lnTo>
                <a:lnTo>
                  <a:pt x="29585" y="72731"/>
                </a:lnTo>
                <a:lnTo>
                  <a:pt x="28451" y="76269"/>
                </a:lnTo>
                <a:lnTo>
                  <a:pt x="26902" y="80215"/>
                </a:lnTo>
                <a:lnTo>
                  <a:pt x="25076" y="84433"/>
                </a:lnTo>
                <a:lnTo>
                  <a:pt x="23858" y="88038"/>
                </a:lnTo>
                <a:lnTo>
                  <a:pt x="23046" y="91236"/>
                </a:lnTo>
                <a:lnTo>
                  <a:pt x="22505" y="94161"/>
                </a:lnTo>
                <a:lnTo>
                  <a:pt x="21350" y="96905"/>
                </a:lnTo>
                <a:lnTo>
                  <a:pt x="19787" y="99529"/>
                </a:lnTo>
                <a:lnTo>
                  <a:pt x="17951" y="102071"/>
                </a:lnTo>
                <a:lnTo>
                  <a:pt x="15933" y="104560"/>
                </a:lnTo>
                <a:lnTo>
                  <a:pt x="13794" y="107013"/>
                </a:lnTo>
                <a:lnTo>
                  <a:pt x="11574" y="109442"/>
                </a:lnTo>
                <a:lnTo>
                  <a:pt x="10094" y="111855"/>
                </a:lnTo>
                <a:lnTo>
                  <a:pt x="9108" y="114258"/>
                </a:lnTo>
                <a:lnTo>
                  <a:pt x="8450" y="116652"/>
                </a:lnTo>
                <a:lnTo>
                  <a:pt x="7218" y="118250"/>
                </a:lnTo>
                <a:lnTo>
                  <a:pt x="5603" y="119315"/>
                </a:lnTo>
                <a:lnTo>
                  <a:pt x="3732" y="120024"/>
                </a:lnTo>
                <a:lnTo>
                  <a:pt x="2485" y="121291"/>
                </a:lnTo>
                <a:lnTo>
                  <a:pt x="1654" y="122929"/>
                </a:lnTo>
                <a:lnTo>
                  <a:pt x="0" y="128559"/>
                </a:lnTo>
                <a:lnTo>
                  <a:pt x="23840" y="128587"/>
                </a:lnTo>
                <a:lnTo>
                  <a:pt x="30699" y="126470"/>
                </a:lnTo>
                <a:lnTo>
                  <a:pt x="34751" y="124795"/>
                </a:lnTo>
                <a:lnTo>
                  <a:pt x="39039" y="123677"/>
                </a:lnTo>
                <a:lnTo>
                  <a:pt x="43485" y="122933"/>
                </a:lnTo>
                <a:lnTo>
                  <a:pt x="48037" y="122436"/>
                </a:lnTo>
                <a:lnTo>
                  <a:pt x="52659" y="121312"/>
                </a:lnTo>
                <a:lnTo>
                  <a:pt x="57328" y="119768"/>
                </a:lnTo>
                <a:lnTo>
                  <a:pt x="62028" y="117945"/>
                </a:lnTo>
                <a:lnTo>
                  <a:pt x="66749" y="116730"/>
                </a:lnTo>
                <a:lnTo>
                  <a:pt x="71484" y="115920"/>
                </a:lnTo>
                <a:lnTo>
                  <a:pt x="76228" y="115380"/>
                </a:lnTo>
                <a:lnTo>
                  <a:pt x="81772" y="114226"/>
                </a:lnTo>
                <a:lnTo>
                  <a:pt x="87849" y="112663"/>
                </a:lnTo>
                <a:lnTo>
                  <a:pt x="94282" y="110828"/>
                </a:lnTo>
                <a:lnTo>
                  <a:pt x="99364" y="109604"/>
                </a:lnTo>
                <a:lnTo>
                  <a:pt x="103546" y="108788"/>
                </a:lnTo>
                <a:lnTo>
                  <a:pt x="107128" y="108244"/>
                </a:lnTo>
                <a:lnTo>
                  <a:pt x="111897" y="107087"/>
                </a:lnTo>
                <a:lnTo>
                  <a:pt x="117457" y="105523"/>
                </a:lnTo>
                <a:lnTo>
                  <a:pt x="123545" y="103686"/>
                </a:lnTo>
                <a:lnTo>
                  <a:pt x="129192" y="102461"/>
                </a:lnTo>
                <a:lnTo>
                  <a:pt x="134544" y="101645"/>
                </a:lnTo>
                <a:lnTo>
                  <a:pt x="139699" y="101101"/>
                </a:lnTo>
                <a:lnTo>
                  <a:pt x="144723" y="100738"/>
                </a:lnTo>
                <a:lnTo>
                  <a:pt x="149661" y="100496"/>
                </a:lnTo>
                <a:lnTo>
                  <a:pt x="159380" y="100227"/>
                </a:lnTo>
                <a:lnTo>
                  <a:pt x="197629" y="100021"/>
                </a:lnTo>
                <a:lnTo>
                  <a:pt x="201599" y="100812"/>
                </a:lnTo>
                <a:lnTo>
                  <a:pt x="208128" y="103807"/>
                </a:lnTo>
                <a:lnTo>
                  <a:pt x="211774" y="104924"/>
                </a:lnTo>
                <a:lnTo>
                  <a:pt x="215792" y="105668"/>
                </a:lnTo>
                <a:lnTo>
                  <a:pt x="220059" y="106164"/>
                </a:lnTo>
                <a:lnTo>
                  <a:pt x="226915" y="106715"/>
                </a:lnTo>
                <a:lnTo>
                  <a:pt x="232609" y="106960"/>
                </a:lnTo>
                <a:lnTo>
                  <a:pt x="242879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28"/>
          <p:cNvSpPr/>
          <p:nvPr/>
        </p:nvSpPr>
        <p:spPr>
          <a:xfrm>
            <a:off x="2700337" y="3800475"/>
            <a:ext cx="20439" cy="314326"/>
          </a:xfrm>
          <a:custGeom>
            <a:avLst/>
            <a:gdLst/>
            <a:ahLst/>
            <a:cxnLst/>
            <a:rect l="0" t="0" r="0" b="0"/>
            <a:pathLst>
              <a:path w="20439" h="314326">
                <a:moveTo>
                  <a:pt x="14288" y="0"/>
                </a:moveTo>
                <a:lnTo>
                  <a:pt x="20438" y="0"/>
                </a:lnTo>
                <a:lnTo>
                  <a:pt x="17119" y="0"/>
                </a:lnTo>
                <a:lnTo>
                  <a:pt x="18986" y="0"/>
                </a:lnTo>
                <a:lnTo>
                  <a:pt x="19007" y="794"/>
                </a:lnTo>
                <a:lnTo>
                  <a:pt x="18228" y="2116"/>
                </a:lnTo>
                <a:lnTo>
                  <a:pt x="16914" y="3792"/>
                </a:lnTo>
                <a:lnTo>
                  <a:pt x="16039" y="5703"/>
                </a:lnTo>
                <a:lnTo>
                  <a:pt x="15455" y="7770"/>
                </a:lnTo>
                <a:lnTo>
                  <a:pt x="15066" y="9942"/>
                </a:lnTo>
                <a:lnTo>
                  <a:pt x="14518" y="16792"/>
                </a:lnTo>
                <a:lnTo>
                  <a:pt x="14390" y="23603"/>
                </a:lnTo>
                <a:lnTo>
                  <a:pt x="14288" y="101427"/>
                </a:lnTo>
                <a:lnTo>
                  <a:pt x="13494" y="107305"/>
                </a:lnTo>
                <a:lnTo>
                  <a:pt x="12171" y="112811"/>
                </a:lnTo>
                <a:lnTo>
                  <a:pt x="10495" y="118070"/>
                </a:lnTo>
                <a:lnTo>
                  <a:pt x="9378" y="123957"/>
                </a:lnTo>
                <a:lnTo>
                  <a:pt x="8633" y="130263"/>
                </a:lnTo>
                <a:lnTo>
                  <a:pt x="8137" y="136848"/>
                </a:lnTo>
                <a:lnTo>
                  <a:pt x="7806" y="142826"/>
                </a:lnTo>
                <a:lnTo>
                  <a:pt x="7438" y="153701"/>
                </a:lnTo>
                <a:lnTo>
                  <a:pt x="7202" y="174411"/>
                </a:lnTo>
                <a:lnTo>
                  <a:pt x="7170" y="187053"/>
                </a:lnTo>
                <a:lnTo>
                  <a:pt x="6367" y="192964"/>
                </a:lnTo>
                <a:lnTo>
                  <a:pt x="5039" y="198493"/>
                </a:lnTo>
                <a:lnTo>
                  <a:pt x="3359" y="203766"/>
                </a:lnTo>
                <a:lnTo>
                  <a:pt x="2239" y="208869"/>
                </a:lnTo>
                <a:lnTo>
                  <a:pt x="1493" y="213858"/>
                </a:lnTo>
                <a:lnTo>
                  <a:pt x="995" y="218772"/>
                </a:lnTo>
                <a:lnTo>
                  <a:pt x="442" y="228465"/>
                </a:lnTo>
                <a:lnTo>
                  <a:pt x="197" y="238065"/>
                </a:lnTo>
                <a:lnTo>
                  <a:pt x="0" y="302087"/>
                </a:lnTo>
                <a:lnTo>
                  <a:pt x="794" y="303785"/>
                </a:lnTo>
                <a:lnTo>
                  <a:pt x="2117" y="304917"/>
                </a:lnTo>
                <a:lnTo>
                  <a:pt x="3792" y="305672"/>
                </a:lnTo>
                <a:lnTo>
                  <a:pt x="4910" y="306968"/>
                </a:lnTo>
                <a:lnTo>
                  <a:pt x="5654" y="308626"/>
                </a:lnTo>
                <a:lnTo>
                  <a:pt x="7144" y="314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29"/>
          <p:cNvSpPr/>
          <p:nvPr/>
        </p:nvSpPr>
        <p:spPr>
          <a:xfrm>
            <a:off x="2843213" y="3814762"/>
            <a:ext cx="192881" cy="328573"/>
          </a:xfrm>
          <a:custGeom>
            <a:avLst/>
            <a:gdLst/>
            <a:ahLst/>
            <a:cxnLst/>
            <a:rect l="0" t="0" r="0" b="0"/>
            <a:pathLst>
              <a:path w="192881" h="328573">
                <a:moveTo>
                  <a:pt x="14287" y="0"/>
                </a:moveTo>
                <a:lnTo>
                  <a:pt x="14287" y="9943"/>
                </a:lnTo>
                <a:lnTo>
                  <a:pt x="15080" y="12185"/>
                </a:lnTo>
                <a:lnTo>
                  <a:pt x="18079" y="16792"/>
                </a:lnTo>
                <a:lnTo>
                  <a:pt x="19941" y="23603"/>
                </a:lnTo>
                <a:lnTo>
                  <a:pt x="20768" y="31921"/>
                </a:lnTo>
                <a:lnTo>
                  <a:pt x="21136" y="40910"/>
                </a:lnTo>
                <a:lnTo>
                  <a:pt x="21372" y="64525"/>
                </a:lnTo>
                <a:lnTo>
                  <a:pt x="21423" y="97789"/>
                </a:lnTo>
                <a:lnTo>
                  <a:pt x="20631" y="105674"/>
                </a:lnTo>
                <a:lnTo>
                  <a:pt x="19310" y="113312"/>
                </a:lnTo>
                <a:lnTo>
                  <a:pt x="17636" y="120785"/>
                </a:lnTo>
                <a:lnTo>
                  <a:pt x="16519" y="128148"/>
                </a:lnTo>
                <a:lnTo>
                  <a:pt x="15775" y="135439"/>
                </a:lnTo>
                <a:lnTo>
                  <a:pt x="15279" y="142680"/>
                </a:lnTo>
                <a:lnTo>
                  <a:pt x="14948" y="149889"/>
                </a:lnTo>
                <a:lnTo>
                  <a:pt x="14581" y="164248"/>
                </a:lnTo>
                <a:lnTo>
                  <a:pt x="14287" y="272429"/>
                </a:lnTo>
                <a:lnTo>
                  <a:pt x="13493" y="278457"/>
                </a:lnTo>
                <a:lnTo>
                  <a:pt x="12170" y="284063"/>
                </a:lnTo>
                <a:lnTo>
                  <a:pt x="10494" y="289388"/>
                </a:lnTo>
                <a:lnTo>
                  <a:pt x="8632" y="299538"/>
                </a:lnTo>
                <a:lnTo>
                  <a:pt x="8136" y="304467"/>
                </a:lnTo>
                <a:lnTo>
                  <a:pt x="5468" y="312060"/>
                </a:lnTo>
                <a:lnTo>
                  <a:pt x="2429" y="318081"/>
                </a:lnTo>
                <a:lnTo>
                  <a:pt x="62" y="328308"/>
                </a:lnTo>
                <a:lnTo>
                  <a:pt x="8" y="328572"/>
                </a:lnTo>
                <a:lnTo>
                  <a:pt x="0" y="318666"/>
                </a:lnTo>
                <a:lnTo>
                  <a:pt x="793" y="316425"/>
                </a:lnTo>
                <a:lnTo>
                  <a:pt x="3792" y="311819"/>
                </a:lnTo>
                <a:lnTo>
                  <a:pt x="5653" y="305009"/>
                </a:lnTo>
                <a:lnTo>
                  <a:pt x="7275" y="296691"/>
                </a:lnTo>
                <a:lnTo>
                  <a:pt x="10641" y="287703"/>
                </a:lnTo>
                <a:lnTo>
                  <a:pt x="11856" y="282289"/>
                </a:lnTo>
                <a:lnTo>
                  <a:pt x="12666" y="276299"/>
                </a:lnTo>
                <a:lnTo>
                  <a:pt x="13206" y="269924"/>
                </a:lnTo>
                <a:lnTo>
                  <a:pt x="14360" y="264087"/>
                </a:lnTo>
                <a:lnTo>
                  <a:pt x="15923" y="258608"/>
                </a:lnTo>
                <a:lnTo>
                  <a:pt x="28718" y="220955"/>
                </a:lnTo>
                <a:lnTo>
                  <a:pt x="31051" y="213978"/>
                </a:lnTo>
                <a:lnTo>
                  <a:pt x="34194" y="207740"/>
                </a:lnTo>
                <a:lnTo>
                  <a:pt x="37877" y="201993"/>
                </a:lnTo>
                <a:lnTo>
                  <a:pt x="41920" y="196575"/>
                </a:lnTo>
                <a:lnTo>
                  <a:pt x="45409" y="191375"/>
                </a:lnTo>
                <a:lnTo>
                  <a:pt x="51402" y="181364"/>
                </a:lnTo>
                <a:lnTo>
                  <a:pt x="56711" y="171623"/>
                </a:lnTo>
                <a:lnTo>
                  <a:pt x="66588" y="152434"/>
                </a:lnTo>
                <a:lnTo>
                  <a:pt x="71398" y="145007"/>
                </a:lnTo>
                <a:lnTo>
                  <a:pt x="76182" y="139060"/>
                </a:lnTo>
                <a:lnTo>
                  <a:pt x="80954" y="133771"/>
                </a:lnTo>
                <a:lnTo>
                  <a:pt x="84131" y="132043"/>
                </a:lnTo>
                <a:lnTo>
                  <a:pt x="87837" y="130891"/>
                </a:lnTo>
                <a:lnTo>
                  <a:pt x="91895" y="130123"/>
                </a:lnTo>
                <a:lnTo>
                  <a:pt x="95395" y="129611"/>
                </a:lnTo>
                <a:lnTo>
                  <a:pt x="101399" y="129043"/>
                </a:lnTo>
                <a:lnTo>
                  <a:pt x="106714" y="128790"/>
                </a:lnTo>
                <a:lnTo>
                  <a:pt x="109242" y="128722"/>
                </a:lnTo>
                <a:lnTo>
                  <a:pt x="111721" y="129471"/>
                </a:lnTo>
                <a:lnTo>
                  <a:pt x="116593" y="132420"/>
                </a:lnTo>
                <a:lnTo>
                  <a:pt x="118210" y="135111"/>
                </a:lnTo>
                <a:lnTo>
                  <a:pt x="121279" y="146483"/>
                </a:lnTo>
                <a:lnTo>
                  <a:pt x="124809" y="155327"/>
                </a:lnTo>
                <a:lnTo>
                  <a:pt x="126908" y="164549"/>
                </a:lnTo>
                <a:lnTo>
                  <a:pt x="127840" y="174733"/>
                </a:lnTo>
                <a:lnTo>
                  <a:pt x="128089" y="180783"/>
                </a:lnTo>
                <a:lnTo>
                  <a:pt x="128365" y="193854"/>
                </a:lnTo>
                <a:lnTo>
                  <a:pt x="128586" y="279567"/>
                </a:lnTo>
                <a:lnTo>
                  <a:pt x="129380" y="282422"/>
                </a:lnTo>
                <a:lnTo>
                  <a:pt x="134737" y="291358"/>
                </a:lnTo>
                <a:lnTo>
                  <a:pt x="139228" y="296231"/>
                </a:lnTo>
                <a:lnTo>
                  <a:pt x="141237" y="297500"/>
                </a:lnTo>
                <a:lnTo>
                  <a:pt x="145586" y="298910"/>
                </a:lnTo>
                <a:lnTo>
                  <a:pt x="147857" y="298492"/>
                </a:lnTo>
                <a:lnTo>
                  <a:pt x="152497" y="295911"/>
                </a:lnTo>
                <a:lnTo>
                  <a:pt x="157205" y="294235"/>
                </a:lnTo>
                <a:lnTo>
                  <a:pt x="159572" y="293787"/>
                </a:lnTo>
                <a:lnTo>
                  <a:pt x="164318" y="291174"/>
                </a:lnTo>
                <a:lnTo>
                  <a:pt x="169867" y="287367"/>
                </a:lnTo>
                <a:lnTo>
                  <a:pt x="173570" y="285241"/>
                </a:lnTo>
                <a:lnTo>
                  <a:pt x="177625" y="283029"/>
                </a:lnTo>
                <a:lnTo>
                  <a:pt x="181123" y="280761"/>
                </a:lnTo>
                <a:lnTo>
                  <a:pt x="187126" y="276124"/>
                </a:lnTo>
                <a:lnTo>
                  <a:pt x="189044" y="273777"/>
                </a:lnTo>
                <a:lnTo>
                  <a:pt x="190323" y="271418"/>
                </a:lnTo>
                <a:lnTo>
                  <a:pt x="192880" y="26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30"/>
          <p:cNvSpPr/>
          <p:nvPr/>
        </p:nvSpPr>
        <p:spPr>
          <a:xfrm>
            <a:off x="3143250" y="3907632"/>
            <a:ext cx="171451" cy="14287"/>
          </a:xfrm>
          <a:custGeom>
            <a:avLst/>
            <a:gdLst/>
            <a:ahLst/>
            <a:cxnLst/>
            <a:rect l="0" t="0" r="0" b="0"/>
            <a:pathLst>
              <a:path w="171451" h="14287">
                <a:moveTo>
                  <a:pt x="0" y="14286"/>
                </a:moveTo>
                <a:lnTo>
                  <a:pt x="3792" y="14286"/>
                </a:lnTo>
                <a:lnTo>
                  <a:pt x="5703" y="13493"/>
                </a:lnTo>
                <a:lnTo>
                  <a:pt x="7771" y="12170"/>
                </a:lnTo>
                <a:lnTo>
                  <a:pt x="9943" y="10494"/>
                </a:lnTo>
                <a:lnTo>
                  <a:pt x="12978" y="9376"/>
                </a:lnTo>
                <a:lnTo>
                  <a:pt x="16590" y="8632"/>
                </a:lnTo>
                <a:lnTo>
                  <a:pt x="20585" y="8135"/>
                </a:lnTo>
                <a:lnTo>
                  <a:pt x="24042" y="7804"/>
                </a:lnTo>
                <a:lnTo>
                  <a:pt x="27140" y="7584"/>
                </a:lnTo>
                <a:lnTo>
                  <a:pt x="29999" y="7437"/>
                </a:lnTo>
                <a:lnTo>
                  <a:pt x="33493" y="6545"/>
                </a:lnTo>
                <a:lnTo>
                  <a:pt x="37410" y="5157"/>
                </a:lnTo>
                <a:lnTo>
                  <a:pt x="41609" y="3437"/>
                </a:lnTo>
                <a:lnTo>
                  <a:pt x="45995" y="2291"/>
                </a:lnTo>
                <a:lnTo>
                  <a:pt x="50507" y="1527"/>
                </a:lnTo>
                <a:lnTo>
                  <a:pt x="55102" y="1018"/>
                </a:lnTo>
                <a:lnTo>
                  <a:pt x="59754" y="678"/>
                </a:lnTo>
                <a:lnTo>
                  <a:pt x="64442" y="452"/>
                </a:lnTo>
                <a:lnTo>
                  <a:pt x="74678" y="200"/>
                </a:lnTo>
                <a:lnTo>
                  <a:pt x="140555" y="0"/>
                </a:lnTo>
                <a:lnTo>
                  <a:pt x="144503" y="793"/>
                </a:lnTo>
                <a:lnTo>
                  <a:pt x="147929" y="2116"/>
                </a:lnTo>
                <a:lnTo>
                  <a:pt x="151007" y="3791"/>
                </a:lnTo>
                <a:lnTo>
                  <a:pt x="153852" y="4909"/>
                </a:lnTo>
                <a:lnTo>
                  <a:pt x="156543" y="5653"/>
                </a:lnTo>
                <a:lnTo>
                  <a:pt x="159130" y="6150"/>
                </a:lnTo>
                <a:lnTo>
                  <a:pt x="161649" y="6481"/>
                </a:lnTo>
                <a:lnTo>
                  <a:pt x="164122" y="6701"/>
                </a:lnTo>
                <a:lnTo>
                  <a:pt x="171450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31"/>
          <p:cNvSpPr/>
          <p:nvPr/>
        </p:nvSpPr>
        <p:spPr>
          <a:xfrm>
            <a:off x="3157831" y="3982096"/>
            <a:ext cx="164013" cy="4117"/>
          </a:xfrm>
          <a:custGeom>
            <a:avLst/>
            <a:gdLst/>
            <a:ahLst/>
            <a:cxnLst/>
            <a:rect l="0" t="0" r="0" b="0"/>
            <a:pathLst>
              <a:path w="164013" h="4117">
                <a:moveTo>
                  <a:pt x="6850" y="4116"/>
                </a:moveTo>
                <a:lnTo>
                  <a:pt x="0" y="4116"/>
                </a:lnTo>
                <a:lnTo>
                  <a:pt x="85445" y="4116"/>
                </a:lnTo>
                <a:lnTo>
                  <a:pt x="90203" y="3322"/>
                </a:lnTo>
                <a:lnTo>
                  <a:pt x="95756" y="1999"/>
                </a:lnTo>
                <a:lnTo>
                  <a:pt x="101839" y="324"/>
                </a:lnTo>
                <a:lnTo>
                  <a:pt x="107482" y="0"/>
                </a:lnTo>
                <a:lnTo>
                  <a:pt x="112832" y="579"/>
                </a:lnTo>
                <a:lnTo>
                  <a:pt x="117986" y="1758"/>
                </a:lnTo>
                <a:lnTo>
                  <a:pt x="123803" y="2544"/>
                </a:lnTo>
                <a:lnTo>
                  <a:pt x="130062" y="3068"/>
                </a:lnTo>
                <a:lnTo>
                  <a:pt x="141779" y="3650"/>
                </a:lnTo>
                <a:lnTo>
                  <a:pt x="149633" y="3909"/>
                </a:lnTo>
                <a:lnTo>
                  <a:pt x="164012" y="41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32"/>
          <p:cNvSpPr/>
          <p:nvPr/>
        </p:nvSpPr>
        <p:spPr>
          <a:xfrm>
            <a:off x="3475175" y="3800572"/>
            <a:ext cx="203857" cy="249894"/>
          </a:xfrm>
          <a:custGeom>
            <a:avLst/>
            <a:gdLst/>
            <a:ahLst/>
            <a:cxnLst/>
            <a:rect l="0" t="0" r="0" b="0"/>
            <a:pathLst>
              <a:path w="203857" h="249894">
                <a:moveTo>
                  <a:pt x="60981" y="49909"/>
                </a:moveTo>
                <a:lnTo>
                  <a:pt x="60981" y="32909"/>
                </a:lnTo>
                <a:lnTo>
                  <a:pt x="61775" y="30638"/>
                </a:lnTo>
                <a:lnTo>
                  <a:pt x="64773" y="25998"/>
                </a:lnTo>
                <a:lnTo>
                  <a:pt x="66684" y="24444"/>
                </a:lnTo>
                <a:lnTo>
                  <a:pt x="68752" y="23407"/>
                </a:lnTo>
                <a:lnTo>
                  <a:pt x="70924" y="22716"/>
                </a:lnTo>
                <a:lnTo>
                  <a:pt x="75454" y="19831"/>
                </a:lnTo>
                <a:lnTo>
                  <a:pt x="80907" y="15903"/>
                </a:lnTo>
                <a:lnTo>
                  <a:pt x="84584" y="13745"/>
                </a:lnTo>
                <a:lnTo>
                  <a:pt x="88622" y="11512"/>
                </a:lnTo>
                <a:lnTo>
                  <a:pt x="92108" y="10024"/>
                </a:lnTo>
                <a:lnTo>
                  <a:pt x="98099" y="8369"/>
                </a:lnTo>
                <a:lnTo>
                  <a:pt x="103407" y="5518"/>
                </a:lnTo>
                <a:lnTo>
                  <a:pt x="105933" y="3646"/>
                </a:lnTo>
                <a:lnTo>
                  <a:pt x="109206" y="2398"/>
                </a:lnTo>
                <a:lnTo>
                  <a:pt x="112974" y="1566"/>
                </a:lnTo>
                <a:lnTo>
                  <a:pt x="117075" y="1012"/>
                </a:lnTo>
                <a:lnTo>
                  <a:pt x="121395" y="642"/>
                </a:lnTo>
                <a:lnTo>
                  <a:pt x="125863" y="395"/>
                </a:lnTo>
                <a:lnTo>
                  <a:pt x="137620" y="49"/>
                </a:lnTo>
                <a:lnTo>
                  <a:pt x="140649" y="0"/>
                </a:lnTo>
                <a:lnTo>
                  <a:pt x="144255" y="761"/>
                </a:lnTo>
                <a:lnTo>
                  <a:pt x="148247" y="2062"/>
                </a:lnTo>
                <a:lnTo>
                  <a:pt x="152496" y="3724"/>
                </a:lnTo>
                <a:lnTo>
                  <a:pt x="156122" y="4831"/>
                </a:lnTo>
                <a:lnTo>
                  <a:pt x="162268" y="6062"/>
                </a:lnTo>
                <a:lnTo>
                  <a:pt x="165018" y="7978"/>
                </a:lnTo>
                <a:lnTo>
                  <a:pt x="170190" y="14340"/>
                </a:lnTo>
                <a:lnTo>
                  <a:pt x="175135" y="20342"/>
                </a:lnTo>
                <a:lnTo>
                  <a:pt x="177565" y="23054"/>
                </a:lnTo>
                <a:lnTo>
                  <a:pt x="179185" y="26449"/>
                </a:lnTo>
                <a:lnTo>
                  <a:pt x="180265" y="30301"/>
                </a:lnTo>
                <a:lnTo>
                  <a:pt x="180985" y="34455"/>
                </a:lnTo>
                <a:lnTo>
                  <a:pt x="181464" y="38813"/>
                </a:lnTo>
                <a:lnTo>
                  <a:pt x="181785" y="43305"/>
                </a:lnTo>
                <a:lnTo>
                  <a:pt x="181998" y="47888"/>
                </a:lnTo>
                <a:lnTo>
                  <a:pt x="182235" y="57213"/>
                </a:lnTo>
                <a:lnTo>
                  <a:pt x="182298" y="61922"/>
                </a:lnTo>
                <a:lnTo>
                  <a:pt x="181547" y="67443"/>
                </a:lnTo>
                <a:lnTo>
                  <a:pt x="180252" y="73504"/>
                </a:lnTo>
                <a:lnTo>
                  <a:pt x="178595" y="79927"/>
                </a:lnTo>
                <a:lnTo>
                  <a:pt x="177490" y="86589"/>
                </a:lnTo>
                <a:lnTo>
                  <a:pt x="176754" y="93413"/>
                </a:lnTo>
                <a:lnTo>
                  <a:pt x="176263" y="100343"/>
                </a:lnTo>
                <a:lnTo>
                  <a:pt x="174348" y="107344"/>
                </a:lnTo>
                <a:lnTo>
                  <a:pt x="171484" y="114392"/>
                </a:lnTo>
                <a:lnTo>
                  <a:pt x="167987" y="121473"/>
                </a:lnTo>
                <a:lnTo>
                  <a:pt x="164862" y="129368"/>
                </a:lnTo>
                <a:lnTo>
                  <a:pt x="161985" y="137807"/>
                </a:lnTo>
                <a:lnTo>
                  <a:pt x="159273" y="146607"/>
                </a:lnTo>
                <a:lnTo>
                  <a:pt x="155878" y="154856"/>
                </a:lnTo>
                <a:lnTo>
                  <a:pt x="152027" y="162736"/>
                </a:lnTo>
                <a:lnTo>
                  <a:pt x="147872" y="170370"/>
                </a:lnTo>
                <a:lnTo>
                  <a:pt x="143514" y="177842"/>
                </a:lnTo>
                <a:lnTo>
                  <a:pt x="134440" y="192493"/>
                </a:lnTo>
                <a:lnTo>
                  <a:pt x="129797" y="198940"/>
                </a:lnTo>
                <a:lnTo>
                  <a:pt x="125114" y="204825"/>
                </a:lnTo>
                <a:lnTo>
                  <a:pt x="120405" y="210337"/>
                </a:lnTo>
                <a:lnTo>
                  <a:pt x="115678" y="215598"/>
                </a:lnTo>
                <a:lnTo>
                  <a:pt x="106193" y="225677"/>
                </a:lnTo>
                <a:lnTo>
                  <a:pt x="101441" y="229794"/>
                </a:lnTo>
                <a:lnTo>
                  <a:pt x="96686" y="233332"/>
                </a:lnTo>
                <a:lnTo>
                  <a:pt x="91928" y="236485"/>
                </a:lnTo>
                <a:lnTo>
                  <a:pt x="87962" y="239380"/>
                </a:lnTo>
                <a:lnTo>
                  <a:pt x="84525" y="242105"/>
                </a:lnTo>
                <a:lnTo>
                  <a:pt x="81439" y="244714"/>
                </a:lnTo>
                <a:lnTo>
                  <a:pt x="77795" y="246454"/>
                </a:lnTo>
                <a:lnTo>
                  <a:pt x="73778" y="247614"/>
                </a:lnTo>
                <a:lnTo>
                  <a:pt x="69512" y="248387"/>
                </a:lnTo>
                <a:lnTo>
                  <a:pt x="65875" y="248903"/>
                </a:lnTo>
                <a:lnTo>
                  <a:pt x="59716" y="249476"/>
                </a:lnTo>
                <a:lnTo>
                  <a:pt x="56169" y="249628"/>
                </a:lnTo>
                <a:lnTo>
                  <a:pt x="47994" y="249798"/>
                </a:lnTo>
                <a:lnTo>
                  <a:pt x="34467" y="249893"/>
                </a:lnTo>
                <a:lnTo>
                  <a:pt x="30605" y="249113"/>
                </a:lnTo>
                <a:lnTo>
                  <a:pt x="27237" y="247799"/>
                </a:lnTo>
                <a:lnTo>
                  <a:pt x="21377" y="244223"/>
                </a:lnTo>
                <a:lnTo>
                  <a:pt x="16127" y="239987"/>
                </a:lnTo>
                <a:lnTo>
                  <a:pt x="11148" y="233343"/>
                </a:lnTo>
                <a:lnTo>
                  <a:pt x="7083" y="225891"/>
                </a:lnTo>
                <a:lnTo>
                  <a:pt x="5276" y="219933"/>
                </a:lnTo>
                <a:lnTo>
                  <a:pt x="2356" y="214640"/>
                </a:lnTo>
                <a:lnTo>
                  <a:pt x="467" y="212117"/>
                </a:lnTo>
                <a:lnTo>
                  <a:pt x="0" y="209641"/>
                </a:lnTo>
                <a:lnTo>
                  <a:pt x="484" y="207197"/>
                </a:lnTo>
                <a:lnTo>
                  <a:pt x="3137" y="201571"/>
                </a:lnTo>
                <a:lnTo>
                  <a:pt x="6962" y="193779"/>
                </a:lnTo>
                <a:lnTo>
                  <a:pt x="11308" y="187141"/>
                </a:lnTo>
                <a:lnTo>
                  <a:pt x="15885" y="181545"/>
                </a:lnTo>
                <a:lnTo>
                  <a:pt x="20565" y="176411"/>
                </a:lnTo>
                <a:lnTo>
                  <a:pt x="23719" y="173931"/>
                </a:lnTo>
                <a:lnTo>
                  <a:pt x="27408" y="171484"/>
                </a:lnTo>
                <a:lnTo>
                  <a:pt x="31455" y="169059"/>
                </a:lnTo>
                <a:lnTo>
                  <a:pt x="34947" y="167442"/>
                </a:lnTo>
                <a:lnTo>
                  <a:pt x="40944" y="165646"/>
                </a:lnTo>
                <a:lnTo>
                  <a:pt x="44448" y="164373"/>
                </a:lnTo>
                <a:lnTo>
                  <a:pt x="48371" y="162731"/>
                </a:lnTo>
                <a:lnTo>
                  <a:pt x="52574" y="160842"/>
                </a:lnTo>
                <a:lnTo>
                  <a:pt x="56964" y="159583"/>
                </a:lnTo>
                <a:lnTo>
                  <a:pt x="61478" y="158744"/>
                </a:lnTo>
                <a:lnTo>
                  <a:pt x="66075" y="158184"/>
                </a:lnTo>
                <a:lnTo>
                  <a:pt x="71520" y="157811"/>
                </a:lnTo>
                <a:lnTo>
                  <a:pt x="77532" y="157563"/>
                </a:lnTo>
                <a:lnTo>
                  <a:pt x="83922" y="157397"/>
                </a:lnTo>
                <a:lnTo>
                  <a:pt x="89768" y="158080"/>
                </a:lnTo>
                <a:lnTo>
                  <a:pt x="95254" y="159329"/>
                </a:lnTo>
                <a:lnTo>
                  <a:pt x="112676" y="164880"/>
                </a:lnTo>
                <a:lnTo>
                  <a:pt x="119256" y="167037"/>
                </a:lnTo>
                <a:lnTo>
                  <a:pt x="124437" y="168476"/>
                </a:lnTo>
                <a:lnTo>
                  <a:pt x="128685" y="169435"/>
                </a:lnTo>
                <a:lnTo>
                  <a:pt x="132311" y="170074"/>
                </a:lnTo>
                <a:lnTo>
                  <a:pt x="137109" y="172088"/>
                </a:lnTo>
                <a:lnTo>
                  <a:pt x="142689" y="175018"/>
                </a:lnTo>
                <a:lnTo>
                  <a:pt x="148791" y="178559"/>
                </a:lnTo>
                <a:lnTo>
                  <a:pt x="153652" y="181713"/>
                </a:lnTo>
                <a:lnTo>
                  <a:pt x="157687" y="184609"/>
                </a:lnTo>
                <a:lnTo>
                  <a:pt x="161170" y="187334"/>
                </a:lnTo>
                <a:lnTo>
                  <a:pt x="165874" y="189944"/>
                </a:lnTo>
                <a:lnTo>
                  <a:pt x="171391" y="192478"/>
                </a:lnTo>
                <a:lnTo>
                  <a:pt x="177450" y="194961"/>
                </a:lnTo>
                <a:lnTo>
                  <a:pt x="182283" y="197410"/>
                </a:lnTo>
                <a:lnTo>
                  <a:pt x="186299" y="199837"/>
                </a:lnTo>
                <a:lnTo>
                  <a:pt x="189770" y="202248"/>
                </a:lnTo>
                <a:lnTo>
                  <a:pt x="195743" y="207045"/>
                </a:lnTo>
                <a:lnTo>
                  <a:pt x="203856" y="2142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33"/>
          <p:cNvSpPr/>
          <p:nvPr/>
        </p:nvSpPr>
        <p:spPr>
          <a:xfrm>
            <a:off x="3757612" y="3964781"/>
            <a:ext cx="57151" cy="150020"/>
          </a:xfrm>
          <a:custGeom>
            <a:avLst/>
            <a:gdLst/>
            <a:ahLst/>
            <a:cxnLst/>
            <a:rect l="0" t="0" r="0" b="0"/>
            <a:pathLst>
              <a:path w="57151" h="150020">
                <a:moveTo>
                  <a:pt x="57150" y="0"/>
                </a:moveTo>
                <a:lnTo>
                  <a:pt x="46301" y="0"/>
                </a:lnTo>
                <a:lnTo>
                  <a:pt x="45155" y="794"/>
                </a:lnTo>
                <a:lnTo>
                  <a:pt x="44391" y="2117"/>
                </a:lnTo>
                <a:lnTo>
                  <a:pt x="43881" y="3792"/>
                </a:lnTo>
                <a:lnTo>
                  <a:pt x="42748" y="5703"/>
                </a:lnTo>
                <a:lnTo>
                  <a:pt x="41199" y="7771"/>
                </a:lnTo>
                <a:lnTo>
                  <a:pt x="39372" y="9943"/>
                </a:lnTo>
                <a:lnTo>
                  <a:pt x="38154" y="12185"/>
                </a:lnTo>
                <a:lnTo>
                  <a:pt x="36801" y="16792"/>
                </a:lnTo>
                <a:lnTo>
                  <a:pt x="36440" y="19926"/>
                </a:lnTo>
                <a:lnTo>
                  <a:pt x="36200" y="23603"/>
                </a:lnTo>
                <a:lnTo>
                  <a:pt x="36039" y="27641"/>
                </a:lnTo>
                <a:lnTo>
                  <a:pt x="35139" y="31127"/>
                </a:lnTo>
                <a:lnTo>
                  <a:pt x="33744" y="34245"/>
                </a:lnTo>
                <a:lnTo>
                  <a:pt x="32021" y="37118"/>
                </a:lnTo>
                <a:lnTo>
                  <a:pt x="30873" y="40620"/>
                </a:lnTo>
                <a:lnTo>
                  <a:pt x="30107" y="44543"/>
                </a:lnTo>
                <a:lnTo>
                  <a:pt x="29596" y="48745"/>
                </a:lnTo>
                <a:lnTo>
                  <a:pt x="29256" y="53134"/>
                </a:lnTo>
                <a:lnTo>
                  <a:pt x="29029" y="57648"/>
                </a:lnTo>
                <a:lnTo>
                  <a:pt x="28878" y="62244"/>
                </a:lnTo>
                <a:lnTo>
                  <a:pt x="27983" y="66896"/>
                </a:lnTo>
                <a:lnTo>
                  <a:pt x="26593" y="71585"/>
                </a:lnTo>
                <a:lnTo>
                  <a:pt x="24872" y="76299"/>
                </a:lnTo>
                <a:lnTo>
                  <a:pt x="22932" y="81028"/>
                </a:lnTo>
                <a:lnTo>
                  <a:pt x="20844" y="85768"/>
                </a:lnTo>
                <a:lnTo>
                  <a:pt x="16408" y="95269"/>
                </a:lnTo>
                <a:lnTo>
                  <a:pt x="11790" y="104784"/>
                </a:lnTo>
                <a:lnTo>
                  <a:pt x="10241" y="108749"/>
                </a:lnTo>
                <a:lnTo>
                  <a:pt x="9209" y="112187"/>
                </a:lnTo>
                <a:lnTo>
                  <a:pt x="8520" y="115273"/>
                </a:lnTo>
                <a:lnTo>
                  <a:pt x="7268" y="118917"/>
                </a:lnTo>
                <a:lnTo>
                  <a:pt x="5639" y="122934"/>
                </a:lnTo>
                <a:lnTo>
                  <a:pt x="3759" y="127200"/>
                </a:lnTo>
                <a:lnTo>
                  <a:pt x="2506" y="130837"/>
                </a:lnTo>
                <a:lnTo>
                  <a:pt x="1671" y="134056"/>
                </a:lnTo>
                <a:lnTo>
                  <a:pt x="1114" y="136995"/>
                </a:lnTo>
                <a:lnTo>
                  <a:pt x="743" y="139749"/>
                </a:lnTo>
                <a:lnTo>
                  <a:pt x="495" y="142379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34"/>
          <p:cNvSpPr/>
          <p:nvPr/>
        </p:nvSpPr>
        <p:spPr>
          <a:xfrm>
            <a:off x="3893354" y="3779043"/>
            <a:ext cx="185728" cy="150020"/>
          </a:xfrm>
          <a:custGeom>
            <a:avLst/>
            <a:gdLst/>
            <a:ahLst/>
            <a:cxnLst/>
            <a:rect l="0" t="0" r="0" b="0"/>
            <a:pathLst>
              <a:path w="185728" h="150020">
                <a:moveTo>
                  <a:pt x="64283" y="0"/>
                </a:moveTo>
                <a:lnTo>
                  <a:pt x="57226" y="0"/>
                </a:lnTo>
                <a:lnTo>
                  <a:pt x="57165" y="3793"/>
                </a:lnTo>
                <a:lnTo>
                  <a:pt x="57140" y="20792"/>
                </a:lnTo>
                <a:lnTo>
                  <a:pt x="56346" y="24180"/>
                </a:lnTo>
                <a:lnTo>
                  <a:pt x="55023" y="27233"/>
                </a:lnTo>
                <a:lnTo>
                  <a:pt x="53347" y="30062"/>
                </a:lnTo>
                <a:lnTo>
                  <a:pt x="51436" y="33535"/>
                </a:lnTo>
                <a:lnTo>
                  <a:pt x="47196" y="41628"/>
                </a:lnTo>
                <a:lnTo>
                  <a:pt x="44954" y="46802"/>
                </a:lnTo>
                <a:lnTo>
                  <a:pt x="42666" y="52633"/>
                </a:lnTo>
                <a:lnTo>
                  <a:pt x="40347" y="58901"/>
                </a:lnTo>
                <a:lnTo>
                  <a:pt x="38801" y="64667"/>
                </a:lnTo>
                <a:lnTo>
                  <a:pt x="37770" y="70099"/>
                </a:lnTo>
                <a:lnTo>
                  <a:pt x="37082" y="75308"/>
                </a:lnTo>
                <a:lnTo>
                  <a:pt x="35037" y="81162"/>
                </a:lnTo>
                <a:lnTo>
                  <a:pt x="32086" y="87445"/>
                </a:lnTo>
                <a:lnTo>
                  <a:pt x="25367" y="99984"/>
                </a:lnTo>
                <a:lnTo>
                  <a:pt x="19735" y="110848"/>
                </a:lnTo>
                <a:lnTo>
                  <a:pt x="17122" y="115173"/>
                </a:lnTo>
                <a:lnTo>
                  <a:pt x="14586" y="118852"/>
                </a:lnTo>
                <a:lnTo>
                  <a:pt x="12102" y="122097"/>
                </a:lnTo>
                <a:lnTo>
                  <a:pt x="9652" y="125054"/>
                </a:lnTo>
                <a:lnTo>
                  <a:pt x="7224" y="127820"/>
                </a:lnTo>
                <a:lnTo>
                  <a:pt x="4813" y="130457"/>
                </a:lnTo>
                <a:lnTo>
                  <a:pt x="3205" y="133009"/>
                </a:lnTo>
                <a:lnTo>
                  <a:pt x="2133" y="135504"/>
                </a:lnTo>
                <a:lnTo>
                  <a:pt x="1419" y="137961"/>
                </a:lnTo>
                <a:lnTo>
                  <a:pt x="942" y="140393"/>
                </a:lnTo>
                <a:lnTo>
                  <a:pt x="624" y="142808"/>
                </a:lnTo>
                <a:lnTo>
                  <a:pt x="26" y="149597"/>
                </a:lnTo>
                <a:lnTo>
                  <a:pt x="0" y="146102"/>
                </a:lnTo>
                <a:lnTo>
                  <a:pt x="790" y="145026"/>
                </a:lnTo>
                <a:lnTo>
                  <a:pt x="2111" y="144309"/>
                </a:lnTo>
                <a:lnTo>
                  <a:pt x="5695" y="143513"/>
                </a:lnTo>
                <a:lnTo>
                  <a:pt x="9934" y="143159"/>
                </a:lnTo>
                <a:lnTo>
                  <a:pt x="12175" y="142271"/>
                </a:lnTo>
                <a:lnTo>
                  <a:pt x="16782" y="139167"/>
                </a:lnTo>
                <a:lnTo>
                  <a:pt x="19916" y="138021"/>
                </a:lnTo>
                <a:lnTo>
                  <a:pt x="23592" y="137259"/>
                </a:lnTo>
                <a:lnTo>
                  <a:pt x="27631" y="136749"/>
                </a:lnTo>
                <a:lnTo>
                  <a:pt x="31117" y="135616"/>
                </a:lnTo>
                <a:lnTo>
                  <a:pt x="34235" y="134067"/>
                </a:lnTo>
                <a:lnTo>
                  <a:pt x="37107" y="132241"/>
                </a:lnTo>
                <a:lnTo>
                  <a:pt x="40610" y="131023"/>
                </a:lnTo>
                <a:lnTo>
                  <a:pt x="44532" y="130212"/>
                </a:lnTo>
                <a:lnTo>
                  <a:pt x="48734" y="129670"/>
                </a:lnTo>
                <a:lnTo>
                  <a:pt x="53124" y="128516"/>
                </a:lnTo>
                <a:lnTo>
                  <a:pt x="57637" y="126952"/>
                </a:lnTo>
                <a:lnTo>
                  <a:pt x="62234" y="125116"/>
                </a:lnTo>
                <a:lnTo>
                  <a:pt x="66886" y="123892"/>
                </a:lnTo>
                <a:lnTo>
                  <a:pt x="71574" y="123076"/>
                </a:lnTo>
                <a:lnTo>
                  <a:pt x="76288" y="122532"/>
                </a:lnTo>
                <a:lnTo>
                  <a:pt x="81018" y="122170"/>
                </a:lnTo>
                <a:lnTo>
                  <a:pt x="85758" y="121928"/>
                </a:lnTo>
                <a:lnTo>
                  <a:pt x="97898" y="121587"/>
                </a:lnTo>
                <a:lnTo>
                  <a:pt x="100981" y="121539"/>
                </a:lnTo>
                <a:lnTo>
                  <a:pt x="105417" y="122302"/>
                </a:lnTo>
                <a:lnTo>
                  <a:pt x="110756" y="123603"/>
                </a:lnTo>
                <a:lnTo>
                  <a:pt x="116696" y="125265"/>
                </a:lnTo>
                <a:lnTo>
                  <a:pt x="121450" y="126372"/>
                </a:lnTo>
                <a:lnTo>
                  <a:pt x="125413" y="127111"/>
                </a:lnTo>
                <a:lnTo>
                  <a:pt x="128849" y="127603"/>
                </a:lnTo>
                <a:lnTo>
                  <a:pt x="132727" y="128725"/>
                </a:lnTo>
                <a:lnTo>
                  <a:pt x="136900" y="130267"/>
                </a:lnTo>
                <a:lnTo>
                  <a:pt x="141269" y="132089"/>
                </a:lnTo>
                <a:lnTo>
                  <a:pt x="144976" y="134096"/>
                </a:lnTo>
                <a:lnTo>
                  <a:pt x="148241" y="136229"/>
                </a:lnTo>
                <a:lnTo>
                  <a:pt x="151211" y="138445"/>
                </a:lnTo>
                <a:lnTo>
                  <a:pt x="154779" y="139922"/>
                </a:lnTo>
                <a:lnTo>
                  <a:pt x="158745" y="140906"/>
                </a:lnTo>
                <a:lnTo>
                  <a:pt x="162976" y="141563"/>
                </a:lnTo>
                <a:lnTo>
                  <a:pt x="166591" y="142794"/>
                </a:lnTo>
                <a:lnTo>
                  <a:pt x="169794" y="144408"/>
                </a:lnTo>
                <a:lnTo>
                  <a:pt x="176847" y="148911"/>
                </a:lnTo>
                <a:lnTo>
                  <a:pt x="179928" y="149527"/>
                </a:lnTo>
                <a:lnTo>
                  <a:pt x="185727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35"/>
          <p:cNvSpPr/>
          <p:nvPr/>
        </p:nvSpPr>
        <p:spPr>
          <a:xfrm>
            <a:off x="4029077" y="3793331"/>
            <a:ext cx="42861" cy="285751"/>
          </a:xfrm>
          <a:custGeom>
            <a:avLst/>
            <a:gdLst/>
            <a:ahLst/>
            <a:cxnLst/>
            <a:rect l="0" t="0" r="0" b="0"/>
            <a:pathLst>
              <a:path w="42861" h="285751">
                <a:moveTo>
                  <a:pt x="42860" y="0"/>
                </a:moveTo>
                <a:lnTo>
                  <a:pt x="42860" y="10642"/>
                </a:lnTo>
                <a:lnTo>
                  <a:pt x="42066" y="13444"/>
                </a:lnTo>
                <a:lnTo>
                  <a:pt x="40743" y="16900"/>
                </a:lnTo>
                <a:lnTo>
                  <a:pt x="39068" y="20792"/>
                </a:lnTo>
                <a:lnTo>
                  <a:pt x="37950" y="24974"/>
                </a:lnTo>
                <a:lnTo>
                  <a:pt x="36709" y="33853"/>
                </a:lnTo>
                <a:lnTo>
                  <a:pt x="36378" y="39238"/>
                </a:lnTo>
                <a:lnTo>
                  <a:pt x="36010" y="51570"/>
                </a:lnTo>
                <a:lnTo>
                  <a:pt x="35119" y="58192"/>
                </a:lnTo>
                <a:lnTo>
                  <a:pt x="33731" y="64988"/>
                </a:lnTo>
                <a:lnTo>
                  <a:pt x="32011" y="71901"/>
                </a:lnTo>
                <a:lnTo>
                  <a:pt x="30071" y="78890"/>
                </a:lnTo>
                <a:lnTo>
                  <a:pt x="23549" y="100898"/>
                </a:lnTo>
                <a:lnTo>
                  <a:pt x="16589" y="127174"/>
                </a:lnTo>
                <a:lnTo>
                  <a:pt x="11870" y="145686"/>
                </a:lnTo>
                <a:lnTo>
                  <a:pt x="10293" y="155068"/>
                </a:lnTo>
                <a:lnTo>
                  <a:pt x="9243" y="164497"/>
                </a:lnTo>
                <a:lnTo>
                  <a:pt x="8542" y="173959"/>
                </a:lnTo>
                <a:lnTo>
                  <a:pt x="7282" y="182647"/>
                </a:lnTo>
                <a:lnTo>
                  <a:pt x="5648" y="190821"/>
                </a:lnTo>
                <a:lnTo>
                  <a:pt x="3764" y="198651"/>
                </a:lnTo>
                <a:lnTo>
                  <a:pt x="2509" y="206253"/>
                </a:lnTo>
                <a:lnTo>
                  <a:pt x="1671" y="213702"/>
                </a:lnTo>
                <a:lnTo>
                  <a:pt x="1113" y="221049"/>
                </a:lnTo>
                <a:lnTo>
                  <a:pt x="741" y="227535"/>
                </a:lnTo>
                <a:lnTo>
                  <a:pt x="328" y="238974"/>
                </a:lnTo>
                <a:lnTo>
                  <a:pt x="63" y="258460"/>
                </a:lnTo>
                <a:lnTo>
                  <a:pt x="0" y="283210"/>
                </a:lnTo>
                <a:lnTo>
                  <a:pt x="793" y="284057"/>
                </a:lnTo>
                <a:lnTo>
                  <a:pt x="2115" y="284621"/>
                </a:lnTo>
                <a:lnTo>
                  <a:pt x="6148" y="285527"/>
                </a:lnTo>
                <a:lnTo>
                  <a:pt x="7273" y="285601"/>
                </a:lnTo>
                <a:lnTo>
                  <a:pt x="14285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36"/>
          <p:cNvSpPr/>
          <p:nvPr/>
        </p:nvSpPr>
        <p:spPr>
          <a:xfrm>
            <a:off x="4172280" y="3793331"/>
            <a:ext cx="128044" cy="220600"/>
          </a:xfrm>
          <a:custGeom>
            <a:avLst/>
            <a:gdLst/>
            <a:ahLst/>
            <a:cxnLst/>
            <a:rect l="0" t="0" r="0" b="0"/>
            <a:pathLst>
              <a:path w="128044" h="220600">
                <a:moveTo>
                  <a:pt x="56820" y="0"/>
                </a:moveTo>
                <a:lnTo>
                  <a:pt x="49970" y="0"/>
                </a:lnTo>
                <a:lnTo>
                  <a:pt x="45971" y="3792"/>
                </a:lnTo>
                <a:lnTo>
                  <a:pt x="44031" y="6497"/>
                </a:lnTo>
                <a:lnTo>
                  <a:pt x="41944" y="9888"/>
                </a:lnTo>
                <a:lnTo>
                  <a:pt x="39759" y="13735"/>
                </a:lnTo>
                <a:lnTo>
                  <a:pt x="35214" y="22244"/>
                </a:lnTo>
                <a:lnTo>
                  <a:pt x="32891" y="26736"/>
                </a:lnTo>
                <a:lnTo>
                  <a:pt x="30548" y="32111"/>
                </a:lnTo>
                <a:lnTo>
                  <a:pt x="28193" y="38076"/>
                </a:lnTo>
                <a:lnTo>
                  <a:pt x="23459" y="51054"/>
                </a:lnTo>
                <a:lnTo>
                  <a:pt x="11573" y="85863"/>
                </a:lnTo>
                <a:lnTo>
                  <a:pt x="9987" y="92960"/>
                </a:lnTo>
                <a:lnTo>
                  <a:pt x="8929" y="100074"/>
                </a:lnTo>
                <a:lnTo>
                  <a:pt x="8223" y="107197"/>
                </a:lnTo>
                <a:lnTo>
                  <a:pt x="6960" y="115121"/>
                </a:lnTo>
                <a:lnTo>
                  <a:pt x="5323" y="123578"/>
                </a:lnTo>
                <a:lnTo>
                  <a:pt x="3439" y="132392"/>
                </a:lnTo>
                <a:lnTo>
                  <a:pt x="2182" y="141442"/>
                </a:lnTo>
                <a:lnTo>
                  <a:pt x="1345" y="150651"/>
                </a:lnTo>
                <a:lnTo>
                  <a:pt x="414" y="167762"/>
                </a:lnTo>
                <a:lnTo>
                  <a:pt x="0" y="180659"/>
                </a:lnTo>
                <a:lnTo>
                  <a:pt x="684" y="186320"/>
                </a:lnTo>
                <a:lnTo>
                  <a:pt x="1933" y="191682"/>
                </a:lnTo>
                <a:lnTo>
                  <a:pt x="3560" y="196844"/>
                </a:lnTo>
                <a:lnTo>
                  <a:pt x="4644" y="201873"/>
                </a:lnTo>
                <a:lnTo>
                  <a:pt x="5368" y="206813"/>
                </a:lnTo>
                <a:lnTo>
                  <a:pt x="5849" y="211695"/>
                </a:lnTo>
                <a:lnTo>
                  <a:pt x="6964" y="214948"/>
                </a:lnTo>
                <a:lnTo>
                  <a:pt x="8502" y="217118"/>
                </a:lnTo>
                <a:lnTo>
                  <a:pt x="10320" y="218564"/>
                </a:lnTo>
                <a:lnTo>
                  <a:pt x="12326" y="219528"/>
                </a:lnTo>
                <a:lnTo>
                  <a:pt x="14457" y="220171"/>
                </a:lnTo>
                <a:lnTo>
                  <a:pt x="16672" y="220599"/>
                </a:lnTo>
                <a:lnTo>
                  <a:pt x="18942" y="220091"/>
                </a:lnTo>
                <a:lnTo>
                  <a:pt x="21249" y="218958"/>
                </a:lnTo>
                <a:lnTo>
                  <a:pt x="23581" y="217410"/>
                </a:lnTo>
                <a:lnTo>
                  <a:pt x="26723" y="215583"/>
                </a:lnTo>
                <a:lnTo>
                  <a:pt x="34447" y="211438"/>
                </a:lnTo>
                <a:lnTo>
                  <a:pt x="37936" y="208427"/>
                </a:lnTo>
                <a:lnTo>
                  <a:pt x="41056" y="204833"/>
                </a:lnTo>
                <a:lnTo>
                  <a:pt x="43929" y="200849"/>
                </a:lnTo>
                <a:lnTo>
                  <a:pt x="47432" y="196606"/>
                </a:lnTo>
                <a:lnTo>
                  <a:pt x="51355" y="192189"/>
                </a:lnTo>
                <a:lnTo>
                  <a:pt x="55558" y="187657"/>
                </a:lnTo>
                <a:lnTo>
                  <a:pt x="59947" y="182255"/>
                </a:lnTo>
                <a:lnTo>
                  <a:pt x="64461" y="176272"/>
                </a:lnTo>
                <a:lnTo>
                  <a:pt x="69058" y="169902"/>
                </a:lnTo>
                <a:lnTo>
                  <a:pt x="72915" y="163274"/>
                </a:lnTo>
                <a:lnTo>
                  <a:pt x="76282" y="156475"/>
                </a:lnTo>
                <a:lnTo>
                  <a:pt x="79319" y="149560"/>
                </a:lnTo>
                <a:lnTo>
                  <a:pt x="86928" y="133411"/>
                </a:lnTo>
                <a:lnTo>
                  <a:pt x="91179" y="124659"/>
                </a:lnTo>
                <a:lnTo>
                  <a:pt x="94807" y="115650"/>
                </a:lnTo>
                <a:lnTo>
                  <a:pt x="98020" y="106468"/>
                </a:lnTo>
                <a:lnTo>
                  <a:pt x="108878" y="72713"/>
                </a:lnTo>
                <a:lnTo>
                  <a:pt x="112163" y="65144"/>
                </a:lnTo>
                <a:lnTo>
                  <a:pt x="115940" y="57716"/>
                </a:lnTo>
                <a:lnTo>
                  <a:pt x="120046" y="50384"/>
                </a:lnTo>
                <a:lnTo>
                  <a:pt x="122783" y="43908"/>
                </a:lnTo>
                <a:lnTo>
                  <a:pt x="124608" y="38003"/>
                </a:lnTo>
                <a:lnTo>
                  <a:pt x="125824" y="32479"/>
                </a:lnTo>
                <a:lnTo>
                  <a:pt x="126635" y="28003"/>
                </a:lnTo>
                <a:lnTo>
                  <a:pt x="127176" y="24225"/>
                </a:lnTo>
                <a:lnTo>
                  <a:pt x="127776" y="17910"/>
                </a:lnTo>
                <a:lnTo>
                  <a:pt x="128043" y="12458"/>
                </a:lnTo>
                <a:lnTo>
                  <a:pt x="127321" y="10687"/>
                </a:lnTo>
                <a:lnTo>
                  <a:pt x="126046" y="9505"/>
                </a:lnTo>
                <a:lnTo>
                  <a:pt x="124401" y="8718"/>
                </a:lnTo>
                <a:lnTo>
                  <a:pt x="120458" y="7843"/>
                </a:lnTo>
                <a:lnTo>
                  <a:pt x="118295" y="7610"/>
                </a:lnTo>
                <a:lnTo>
                  <a:pt x="116059" y="8248"/>
                </a:lnTo>
                <a:lnTo>
                  <a:pt x="113775" y="9467"/>
                </a:lnTo>
                <a:lnTo>
                  <a:pt x="111459" y="11074"/>
                </a:lnTo>
                <a:lnTo>
                  <a:pt x="108327" y="12939"/>
                </a:lnTo>
                <a:lnTo>
                  <a:pt x="104652" y="14976"/>
                </a:lnTo>
                <a:lnTo>
                  <a:pt x="100614" y="17127"/>
                </a:lnTo>
                <a:lnTo>
                  <a:pt x="97128" y="19356"/>
                </a:lnTo>
                <a:lnTo>
                  <a:pt x="94011" y="21635"/>
                </a:lnTo>
                <a:lnTo>
                  <a:pt x="91139" y="23949"/>
                </a:lnTo>
                <a:lnTo>
                  <a:pt x="88430" y="27078"/>
                </a:lnTo>
                <a:lnTo>
                  <a:pt x="85831" y="30752"/>
                </a:lnTo>
                <a:lnTo>
                  <a:pt x="78251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37"/>
          <p:cNvSpPr/>
          <p:nvPr/>
        </p:nvSpPr>
        <p:spPr>
          <a:xfrm>
            <a:off x="4386265" y="3766242"/>
            <a:ext cx="105804" cy="255144"/>
          </a:xfrm>
          <a:custGeom>
            <a:avLst/>
            <a:gdLst/>
            <a:ahLst/>
            <a:cxnLst/>
            <a:rect l="0" t="0" r="0" b="0"/>
            <a:pathLst>
              <a:path w="105804" h="255144">
                <a:moveTo>
                  <a:pt x="21428" y="19945"/>
                </a:moveTo>
                <a:lnTo>
                  <a:pt x="17636" y="19945"/>
                </a:lnTo>
                <a:lnTo>
                  <a:pt x="16518" y="20739"/>
                </a:lnTo>
                <a:lnTo>
                  <a:pt x="15774" y="22062"/>
                </a:lnTo>
                <a:lnTo>
                  <a:pt x="14579" y="26096"/>
                </a:lnTo>
                <a:lnTo>
                  <a:pt x="14415" y="30881"/>
                </a:lnTo>
                <a:lnTo>
                  <a:pt x="14292" y="60648"/>
                </a:lnTo>
                <a:lnTo>
                  <a:pt x="13496" y="66131"/>
                </a:lnTo>
                <a:lnTo>
                  <a:pt x="12171" y="72167"/>
                </a:lnTo>
                <a:lnTo>
                  <a:pt x="10495" y="78572"/>
                </a:lnTo>
                <a:lnTo>
                  <a:pt x="8583" y="85223"/>
                </a:lnTo>
                <a:lnTo>
                  <a:pt x="4342" y="98964"/>
                </a:lnTo>
                <a:lnTo>
                  <a:pt x="2894" y="105962"/>
                </a:lnTo>
                <a:lnTo>
                  <a:pt x="1928" y="113008"/>
                </a:lnTo>
                <a:lnTo>
                  <a:pt x="1285" y="120087"/>
                </a:lnTo>
                <a:lnTo>
                  <a:pt x="855" y="127981"/>
                </a:lnTo>
                <a:lnTo>
                  <a:pt x="378" y="145220"/>
                </a:lnTo>
                <a:lnTo>
                  <a:pt x="12" y="203437"/>
                </a:lnTo>
                <a:lnTo>
                  <a:pt x="0" y="224289"/>
                </a:lnTo>
                <a:lnTo>
                  <a:pt x="793" y="229199"/>
                </a:lnTo>
                <a:lnTo>
                  <a:pt x="2115" y="234061"/>
                </a:lnTo>
                <a:lnTo>
                  <a:pt x="3791" y="238889"/>
                </a:lnTo>
                <a:lnTo>
                  <a:pt x="5652" y="246370"/>
                </a:lnTo>
                <a:lnTo>
                  <a:pt x="6148" y="249476"/>
                </a:lnTo>
                <a:lnTo>
                  <a:pt x="7273" y="251547"/>
                </a:lnTo>
                <a:lnTo>
                  <a:pt x="8816" y="252928"/>
                </a:lnTo>
                <a:lnTo>
                  <a:pt x="10639" y="253848"/>
                </a:lnTo>
                <a:lnTo>
                  <a:pt x="12648" y="254462"/>
                </a:lnTo>
                <a:lnTo>
                  <a:pt x="14781" y="254871"/>
                </a:lnTo>
                <a:lnTo>
                  <a:pt x="16997" y="255143"/>
                </a:lnTo>
                <a:lnTo>
                  <a:pt x="19268" y="254531"/>
                </a:lnTo>
                <a:lnTo>
                  <a:pt x="21576" y="253330"/>
                </a:lnTo>
                <a:lnTo>
                  <a:pt x="23908" y="251735"/>
                </a:lnTo>
                <a:lnTo>
                  <a:pt x="27050" y="249878"/>
                </a:lnTo>
                <a:lnTo>
                  <a:pt x="30732" y="247846"/>
                </a:lnTo>
                <a:lnTo>
                  <a:pt x="34775" y="245698"/>
                </a:lnTo>
                <a:lnTo>
                  <a:pt x="38263" y="242678"/>
                </a:lnTo>
                <a:lnTo>
                  <a:pt x="41383" y="239078"/>
                </a:lnTo>
                <a:lnTo>
                  <a:pt x="44256" y="235090"/>
                </a:lnTo>
                <a:lnTo>
                  <a:pt x="46966" y="230843"/>
                </a:lnTo>
                <a:lnTo>
                  <a:pt x="49566" y="226425"/>
                </a:lnTo>
                <a:lnTo>
                  <a:pt x="52093" y="221892"/>
                </a:lnTo>
                <a:lnTo>
                  <a:pt x="54572" y="216489"/>
                </a:lnTo>
                <a:lnTo>
                  <a:pt x="57018" y="210506"/>
                </a:lnTo>
                <a:lnTo>
                  <a:pt x="59442" y="204135"/>
                </a:lnTo>
                <a:lnTo>
                  <a:pt x="64252" y="190707"/>
                </a:lnTo>
                <a:lnTo>
                  <a:pt x="66646" y="183793"/>
                </a:lnTo>
                <a:lnTo>
                  <a:pt x="69036" y="176008"/>
                </a:lnTo>
                <a:lnTo>
                  <a:pt x="73808" y="158892"/>
                </a:lnTo>
                <a:lnTo>
                  <a:pt x="76986" y="149882"/>
                </a:lnTo>
                <a:lnTo>
                  <a:pt x="80692" y="140701"/>
                </a:lnTo>
                <a:lnTo>
                  <a:pt x="84750" y="131405"/>
                </a:lnTo>
                <a:lnTo>
                  <a:pt x="87455" y="122827"/>
                </a:lnTo>
                <a:lnTo>
                  <a:pt x="89259" y="114726"/>
                </a:lnTo>
                <a:lnTo>
                  <a:pt x="90461" y="106946"/>
                </a:lnTo>
                <a:lnTo>
                  <a:pt x="92056" y="98583"/>
                </a:lnTo>
                <a:lnTo>
                  <a:pt x="95946" y="80824"/>
                </a:lnTo>
                <a:lnTo>
                  <a:pt x="98094" y="72438"/>
                </a:lnTo>
                <a:lnTo>
                  <a:pt x="100320" y="64465"/>
                </a:lnTo>
                <a:lnTo>
                  <a:pt x="102598" y="56769"/>
                </a:lnTo>
                <a:lnTo>
                  <a:pt x="104116" y="49257"/>
                </a:lnTo>
                <a:lnTo>
                  <a:pt x="105129" y="41868"/>
                </a:lnTo>
                <a:lnTo>
                  <a:pt x="105803" y="34560"/>
                </a:lnTo>
                <a:lnTo>
                  <a:pt x="105460" y="28895"/>
                </a:lnTo>
                <a:lnTo>
                  <a:pt x="104437" y="24324"/>
                </a:lnTo>
                <a:lnTo>
                  <a:pt x="101183" y="17129"/>
                </a:lnTo>
                <a:lnTo>
                  <a:pt x="99205" y="14099"/>
                </a:lnTo>
                <a:lnTo>
                  <a:pt x="97092" y="11285"/>
                </a:lnTo>
                <a:lnTo>
                  <a:pt x="94095" y="8615"/>
                </a:lnTo>
                <a:lnTo>
                  <a:pt x="90511" y="6042"/>
                </a:lnTo>
                <a:lnTo>
                  <a:pt x="86533" y="3533"/>
                </a:lnTo>
                <a:lnTo>
                  <a:pt x="83088" y="1860"/>
                </a:lnTo>
                <a:lnTo>
                  <a:pt x="79997" y="745"/>
                </a:lnTo>
                <a:lnTo>
                  <a:pt x="77143" y="0"/>
                </a:lnTo>
                <a:lnTo>
                  <a:pt x="74447" y="299"/>
                </a:lnTo>
                <a:lnTo>
                  <a:pt x="71855" y="1291"/>
                </a:lnTo>
                <a:lnTo>
                  <a:pt x="69334" y="2747"/>
                </a:lnTo>
                <a:lnTo>
                  <a:pt x="66065" y="3717"/>
                </a:lnTo>
                <a:lnTo>
                  <a:pt x="62299" y="4364"/>
                </a:lnTo>
                <a:lnTo>
                  <a:pt x="58200" y="4795"/>
                </a:lnTo>
                <a:lnTo>
                  <a:pt x="54674" y="5876"/>
                </a:lnTo>
                <a:lnTo>
                  <a:pt x="51530" y="7391"/>
                </a:lnTo>
                <a:lnTo>
                  <a:pt x="48639" y="9194"/>
                </a:lnTo>
                <a:lnTo>
                  <a:pt x="46713" y="11190"/>
                </a:lnTo>
                <a:lnTo>
                  <a:pt x="45428" y="13315"/>
                </a:lnTo>
                <a:lnTo>
                  <a:pt x="42860" y="199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38"/>
          <p:cNvSpPr/>
          <p:nvPr/>
        </p:nvSpPr>
        <p:spPr>
          <a:xfrm>
            <a:off x="4557712" y="3936206"/>
            <a:ext cx="50007" cy="192882"/>
          </a:xfrm>
          <a:custGeom>
            <a:avLst/>
            <a:gdLst/>
            <a:ahLst/>
            <a:cxnLst/>
            <a:rect l="0" t="0" r="0" b="0"/>
            <a:pathLst>
              <a:path w="50007" h="192882">
                <a:moveTo>
                  <a:pt x="50006" y="0"/>
                </a:moveTo>
                <a:lnTo>
                  <a:pt x="50006" y="3792"/>
                </a:lnTo>
                <a:lnTo>
                  <a:pt x="49213" y="4910"/>
                </a:lnTo>
                <a:lnTo>
                  <a:pt x="47890" y="5654"/>
                </a:lnTo>
                <a:lnTo>
                  <a:pt x="46214" y="6151"/>
                </a:lnTo>
                <a:lnTo>
                  <a:pt x="45096" y="7275"/>
                </a:lnTo>
                <a:lnTo>
                  <a:pt x="44352" y="8819"/>
                </a:lnTo>
                <a:lnTo>
                  <a:pt x="43524" y="12651"/>
                </a:lnTo>
                <a:lnTo>
                  <a:pt x="43157" y="17000"/>
                </a:lnTo>
                <a:lnTo>
                  <a:pt x="42265" y="20064"/>
                </a:lnTo>
                <a:lnTo>
                  <a:pt x="40877" y="23695"/>
                </a:lnTo>
                <a:lnTo>
                  <a:pt x="39157" y="27703"/>
                </a:lnTo>
                <a:lnTo>
                  <a:pt x="38011" y="31962"/>
                </a:lnTo>
                <a:lnTo>
                  <a:pt x="37247" y="36389"/>
                </a:lnTo>
                <a:lnTo>
                  <a:pt x="36738" y="40929"/>
                </a:lnTo>
                <a:lnTo>
                  <a:pt x="35604" y="46336"/>
                </a:lnTo>
                <a:lnTo>
                  <a:pt x="34055" y="52322"/>
                </a:lnTo>
                <a:lnTo>
                  <a:pt x="32228" y="58693"/>
                </a:lnTo>
                <a:lnTo>
                  <a:pt x="31011" y="64529"/>
                </a:lnTo>
                <a:lnTo>
                  <a:pt x="30199" y="70007"/>
                </a:lnTo>
                <a:lnTo>
                  <a:pt x="29657" y="75246"/>
                </a:lnTo>
                <a:lnTo>
                  <a:pt x="28503" y="81120"/>
                </a:lnTo>
                <a:lnTo>
                  <a:pt x="26939" y="87418"/>
                </a:lnTo>
                <a:lnTo>
                  <a:pt x="25104" y="93998"/>
                </a:lnTo>
                <a:lnTo>
                  <a:pt x="23085" y="99971"/>
                </a:lnTo>
                <a:lnTo>
                  <a:pt x="20947" y="105541"/>
                </a:lnTo>
                <a:lnTo>
                  <a:pt x="18727" y="110842"/>
                </a:lnTo>
                <a:lnTo>
                  <a:pt x="17247" y="116757"/>
                </a:lnTo>
                <a:lnTo>
                  <a:pt x="16261" y="123082"/>
                </a:lnTo>
                <a:lnTo>
                  <a:pt x="15603" y="129679"/>
                </a:lnTo>
                <a:lnTo>
                  <a:pt x="15164" y="135666"/>
                </a:lnTo>
                <a:lnTo>
                  <a:pt x="14872" y="141243"/>
                </a:lnTo>
                <a:lnTo>
                  <a:pt x="14677" y="146550"/>
                </a:lnTo>
                <a:lnTo>
                  <a:pt x="13754" y="152468"/>
                </a:lnTo>
                <a:lnTo>
                  <a:pt x="12344" y="158795"/>
                </a:lnTo>
                <a:lnTo>
                  <a:pt x="8171" y="174683"/>
                </a:lnTo>
                <a:lnTo>
                  <a:pt x="7035" y="176780"/>
                </a:lnTo>
                <a:lnTo>
                  <a:pt x="5484" y="178972"/>
                </a:lnTo>
                <a:lnTo>
                  <a:pt x="3656" y="181227"/>
                </a:lnTo>
                <a:lnTo>
                  <a:pt x="2437" y="183525"/>
                </a:lnTo>
                <a:lnTo>
                  <a:pt x="1083" y="188193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39"/>
          <p:cNvSpPr/>
          <p:nvPr/>
        </p:nvSpPr>
        <p:spPr>
          <a:xfrm>
            <a:off x="4679574" y="3779092"/>
            <a:ext cx="142066" cy="221361"/>
          </a:xfrm>
          <a:custGeom>
            <a:avLst/>
            <a:gdLst/>
            <a:ahLst/>
            <a:cxnLst/>
            <a:rect l="0" t="0" r="0" b="0"/>
            <a:pathLst>
              <a:path w="142066" h="221361">
                <a:moveTo>
                  <a:pt x="63876" y="14239"/>
                </a:moveTo>
                <a:lnTo>
                  <a:pt x="63876" y="7389"/>
                </a:lnTo>
                <a:lnTo>
                  <a:pt x="60083" y="3390"/>
                </a:lnTo>
                <a:lnTo>
                  <a:pt x="57725" y="970"/>
                </a:lnTo>
                <a:lnTo>
                  <a:pt x="56600" y="631"/>
                </a:lnTo>
                <a:lnTo>
                  <a:pt x="53234" y="253"/>
                </a:lnTo>
                <a:lnTo>
                  <a:pt x="52018" y="946"/>
                </a:lnTo>
                <a:lnTo>
                  <a:pt x="51208" y="2202"/>
                </a:lnTo>
                <a:lnTo>
                  <a:pt x="50669" y="3833"/>
                </a:lnTo>
                <a:lnTo>
                  <a:pt x="47952" y="7762"/>
                </a:lnTo>
                <a:lnTo>
                  <a:pt x="44098" y="12154"/>
                </a:lnTo>
                <a:lnTo>
                  <a:pt x="39740" y="16752"/>
                </a:lnTo>
                <a:lnTo>
                  <a:pt x="37466" y="19883"/>
                </a:lnTo>
                <a:lnTo>
                  <a:pt x="35157" y="23558"/>
                </a:lnTo>
                <a:lnTo>
                  <a:pt x="32824" y="27595"/>
                </a:lnTo>
                <a:lnTo>
                  <a:pt x="30474" y="32668"/>
                </a:lnTo>
                <a:lnTo>
                  <a:pt x="28114" y="38431"/>
                </a:lnTo>
                <a:lnTo>
                  <a:pt x="25747" y="44655"/>
                </a:lnTo>
                <a:lnTo>
                  <a:pt x="23375" y="50391"/>
                </a:lnTo>
                <a:lnTo>
                  <a:pt x="21000" y="55803"/>
                </a:lnTo>
                <a:lnTo>
                  <a:pt x="18623" y="60998"/>
                </a:lnTo>
                <a:lnTo>
                  <a:pt x="16245" y="66843"/>
                </a:lnTo>
                <a:lnTo>
                  <a:pt x="13865" y="73120"/>
                </a:lnTo>
                <a:lnTo>
                  <a:pt x="9105" y="86446"/>
                </a:lnTo>
                <a:lnTo>
                  <a:pt x="4343" y="100306"/>
                </a:lnTo>
                <a:lnTo>
                  <a:pt x="2756" y="107335"/>
                </a:lnTo>
                <a:lnTo>
                  <a:pt x="1698" y="114404"/>
                </a:lnTo>
                <a:lnTo>
                  <a:pt x="993" y="121496"/>
                </a:lnTo>
                <a:lnTo>
                  <a:pt x="523" y="128606"/>
                </a:lnTo>
                <a:lnTo>
                  <a:pt x="209" y="135727"/>
                </a:lnTo>
                <a:lnTo>
                  <a:pt x="0" y="142856"/>
                </a:lnTo>
                <a:lnTo>
                  <a:pt x="655" y="149196"/>
                </a:lnTo>
                <a:lnTo>
                  <a:pt x="1884" y="155010"/>
                </a:lnTo>
                <a:lnTo>
                  <a:pt x="3498" y="160474"/>
                </a:lnTo>
                <a:lnTo>
                  <a:pt x="5368" y="165704"/>
                </a:lnTo>
                <a:lnTo>
                  <a:pt x="7408" y="170778"/>
                </a:lnTo>
                <a:lnTo>
                  <a:pt x="9561" y="175748"/>
                </a:lnTo>
                <a:lnTo>
                  <a:pt x="10998" y="180649"/>
                </a:lnTo>
                <a:lnTo>
                  <a:pt x="11955" y="185504"/>
                </a:lnTo>
                <a:lnTo>
                  <a:pt x="12593" y="190328"/>
                </a:lnTo>
                <a:lnTo>
                  <a:pt x="14606" y="195132"/>
                </a:lnTo>
                <a:lnTo>
                  <a:pt x="17535" y="199922"/>
                </a:lnTo>
                <a:lnTo>
                  <a:pt x="21076" y="204702"/>
                </a:lnTo>
                <a:lnTo>
                  <a:pt x="24230" y="208683"/>
                </a:lnTo>
                <a:lnTo>
                  <a:pt x="27127" y="212131"/>
                </a:lnTo>
                <a:lnTo>
                  <a:pt x="29851" y="215223"/>
                </a:lnTo>
                <a:lnTo>
                  <a:pt x="32461" y="217284"/>
                </a:lnTo>
                <a:lnTo>
                  <a:pt x="34995" y="218659"/>
                </a:lnTo>
                <a:lnTo>
                  <a:pt x="37478" y="219575"/>
                </a:lnTo>
                <a:lnTo>
                  <a:pt x="40721" y="220186"/>
                </a:lnTo>
                <a:lnTo>
                  <a:pt x="44470" y="220593"/>
                </a:lnTo>
                <a:lnTo>
                  <a:pt x="48558" y="220865"/>
                </a:lnTo>
                <a:lnTo>
                  <a:pt x="52870" y="221046"/>
                </a:lnTo>
                <a:lnTo>
                  <a:pt x="65730" y="221300"/>
                </a:lnTo>
                <a:lnTo>
                  <a:pt x="72108" y="221360"/>
                </a:lnTo>
                <a:lnTo>
                  <a:pt x="75714" y="220582"/>
                </a:lnTo>
                <a:lnTo>
                  <a:pt x="79705" y="219270"/>
                </a:lnTo>
                <a:lnTo>
                  <a:pt x="83954" y="217601"/>
                </a:lnTo>
                <a:lnTo>
                  <a:pt x="87580" y="214901"/>
                </a:lnTo>
                <a:lnTo>
                  <a:pt x="90791" y="211514"/>
                </a:lnTo>
                <a:lnTo>
                  <a:pt x="93726" y="207668"/>
                </a:lnTo>
                <a:lnTo>
                  <a:pt x="96475" y="203516"/>
                </a:lnTo>
                <a:lnTo>
                  <a:pt x="99102" y="199161"/>
                </a:lnTo>
                <a:lnTo>
                  <a:pt x="101648" y="194671"/>
                </a:lnTo>
                <a:lnTo>
                  <a:pt x="106592" y="185448"/>
                </a:lnTo>
                <a:lnTo>
                  <a:pt x="116234" y="166591"/>
                </a:lnTo>
                <a:lnTo>
                  <a:pt x="118625" y="160257"/>
                </a:lnTo>
                <a:lnTo>
                  <a:pt x="121013" y="152859"/>
                </a:lnTo>
                <a:lnTo>
                  <a:pt x="123398" y="144752"/>
                </a:lnTo>
                <a:lnTo>
                  <a:pt x="124988" y="136967"/>
                </a:lnTo>
                <a:lnTo>
                  <a:pt x="126049" y="129395"/>
                </a:lnTo>
                <a:lnTo>
                  <a:pt x="126756" y="121966"/>
                </a:lnTo>
                <a:lnTo>
                  <a:pt x="128020" y="113838"/>
                </a:lnTo>
                <a:lnTo>
                  <a:pt x="129658" y="105244"/>
                </a:lnTo>
                <a:lnTo>
                  <a:pt x="131543" y="96340"/>
                </a:lnTo>
                <a:lnTo>
                  <a:pt x="133593" y="88023"/>
                </a:lnTo>
                <a:lnTo>
                  <a:pt x="135754" y="80098"/>
                </a:lnTo>
                <a:lnTo>
                  <a:pt x="137988" y="72432"/>
                </a:lnTo>
                <a:lnTo>
                  <a:pt x="139478" y="64940"/>
                </a:lnTo>
                <a:lnTo>
                  <a:pt x="140471" y="57565"/>
                </a:lnTo>
                <a:lnTo>
                  <a:pt x="141133" y="50267"/>
                </a:lnTo>
                <a:lnTo>
                  <a:pt x="141574" y="43814"/>
                </a:lnTo>
                <a:lnTo>
                  <a:pt x="141868" y="37924"/>
                </a:lnTo>
                <a:lnTo>
                  <a:pt x="142065" y="32411"/>
                </a:lnTo>
                <a:lnTo>
                  <a:pt x="141402" y="27146"/>
                </a:lnTo>
                <a:lnTo>
                  <a:pt x="140166" y="22051"/>
                </a:lnTo>
                <a:lnTo>
                  <a:pt x="138548" y="17065"/>
                </a:lnTo>
                <a:lnTo>
                  <a:pt x="136676" y="12948"/>
                </a:lnTo>
                <a:lnTo>
                  <a:pt x="132479" y="6257"/>
                </a:lnTo>
                <a:lnTo>
                  <a:pt x="130249" y="4155"/>
                </a:lnTo>
                <a:lnTo>
                  <a:pt x="127968" y="2754"/>
                </a:lnTo>
                <a:lnTo>
                  <a:pt x="125654" y="1820"/>
                </a:lnTo>
                <a:lnTo>
                  <a:pt x="123317" y="1197"/>
                </a:lnTo>
                <a:lnTo>
                  <a:pt x="120966" y="782"/>
                </a:lnTo>
                <a:lnTo>
                  <a:pt x="118604" y="505"/>
                </a:lnTo>
                <a:lnTo>
                  <a:pt x="115443" y="321"/>
                </a:lnTo>
                <a:lnTo>
                  <a:pt x="107696" y="115"/>
                </a:lnTo>
                <a:lnTo>
                  <a:pt x="98202" y="0"/>
                </a:lnTo>
                <a:lnTo>
                  <a:pt x="95492" y="1571"/>
                </a:lnTo>
                <a:lnTo>
                  <a:pt x="92890" y="4206"/>
                </a:lnTo>
                <a:lnTo>
                  <a:pt x="90362" y="7550"/>
                </a:lnTo>
                <a:lnTo>
                  <a:pt x="87090" y="10573"/>
                </a:lnTo>
                <a:lnTo>
                  <a:pt x="83321" y="13383"/>
                </a:lnTo>
                <a:lnTo>
                  <a:pt x="79220" y="16049"/>
                </a:lnTo>
                <a:lnTo>
                  <a:pt x="76486" y="18621"/>
                </a:lnTo>
                <a:lnTo>
                  <a:pt x="74664" y="21129"/>
                </a:lnTo>
                <a:lnTo>
                  <a:pt x="72639" y="26032"/>
                </a:lnTo>
                <a:lnTo>
                  <a:pt x="72099" y="28451"/>
                </a:lnTo>
                <a:lnTo>
                  <a:pt x="71019" y="35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40"/>
          <p:cNvSpPr/>
          <p:nvPr/>
        </p:nvSpPr>
        <p:spPr>
          <a:xfrm>
            <a:off x="4893505" y="3760730"/>
            <a:ext cx="142826" cy="218186"/>
          </a:xfrm>
          <a:custGeom>
            <a:avLst/>
            <a:gdLst/>
            <a:ahLst/>
            <a:cxnLst/>
            <a:rect l="0" t="0" r="0" b="0"/>
            <a:pathLst>
              <a:path w="142826" h="218186">
                <a:moveTo>
                  <a:pt x="57113" y="4026"/>
                </a:moveTo>
                <a:lnTo>
                  <a:pt x="50962" y="4026"/>
                </a:lnTo>
                <a:lnTo>
                  <a:pt x="50631" y="4820"/>
                </a:lnTo>
                <a:lnTo>
                  <a:pt x="50264" y="7818"/>
                </a:lnTo>
                <a:lnTo>
                  <a:pt x="49372" y="9729"/>
                </a:lnTo>
                <a:lnTo>
                  <a:pt x="46264" y="13969"/>
                </a:lnTo>
                <a:lnTo>
                  <a:pt x="42237" y="20616"/>
                </a:lnTo>
                <a:lnTo>
                  <a:pt x="40052" y="24611"/>
                </a:lnTo>
                <a:lnTo>
                  <a:pt x="38595" y="28861"/>
                </a:lnTo>
                <a:lnTo>
                  <a:pt x="37625" y="33283"/>
                </a:lnTo>
                <a:lnTo>
                  <a:pt x="36977" y="37818"/>
                </a:lnTo>
                <a:lnTo>
                  <a:pt x="35752" y="42429"/>
                </a:lnTo>
                <a:lnTo>
                  <a:pt x="34141" y="47091"/>
                </a:lnTo>
                <a:lnTo>
                  <a:pt x="32274" y="51786"/>
                </a:lnTo>
                <a:lnTo>
                  <a:pt x="30235" y="56503"/>
                </a:lnTo>
                <a:lnTo>
                  <a:pt x="25853" y="65979"/>
                </a:lnTo>
                <a:lnTo>
                  <a:pt x="18923" y="80238"/>
                </a:lnTo>
                <a:lnTo>
                  <a:pt x="16572" y="85790"/>
                </a:lnTo>
                <a:lnTo>
                  <a:pt x="14210" y="91873"/>
                </a:lnTo>
                <a:lnTo>
                  <a:pt x="11843" y="98310"/>
                </a:lnTo>
                <a:lnTo>
                  <a:pt x="9471" y="104188"/>
                </a:lnTo>
                <a:lnTo>
                  <a:pt x="7095" y="109694"/>
                </a:lnTo>
                <a:lnTo>
                  <a:pt x="4718" y="114953"/>
                </a:lnTo>
                <a:lnTo>
                  <a:pt x="3133" y="120840"/>
                </a:lnTo>
                <a:lnTo>
                  <a:pt x="2077" y="127145"/>
                </a:lnTo>
                <a:lnTo>
                  <a:pt x="1372" y="133730"/>
                </a:lnTo>
                <a:lnTo>
                  <a:pt x="902" y="139708"/>
                </a:lnTo>
                <a:lnTo>
                  <a:pt x="590" y="145281"/>
                </a:lnTo>
                <a:lnTo>
                  <a:pt x="242" y="155706"/>
                </a:lnTo>
                <a:lnTo>
                  <a:pt x="18" y="175334"/>
                </a:lnTo>
                <a:lnTo>
                  <a:pt x="0" y="180143"/>
                </a:lnTo>
                <a:lnTo>
                  <a:pt x="782" y="184144"/>
                </a:lnTo>
                <a:lnTo>
                  <a:pt x="3767" y="190705"/>
                </a:lnTo>
                <a:lnTo>
                  <a:pt x="9910" y="202654"/>
                </a:lnTo>
                <a:lnTo>
                  <a:pt x="12150" y="206295"/>
                </a:lnTo>
                <a:lnTo>
                  <a:pt x="14438" y="209516"/>
                </a:lnTo>
                <a:lnTo>
                  <a:pt x="16757" y="212456"/>
                </a:lnTo>
                <a:lnTo>
                  <a:pt x="19890" y="214417"/>
                </a:lnTo>
                <a:lnTo>
                  <a:pt x="23567" y="215724"/>
                </a:lnTo>
                <a:lnTo>
                  <a:pt x="27605" y="216595"/>
                </a:lnTo>
                <a:lnTo>
                  <a:pt x="31091" y="217176"/>
                </a:lnTo>
                <a:lnTo>
                  <a:pt x="34209" y="217564"/>
                </a:lnTo>
                <a:lnTo>
                  <a:pt x="37082" y="217822"/>
                </a:lnTo>
                <a:lnTo>
                  <a:pt x="40584" y="217994"/>
                </a:lnTo>
                <a:lnTo>
                  <a:pt x="48708" y="218185"/>
                </a:lnTo>
                <a:lnTo>
                  <a:pt x="53098" y="217443"/>
                </a:lnTo>
                <a:lnTo>
                  <a:pt x="57611" y="216154"/>
                </a:lnTo>
                <a:lnTo>
                  <a:pt x="62208" y="214500"/>
                </a:lnTo>
                <a:lnTo>
                  <a:pt x="66066" y="211811"/>
                </a:lnTo>
                <a:lnTo>
                  <a:pt x="69432" y="208431"/>
                </a:lnTo>
                <a:lnTo>
                  <a:pt x="72469" y="204589"/>
                </a:lnTo>
                <a:lnTo>
                  <a:pt x="76082" y="200441"/>
                </a:lnTo>
                <a:lnTo>
                  <a:pt x="80078" y="196088"/>
                </a:lnTo>
                <a:lnTo>
                  <a:pt x="91170" y="184493"/>
                </a:lnTo>
                <a:lnTo>
                  <a:pt x="94105" y="181488"/>
                </a:lnTo>
                <a:lnTo>
                  <a:pt x="97650" y="177102"/>
                </a:lnTo>
                <a:lnTo>
                  <a:pt x="101600" y="171798"/>
                </a:lnTo>
                <a:lnTo>
                  <a:pt x="105821" y="165880"/>
                </a:lnTo>
                <a:lnTo>
                  <a:pt x="109429" y="159553"/>
                </a:lnTo>
                <a:lnTo>
                  <a:pt x="112628" y="152955"/>
                </a:lnTo>
                <a:lnTo>
                  <a:pt x="115554" y="146174"/>
                </a:lnTo>
                <a:lnTo>
                  <a:pt x="119092" y="140067"/>
                </a:lnTo>
                <a:lnTo>
                  <a:pt x="123039" y="134407"/>
                </a:lnTo>
                <a:lnTo>
                  <a:pt x="127257" y="129047"/>
                </a:lnTo>
                <a:lnTo>
                  <a:pt x="130864" y="123092"/>
                </a:lnTo>
                <a:lnTo>
                  <a:pt x="134062" y="116741"/>
                </a:lnTo>
                <a:lnTo>
                  <a:pt x="136987" y="110125"/>
                </a:lnTo>
                <a:lnTo>
                  <a:pt x="138938" y="104128"/>
                </a:lnTo>
                <a:lnTo>
                  <a:pt x="140238" y="98541"/>
                </a:lnTo>
                <a:lnTo>
                  <a:pt x="141105" y="93230"/>
                </a:lnTo>
                <a:lnTo>
                  <a:pt x="141683" y="87308"/>
                </a:lnTo>
                <a:lnTo>
                  <a:pt x="142068" y="80978"/>
                </a:lnTo>
                <a:lnTo>
                  <a:pt x="142496" y="68389"/>
                </a:lnTo>
                <a:lnTo>
                  <a:pt x="142771" y="47373"/>
                </a:lnTo>
                <a:lnTo>
                  <a:pt x="142825" y="27934"/>
                </a:lnTo>
                <a:lnTo>
                  <a:pt x="142036" y="23933"/>
                </a:lnTo>
                <a:lnTo>
                  <a:pt x="139042" y="17371"/>
                </a:lnTo>
                <a:lnTo>
                  <a:pt x="136339" y="14510"/>
                </a:lnTo>
                <a:lnTo>
                  <a:pt x="132949" y="11809"/>
                </a:lnTo>
                <a:lnTo>
                  <a:pt x="129101" y="9215"/>
                </a:lnTo>
                <a:lnTo>
                  <a:pt x="125743" y="7485"/>
                </a:lnTo>
                <a:lnTo>
                  <a:pt x="122710" y="6332"/>
                </a:lnTo>
                <a:lnTo>
                  <a:pt x="119894" y="5564"/>
                </a:lnTo>
                <a:lnTo>
                  <a:pt x="116430" y="5051"/>
                </a:lnTo>
                <a:lnTo>
                  <a:pt x="112533" y="4709"/>
                </a:lnTo>
                <a:lnTo>
                  <a:pt x="108347" y="4482"/>
                </a:lnTo>
                <a:lnTo>
                  <a:pt x="104763" y="3536"/>
                </a:lnTo>
                <a:lnTo>
                  <a:pt x="101580" y="2112"/>
                </a:lnTo>
                <a:lnTo>
                  <a:pt x="98664" y="369"/>
                </a:lnTo>
                <a:lnTo>
                  <a:pt x="95926" y="0"/>
                </a:lnTo>
                <a:lnTo>
                  <a:pt x="93307" y="548"/>
                </a:lnTo>
                <a:lnTo>
                  <a:pt x="90767" y="1707"/>
                </a:lnTo>
                <a:lnTo>
                  <a:pt x="88281" y="2480"/>
                </a:lnTo>
                <a:lnTo>
                  <a:pt x="85829" y="2996"/>
                </a:lnTo>
                <a:lnTo>
                  <a:pt x="83401" y="3339"/>
                </a:lnTo>
                <a:lnTo>
                  <a:pt x="80989" y="3568"/>
                </a:lnTo>
                <a:lnTo>
                  <a:pt x="78586" y="3720"/>
                </a:lnTo>
                <a:lnTo>
                  <a:pt x="71401" y="40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41"/>
          <p:cNvSpPr/>
          <p:nvPr/>
        </p:nvSpPr>
        <p:spPr>
          <a:xfrm>
            <a:off x="5050755" y="3722320"/>
            <a:ext cx="164145" cy="234889"/>
          </a:xfrm>
          <a:custGeom>
            <a:avLst/>
            <a:gdLst/>
            <a:ahLst/>
            <a:cxnLst/>
            <a:rect l="0" t="0" r="0" b="0"/>
            <a:pathLst>
              <a:path w="164145" h="234889">
                <a:moveTo>
                  <a:pt x="57026" y="35292"/>
                </a:moveTo>
                <a:lnTo>
                  <a:pt x="57026" y="39084"/>
                </a:lnTo>
                <a:lnTo>
                  <a:pt x="56232" y="40995"/>
                </a:lnTo>
                <a:lnTo>
                  <a:pt x="51323" y="48271"/>
                </a:lnTo>
                <a:lnTo>
                  <a:pt x="49255" y="51882"/>
                </a:lnTo>
                <a:lnTo>
                  <a:pt x="44841" y="60128"/>
                </a:lnTo>
                <a:lnTo>
                  <a:pt x="26059" y="97245"/>
                </a:lnTo>
                <a:lnTo>
                  <a:pt x="23681" y="102787"/>
                </a:lnTo>
                <a:lnTo>
                  <a:pt x="21302" y="108864"/>
                </a:lnTo>
                <a:lnTo>
                  <a:pt x="16543" y="121966"/>
                </a:lnTo>
                <a:lnTo>
                  <a:pt x="11781" y="135726"/>
                </a:lnTo>
                <a:lnTo>
                  <a:pt x="9400" y="141935"/>
                </a:lnTo>
                <a:lnTo>
                  <a:pt x="7019" y="147663"/>
                </a:lnTo>
                <a:lnTo>
                  <a:pt x="4638" y="153069"/>
                </a:lnTo>
                <a:lnTo>
                  <a:pt x="3050" y="159053"/>
                </a:lnTo>
                <a:lnTo>
                  <a:pt x="1992" y="165425"/>
                </a:lnTo>
                <a:lnTo>
                  <a:pt x="1287" y="172053"/>
                </a:lnTo>
                <a:lnTo>
                  <a:pt x="817" y="178060"/>
                </a:lnTo>
                <a:lnTo>
                  <a:pt x="503" y="183652"/>
                </a:lnTo>
                <a:lnTo>
                  <a:pt x="154" y="194099"/>
                </a:lnTo>
                <a:lnTo>
                  <a:pt x="0" y="204033"/>
                </a:lnTo>
                <a:lnTo>
                  <a:pt x="752" y="208111"/>
                </a:lnTo>
                <a:lnTo>
                  <a:pt x="3705" y="214759"/>
                </a:lnTo>
                <a:lnTo>
                  <a:pt x="7663" y="220359"/>
                </a:lnTo>
                <a:lnTo>
                  <a:pt x="12068" y="225494"/>
                </a:lnTo>
                <a:lnTo>
                  <a:pt x="16672" y="230422"/>
                </a:lnTo>
                <a:lnTo>
                  <a:pt x="19011" y="232054"/>
                </a:lnTo>
                <a:lnTo>
                  <a:pt x="23726" y="233867"/>
                </a:lnTo>
                <a:lnTo>
                  <a:pt x="26888" y="234350"/>
                </a:lnTo>
                <a:lnTo>
                  <a:pt x="30584" y="234672"/>
                </a:lnTo>
                <a:lnTo>
                  <a:pt x="34636" y="234888"/>
                </a:lnTo>
                <a:lnTo>
                  <a:pt x="38924" y="234237"/>
                </a:lnTo>
                <a:lnTo>
                  <a:pt x="43370" y="233009"/>
                </a:lnTo>
                <a:lnTo>
                  <a:pt x="47922" y="231397"/>
                </a:lnTo>
                <a:lnTo>
                  <a:pt x="52544" y="229529"/>
                </a:lnTo>
                <a:lnTo>
                  <a:pt x="57213" y="227490"/>
                </a:lnTo>
                <a:lnTo>
                  <a:pt x="66634" y="223107"/>
                </a:lnTo>
                <a:lnTo>
                  <a:pt x="76113" y="218513"/>
                </a:lnTo>
                <a:lnTo>
                  <a:pt x="80863" y="215383"/>
                </a:lnTo>
                <a:lnTo>
                  <a:pt x="85617" y="211709"/>
                </a:lnTo>
                <a:lnTo>
                  <a:pt x="90374" y="207672"/>
                </a:lnTo>
                <a:lnTo>
                  <a:pt x="95133" y="202600"/>
                </a:lnTo>
                <a:lnTo>
                  <a:pt x="99893" y="196837"/>
                </a:lnTo>
                <a:lnTo>
                  <a:pt x="104654" y="190614"/>
                </a:lnTo>
                <a:lnTo>
                  <a:pt x="109416" y="184083"/>
                </a:lnTo>
                <a:lnTo>
                  <a:pt x="118939" y="170478"/>
                </a:lnTo>
                <a:lnTo>
                  <a:pt x="133226" y="149431"/>
                </a:lnTo>
                <a:lnTo>
                  <a:pt x="137195" y="142341"/>
                </a:lnTo>
                <a:lnTo>
                  <a:pt x="140634" y="135233"/>
                </a:lnTo>
                <a:lnTo>
                  <a:pt x="146573" y="121779"/>
                </a:lnTo>
                <a:lnTo>
                  <a:pt x="151858" y="110508"/>
                </a:lnTo>
                <a:lnTo>
                  <a:pt x="154379" y="104486"/>
                </a:lnTo>
                <a:lnTo>
                  <a:pt x="156853" y="98090"/>
                </a:lnTo>
                <a:lnTo>
                  <a:pt x="159296" y="91445"/>
                </a:lnTo>
                <a:lnTo>
                  <a:pt x="160924" y="85427"/>
                </a:lnTo>
                <a:lnTo>
                  <a:pt x="162011" y="79828"/>
                </a:lnTo>
                <a:lnTo>
                  <a:pt x="162734" y="74507"/>
                </a:lnTo>
                <a:lnTo>
                  <a:pt x="163217" y="68580"/>
                </a:lnTo>
                <a:lnTo>
                  <a:pt x="163539" y="62246"/>
                </a:lnTo>
                <a:lnTo>
                  <a:pt x="163991" y="46189"/>
                </a:lnTo>
                <a:lnTo>
                  <a:pt x="164144" y="29860"/>
                </a:lnTo>
                <a:lnTo>
                  <a:pt x="163363" y="26114"/>
                </a:lnTo>
                <a:lnTo>
                  <a:pt x="160379" y="19836"/>
                </a:lnTo>
                <a:lnTo>
                  <a:pt x="157678" y="17050"/>
                </a:lnTo>
                <a:lnTo>
                  <a:pt x="154290" y="14399"/>
                </a:lnTo>
                <a:lnTo>
                  <a:pt x="150443" y="11839"/>
                </a:lnTo>
                <a:lnTo>
                  <a:pt x="147085" y="9338"/>
                </a:lnTo>
                <a:lnTo>
                  <a:pt x="144053" y="6877"/>
                </a:lnTo>
                <a:lnTo>
                  <a:pt x="141238" y="4442"/>
                </a:lnTo>
                <a:lnTo>
                  <a:pt x="137773" y="2820"/>
                </a:lnTo>
                <a:lnTo>
                  <a:pt x="133876" y="1737"/>
                </a:lnTo>
                <a:lnTo>
                  <a:pt x="129691" y="1016"/>
                </a:lnTo>
                <a:lnTo>
                  <a:pt x="126106" y="535"/>
                </a:lnTo>
                <a:lnTo>
                  <a:pt x="122923" y="215"/>
                </a:lnTo>
                <a:lnTo>
                  <a:pt x="120008" y="0"/>
                </a:lnTo>
                <a:lnTo>
                  <a:pt x="116476" y="652"/>
                </a:lnTo>
                <a:lnTo>
                  <a:pt x="112535" y="1880"/>
                </a:lnTo>
                <a:lnTo>
                  <a:pt x="108319" y="3492"/>
                </a:lnTo>
                <a:lnTo>
                  <a:pt x="104715" y="4567"/>
                </a:lnTo>
                <a:lnTo>
                  <a:pt x="101518" y="5284"/>
                </a:lnTo>
                <a:lnTo>
                  <a:pt x="98594" y="5762"/>
                </a:lnTo>
                <a:lnTo>
                  <a:pt x="95850" y="6874"/>
                </a:lnTo>
                <a:lnTo>
                  <a:pt x="93227" y="8409"/>
                </a:lnTo>
                <a:lnTo>
                  <a:pt x="88197" y="12232"/>
                </a:lnTo>
                <a:lnTo>
                  <a:pt x="83315" y="16576"/>
                </a:lnTo>
                <a:lnTo>
                  <a:pt x="78457" y="210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42"/>
          <p:cNvSpPr/>
          <p:nvPr/>
        </p:nvSpPr>
        <p:spPr>
          <a:xfrm>
            <a:off x="2321718" y="4150518"/>
            <a:ext cx="778670" cy="35720"/>
          </a:xfrm>
          <a:custGeom>
            <a:avLst/>
            <a:gdLst/>
            <a:ahLst/>
            <a:cxnLst/>
            <a:rect l="0" t="0" r="0" b="0"/>
            <a:pathLst>
              <a:path w="778670" h="35720">
                <a:moveTo>
                  <a:pt x="0" y="0"/>
                </a:moveTo>
                <a:lnTo>
                  <a:pt x="6151" y="0"/>
                </a:lnTo>
                <a:lnTo>
                  <a:pt x="7276" y="794"/>
                </a:lnTo>
                <a:lnTo>
                  <a:pt x="8819" y="2117"/>
                </a:lnTo>
                <a:lnTo>
                  <a:pt x="10642" y="3793"/>
                </a:lnTo>
                <a:lnTo>
                  <a:pt x="12651" y="4910"/>
                </a:lnTo>
                <a:lnTo>
                  <a:pt x="14784" y="5655"/>
                </a:lnTo>
                <a:lnTo>
                  <a:pt x="21579" y="6703"/>
                </a:lnTo>
                <a:lnTo>
                  <a:pt x="45247" y="7136"/>
                </a:lnTo>
                <a:lnTo>
                  <a:pt x="47627" y="7933"/>
                </a:lnTo>
                <a:lnTo>
                  <a:pt x="50008" y="9257"/>
                </a:lnTo>
                <a:lnTo>
                  <a:pt x="52389" y="10934"/>
                </a:lnTo>
                <a:lnTo>
                  <a:pt x="55563" y="12052"/>
                </a:lnTo>
                <a:lnTo>
                  <a:pt x="59267" y="12798"/>
                </a:lnTo>
                <a:lnTo>
                  <a:pt x="72065" y="13846"/>
                </a:lnTo>
                <a:lnTo>
                  <a:pt x="76618" y="13994"/>
                </a:lnTo>
                <a:lnTo>
                  <a:pt x="81242" y="14885"/>
                </a:lnTo>
                <a:lnTo>
                  <a:pt x="85911" y="16274"/>
                </a:lnTo>
                <a:lnTo>
                  <a:pt x="90612" y="17993"/>
                </a:lnTo>
                <a:lnTo>
                  <a:pt x="95333" y="19139"/>
                </a:lnTo>
                <a:lnTo>
                  <a:pt x="100068" y="19903"/>
                </a:lnTo>
                <a:lnTo>
                  <a:pt x="114317" y="20979"/>
                </a:lnTo>
                <a:lnTo>
                  <a:pt x="119074" y="21130"/>
                </a:lnTo>
                <a:lnTo>
                  <a:pt x="123833" y="22024"/>
                </a:lnTo>
                <a:lnTo>
                  <a:pt x="128593" y="23414"/>
                </a:lnTo>
                <a:lnTo>
                  <a:pt x="133353" y="25135"/>
                </a:lnTo>
                <a:lnTo>
                  <a:pt x="138115" y="26281"/>
                </a:lnTo>
                <a:lnTo>
                  <a:pt x="142877" y="27046"/>
                </a:lnTo>
                <a:lnTo>
                  <a:pt x="157163" y="28122"/>
                </a:lnTo>
                <a:lnTo>
                  <a:pt x="180005" y="28486"/>
                </a:lnTo>
                <a:lnTo>
                  <a:pt x="342901" y="28575"/>
                </a:lnTo>
                <a:lnTo>
                  <a:pt x="350838" y="27782"/>
                </a:lnTo>
                <a:lnTo>
                  <a:pt x="359305" y="26459"/>
                </a:lnTo>
                <a:lnTo>
                  <a:pt x="368124" y="24783"/>
                </a:lnTo>
                <a:lnTo>
                  <a:pt x="376385" y="23665"/>
                </a:lnTo>
                <a:lnTo>
                  <a:pt x="384273" y="22921"/>
                </a:lnTo>
                <a:lnTo>
                  <a:pt x="400182" y="22093"/>
                </a:lnTo>
                <a:lnTo>
                  <a:pt x="426195" y="21628"/>
                </a:lnTo>
                <a:lnTo>
                  <a:pt x="678630" y="21432"/>
                </a:lnTo>
                <a:lnTo>
                  <a:pt x="684989" y="22226"/>
                </a:lnTo>
                <a:lnTo>
                  <a:pt x="690816" y="23548"/>
                </a:lnTo>
                <a:lnTo>
                  <a:pt x="696288" y="25224"/>
                </a:lnTo>
                <a:lnTo>
                  <a:pt x="701523" y="26341"/>
                </a:lnTo>
                <a:lnTo>
                  <a:pt x="706601" y="27086"/>
                </a:lnTo>
                <a:lnTo>
                  <a:pt x="721332" y="28134"/>
                </a:lnTo>
                <a:lnTo>
                  <a:pt x="744513" y="28517"/>
                </a:lnTo>
                <a:lnTo>
                  <a:pt x="751053" y="28550"/>
                </a:lnTo>
                <a:lnTo>
                  <a:pt x="753908" y="29352"/>
                </a:lnTo>
                <a:lnTo>
                  <a:pt x="756606" y="30681"/>
                </a:lnTo>
                <a:lnTo>
                  <a:pt x="759198" y="32360"/>
                </a:lnTo>
                <a:lnTo>
                  <a:pt x="761719" y="33480"/>
                </a:lnTo>
                <a:lnTo>
                  <a:pt x="764194" y="34226"/>
                </a:lnTo>
                <a:lnTo>
                  <a:pt x="771470" y="35277"/>
                </a:lnTo>
                <a:lnTo>
                  <a:pt x="778669" y="3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43"/>
          <p:cNvSpPr/>
          <p:nvPr/>
        </p:nvSpPr>
        <p:spPr>
          <a:xfrm>
            <a:off x="2493259" y="4236243"/>
            <a:ext cx="199935" cy="135730"/>
          </a:xfrm>
          <a:custGeom>
            <a:avLst/>
            <a:gdLst/>
            <a:ahLst/>
            <a:cxnLst/>
            <a:rect l="0" t="0" r="0" b="0"/>
            <a:pathLst>
              <a:path w="199935" h="135730">
                <a:moveTo>
                  <a:pt x="64203" y="0"/>
                </a:moveTo>
                <a:lnTo>
                  <a:pt x="58052" y="6151"/>
                </a:lnTo>
                <a:lnTo>
                  <a:pt x="55384" y="6703"/>
                </a:lnTo>
                <a:lnTo>
                  <a:pt x="53561" y="6850"/>
                </a:lnTo>
                <a:lnTo>
                  <a:pt x="52346" y="7742"/>
                </a:lnTo>
                <a:lnTo>
                  <a:pt x="51536" y="9130"/>
                </a:lnTo>
                <a:lnTo>
                  <a:pt x="50996" y="10849"/>
                </a:lnTo>
                <a:lnTo>
                  <a:pt x="49842" y="11996"/>
                </a:lnTo>
                <a:lnTo>
                  <a:pt x="48279" y="12760"/>
                </a:lnTo>
                <a:lnTo>
                  <a:pt x="46443" y="13269"/>
                </a:lnTo>
                <a:lnTo>
                  <a:pt x="45219" y="14402"/>
                </a:lnTo>
                <a:lnTo>
                  <a:pt x="44404" y="15952"/>
                </a:lnTo>
                <a:lnTo>
                  <a:pt x="43860" y="17778"/>
                </a:lnTo>
                <a:lnTo>
                  <a:pt x="43497" y="20583"/>
                </a:lnTo>
                <a:lnTo>
                  <a:pt x="43255" y="24041"/>
                </a:lnTo>
                <a:lnTo>
                  <a:pt x="43094" y="27934"/>
                </a:lnTo>
                <a:lnTo>
                  <a:pt x="42193" y="32116"/>
                </a:lnTo>
                <a:lnTo>
                  <a:pt x="40798" y="36492"/>
                </a:lnTo>
                <a:lnTo>
                  <a:pt x="39075" y="40997"/>
                </a:lnTo>
                <a:lnTo>
                  <a:pt x="37926" y="45588"/>
                </a:lnTo>
                <a:lnTo>
                  <a:pt x="37160" y="50236"/>
                </a:lnTo>
                <a:lnTo>
                  <a:pt x="36649" y="54922"/>
                </a:lnTo>
                <a:lnTo>
                  <a:pt x="35515" y="60427"/>
                </a:lnTo>
                <a:lnTo>
                  <a:pt x="33965" y="66478"/>
                </a:lnTo>
                <a:lnTo>
                  <a:pt x="32138" y="72895"/>
                </a:lnTo>
                <a:lnTo>
                  <a:pt x="30127" y="78759"/>
                </a:lnTo>
                <a:lnTo>
                  <a:pt x="27992" y="84256"/>
                </a:lnTo>
                <a:lnTo>
                  <a:pt x="25775" y="89508"/>
                </a:lnTo>
                <a:lnTo>
                  <a:pt x="23503" y="94598"/>
                </a:lnTo>
                <a:lnTo>
                  <a:pt x="18862" y="104485"/>
                </a:lnTo>
                <a:lnTo>
                  <a:pt x="16513" y="108551"/>
                </a:lnTo>
                <a:lnTo>
                  <a:pt x="14154" y="112055"/>
                </a:lnTo>
                <a:lnTo>
                  <a:pt x="11787" y="115185"/>
                </a:lnTo>
                <a:lnTo>
                  <a:pt x="10209" y="118065"/>
                </a:lnTo>
                <a:lnTo>
                  <a:pt x="9157" y="120779"/>
                </a:lnTo>
                <a:lnTo>
                  <a:pt x="7468" y="127045"/>
                </a:lnTo>
                <a:lnTo>
                  <a:pt x="5121" y="130019"/>
                </a:lnTo>
                <a:lnTo>
                  <a:pt x="0" y="135633"/>
                </a:lnTo>
                <a:lnTo>
                  <a:pt x="6068" y="135723"/>
                </a:lnTo>
                <a:lnTo>
                  <a:pt x="10554" y="135729"/>
                </a:lnTo>
                <a:lnTo>
                  <a:pt x="12562" y="134936"/>
                </a:lnTo>
                <a:lnTo>
                  <a:pt x="16910" y="131939"/>
                </a:lnTo>
                <a:lnTo>
                  <a:pt x="21488" y="130077"/>
                </a:lnTo>
                <a:lnTo>
                  <a:pt x="26962" y="128456"/>
                </a:lnTo>
                <a:lnTo>
                  <a:pt x="30645" y="126913"/>
                </a:lnTo>
                <a:lnTo>
                  <a:pt x="34687" y="125090"/>
                </a:lnTo>
                <a:lnTo>
                  <a:pt x="39763" y="123874"/>
                </a:lnTo>
                <a:lnTo>
                  <a:pt x="45529" y="123064"/>
                </a:lnTo>
                <a:lnTo>
                  <a:pt x="51753" y="122525"/>
                </a:lnTo>
                <a:lnTo>
                  <a:pt x="57491" y="121370"/>
                </a:lnTo>
                <a:lnTo>
                  <a:pt x="62903" y="119808"/>
                </a:lnTo>
                <a:lnTo>
                  <a:pt x="68099" y="117972"/>
                </a:lnTo>
                <a:lnTo>
                  <a:pt x="73150" y="116748"/>
                </a:lnTo>
                <a:lnTo>
                  <a:pt x="78105" y="115932"/>
                </a:lnTo>
                <a:lnTo>
                  <a:pt x="82996" y="115388"/>
                </a:lnTo>
                <a:lnTo>
                  <a:pt x="88638" y="115025"/>
                </a:lnTo>
                <a:lnTo>
                  <a:pt x="94781" y="114784"/>
                </a:lnTo>
                <a:lnTo>
                  <a:pt x="101257" y="114622"/>
                </a:lnTo>
                <a:lnTo>
                  <a:pt x="107162" y="113721"/>
                </a:lnTo>
                <a:lnTo>
                  <a:pt x="112686" y="112327"/>
                </a:lnTo>
                <a:lnTo>
                  <a:pt x="117956" y="110603"/>
                </a:lnTo>
                <a:lnTo>
                  <a:pt x="123851" y="109454"/>
                </a:lnTo>
                <a:lnTo>
                  <a:pt x="130162" y="108689"/>
                </a:lnTo>
                <a:lnTo>
                  <a:pt x="136751" y="108178"/>
                </a:lnTo>
                <a:lnTo>
                  <a:pt x="142731" y="107837"/>
                </a:lnTo>
                <a:lnTo>
                  <a:pt x="153608" y="107459"/>
                </a:lnTo>
                <a:lnTo>
                  <a:pt x="185529" y="107183"/>
                </a:lnTo>
                <a:lnTo>
                  <a:pt x="199934" y="10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44"/>
          <p:cNvSpPr/>
          <p:nvPr/>
        </p:nvSpPr>
        <p:spPr>
          <a:xfrm>
            <a:off x="2636043" y="4221956"/>
            <a:ext cx="85726" cy="321470"/>
          </a:xfrm>
          <a:custGeom>
            <a:avLst/>
            <a:gdLst/>
            <a:ahLst/>
            <a:cxnLst/>
            <a:rect l="0" t="0" r="0" b="0"/>
            <a:pathLst>
              <a:path w="85726" h="321470">
                <a:moveTo>
                  <a:pt x="85725" y="0"/>
                </a:moveTo>
                <a:lnTo>
                  <a:pt x="78669" y="0"/>
                </a:lnTo>
                <a:lnTo>
                  <a:pt x="74815" y="3792"/>
                </a:lnTo>
                <a:lnTo>
                  <a:pt x="73689" y="5703"/>
                </a:lnTo>
                <a:lnTo>
                  <a:pt x="72438" y="9943"/>
                </a:lnTo>
                <a:lnTo>
                  <a:pt x="71635" y="19926"/>
                </a:lnTo>
                <a:lnTo>
                  <a:pt x="71526" y="27641"/>
                </a:lnTo>
                <a:lnTo>
                  <a:pt x="69360" y="36362"/>
                </a:lnTo>
                <a:lnTo>
                  <a:pt x="67671" y="40910"/>
                </a:lnTo>
                <a:lnTo>
                  <a:pt x="61502" y="58688"/>
                </a:lnTo>
                <a:lnTo>
                  <a:pt x="54647" y="79037"/>
                </a:lnTo>
                <a:lnTo>
                  <a:pt x="53100" y="86822"/>
                </a:lnTo>
                <a:lnTo>
                  <a:pt x="52069" y="95188"/>
                </a:lnTo>
                <a:lnTo>
                  <a:pt x="51382" y="103940"/>
                </a:lnTo>
                <a:lnTo>
                  <a:pt x="50129" y="112949"/>
                </a:lnTo>
                <a:lnTo>
                  <a:pt x="48501" y="122131"/>
                </a:lnTo>
                <a:lnTo>
                  <a:pt x="46622" y="131427"/>
                </a:lnTo>
                <a:lnTo>
                  <a:pt x="42417" y="150222"/>
                </a:lnTo>
                <a:lnTo>
                  <a:pt x="40184" y="159680"/>
                </a:lnTo>
                <a:lnTo>
                  <a:pt x="37902" y="168365"/>
                </a:lnTo>
                <a:lnTo>
                  <a:pt x="28536" y="201532"/>
                </a:lnTo>
                <a:lnTo>
                  <a:pt x="26168" y="210555"/>
                </a:lnTo>
                <a:lnTo>
                  <a:pt x="21420" y="226930"/>
                </a:lnTo>
                <a:lnTo>
                  <a:pt x="14284" y="249536"/>
                </a:lnTo>
                <a:lnTo>
                  <a:pt x="11904" y="256845"/>
                </a:lnTo>
                <a:lnTo>
                  <a:pt x="10318" y="264099"/>
                </a:lnTo>
                <a:lnTo>
                  <a:pt x="9260" y="271316"/>
                </a:lnTo>
                <a:lnTo>
                  <a:pt x="8554" y="278508"/>
                </a:lnTo>
                <a:lnTo>
                  <a:pt x="8084" y="284891"/>
                </a:lnTo>
                <a:lnTo>
                  <a:pt x="7771" y="290734"/>
                </a:lnTo>
                <a:lnTo>
                  <a:pt x="7562" y="296216"/>
                </a:lnTo>
                <a:lnTo>
                  <a:pt x="6629" y="300665"/>
                </a:lnTo>
                <a:lnTo>
                  <a:pt x="5213" y="304425"/>
                </a:lnTo>
                <a:lnTo>
                  <a:pt x="3476" y="307724"/>
                </a:lnTo>
                <a:lnTo>
                  <a:pt x="1545" y="313508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45"/>
          <p:cNvSpPr/>
          <p:nvPr/>
        </p:nvSpPr>
        <p:spPr>
          <a:xfrm>
            <a:off x="3378993" y="4079083"/>
            <a:ext cx="1993108" cy="42822"/>
          </a:xfrm>
          <a:custGeom>
            <a:avLst/>
            <a:gdLst/>
            <a:ahLst/>
            <a:cxnLst/>
            <a:rect l="0" t="0" r="0" b="0"/>
            <a:pathLst>
              <a:path w="1993108" h="42822">
                <a:moveTo>
                  <a:pt x="0" y="14285"/>
                </a:moveTo>
                <a:lnTo>
                  <a:pt x="0" y="18078"/>
                </a:lnTo>
                <a:lnTo>
                  <a:pt x="794" y="19195"/>
                </a:lnTo>
                <a:lnTo>
                  <a:pt x="2117" y="19940"/>
                </a:lnTo>
                <a:lnTo>
                  <a:pt x="3793" y="20436"/>
                </a:lnTo>
                <a:lnTo>
                  <a:pt x="4910" y="21561"/>
                </a:lnTo>
                <a:lnTo>
                  <a:pt x="5655" y="23104"/>
                </a:lnTo>
                <a:lnTo>
                  <a:pt x="6151" y="24927"/>
                </a:lnTo>
                <a:lnTo>
                  <a:pt x="7276" y="26142"/>
                </a:lnTo>
                <a:lnTo>
                  <a:pt x="8819" y="26953"/>
                </a:lnTo>
                <a:lnTo>
                  <a:pt x="10642" y="27493"/>
                </a:lnTo>
                <a:lnTo>
                  <a:pt x="13445" y="28646"/>
                </a:lnTo>
                <a:lnTo>
                  <a:pt x="16901" y="30209"/>
                </a:lnTo>
                <a:lnTo>
                  <a:pt x="20792" y="32045"/>
                </a:lnTo>
                <a:lnTo>
                  <a:pt x="24974" y="33269"/>
                </a:lnTo>
                <a:lnTo>
                  <a:pt x="29350" y="34085"/>
                </a:lnTo>
                <a:lnTo>
                  <a:pt x="47778" y="35394"/>
                </a:lnTo>
                <a:lnTo>
                  <a:pt x="52490" y="36296"/>
                </a:lnTo>
                <a:lnTo>
                  <a:pt x="57218" y="37690"/>
                </a:lnTo>
                <a:lnTo>
                  <a:pt x="61958" y="39414"/>
                </a:lnTo>
                <a:lnTo>
                  <a:pt x="67499" y="40562"/>
                </a:lnTo>
                <a:lnTo>
                  <a:pt x="80006" y="41839"/>
                </a:lnTo>
                <a:lnTo>
                  <a:pt x="135787" y="42821"/>
                </a:lnTo>
                <a:lnTo>
                  <a:pt x="177161" y="42061"/>
                </a:lnTo>
                <a:lnTo>
                  <a:pt x="186370" y="40740"/>
                </a:lnTo>
                <a:lnTo>
                  <a:pt x="195684" y="39066"/>
                </a:lnTo>
                <a:lnTo>
                  <a:pt x="205069" y="37949"/>
                </a:lnTo>
                <a:lnTo>
                  <a:pt x="223963" y="36709"/>
                </a:lnTo>
                <a:lnTo>
                  <a:pt x="278641" y="35804"/>
                </a:lnTo>
                <a:lnTo>
                  <a:pt x="337932" y="35724"/>
                </a:lnTo>
                <a:lnTo>
                  <a:pt x="348319" y="34928"/>
                </a:lnTo>
                <a:lnTo>
                  <a:pt x="359212" y="33603"/>
                </a:lnTo>
                <a:lnTo>
                  <a:pt x="370444" y="31927"/>
                </a:lnTo>
                <a:lnTo>
                  <a:pt x="381106" y="30809"/>
                </a:lnTo>
                <a:lnTo>
                  <a:pt x="401421" y="29566"/>
                </a:lnTo>
                <a:lnTo>
                  <a:pt x="461232" y="28704"/>
                </a:lnTo>
                <a:lnTo>
                  <a:pt x="868215" y="28573"/>
                </a:lnTo>
                <a:lnTo>
                  <a:pt x="883610" y="27779"/>
                </a:lnTo>
                <a:lnTo>
                  <a:pt x="898636" y="26456"/>
                </a:lnTo>
                <a:lnTo>
                  <a:pt x="913416" y="24781"/>
                </a:lnTo>
                <a:lnTo>
                  <a:pt x="928032" y="23663"/>
                </a:lnTo>
                <a:lnTo>
                  <a:pt x="956971" y="22422"/>
                </a:lnTo>
                <a:lnTo>
                  <a:pt x="1003831" y="21723"/>
                </a:lnTo>
                <a:lnTo>
                  <a:pt x="1096484" y="21455"/>
                </a:lnTo>
                <a:lnTo>
                  <a:pt x="1112783" y="20652"/>
                </a:lnTo>
                <a:lnTo>
                  <a:pt x="1129206" y="19324"/>
                </a:lnTo>
                <a:lnTo>
                  <a:pt x="1145710" y="17644"/>
                </a:lnTo>
                <a:lnTo>
                  <a:pt x="1162269" y="16525"/>
                </a:lnTo>
                <a:lnTo>
                  <a:pt x="1195485" y="15281"/>
                </a:lnTo>
                <a:lnTo>
                  <a:pt x="1211327" y="14155"/>
                </a:lnTo>
                <a:lnTo>
                  <a:pt x="1226652" y="12611"/>
                </a:lnTo>
                <a:lnTo>
                  <a:pt x="1241631" y="10788"/>
                </a:lnTo>
                <a:lnTo>
                  <a:pt x="1257172" y="9572"/>
                </a:lnTo>
                <a:lnTo>
                  <a:pt x="1273090" y="8762"/>
                </a:lnTo>
                <a:lnTo>
                  <a:pt x="1322039" y="7622"/>
                </a:lnTo>
                <a:lnTo>
                  <a:pt x="1565083" y="7142"/>
                </a:lnTo>
                <a:lnTo>
                  <a:pt x="1579964" y="6349"/>
                </a:lnTo>
                <a:lnTo>
                  <a:pt x="1595441" y="5025"/>
                </a:lnTo>
                <a:lnTo>
                  <a:pt x="1611314" y="3349"/>
                </a:lnTo>
                <a:lnTo>
                  <a:pt x="1625866" y="2232"/>
                </a:lnTo>
                <a:lnTo>
                  <a:pt x="1652618" y="991"/>
                </a:lnTo>
                <a:lnTo>
                  <a:pt x="1707039" y="194"/>
                </a:lnTo>
                <a:lnTo>
                  <a:pt x="1836883" y="0"/>
                </a:lnTo>
                <a:lnTo>
                  <a:pt x="1846889" y="793"/>
                </a:lnTo>
                <a:lnTo>
                  <a:pt x="1856734" y="2115"/>
                </a:lnTo>
                <a:lnTo>
                  <a:pt x="1866473" y="3791"/>
                </a:lnTo>
                <a:lnTo>
                  <a:pt x="1875347" y="4908"/>
                </a:lnTo>
                <a:lnTo>
                  <a:pt x="1891556" y="6149"/>
                </a:lnTo>
                <a:lnTo>
                  <a:pt x="1935822" y="7054"/>
                </a:lnTo>
                <a:lnTo>
                  <a:pt x="1942217" y="7877"/>
                </a:lnTo>
                <a:lnTo>
                  <a:pt x="1948067" y="9220"/>
                </a:lnTo>
                <a:lnTo>
                  <a:pt x="1953555" y="10908"/>
                </a:lnTo>
                <a:lnTo>
                  <a:pt x="1958802" y="12034"/>
                </a:lnTo>
                <a:lnTo>
                  <a:pt x="1968864" y="13285"/>
                </a:lnTo>
                <a:lnTo>
                  <a:pt x="1993107" y="14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46"/>
          <p:cNvSpPr/>
          <p:nvPr/>
        </p:nvSpPr>
        <p:spPr>
          <a:xfrm>
            <a:off x="4000595" y="4214899"/>
            <a:ext cx="221362" cy="128502"/>
          </a:xfrm>
          <a:custGeom>
            <a:avLst/>
            <a:gdLst/>
            <a:ahLst/>
            <a:cxnLst/>
            <a:rect l="0" t="0" r="0" b="0"/>
            <a:pathLst>
              <a:path w="221362" h="128502">
                <a:moveTo>
                  <a:pt x="64198" y="7057"/>
                </a:moveTo>
                <a:lnTo>
                  <a:pt x="60406" y="3265"/>
                </a:lnTo>
                <a:lnTo>
                  <a:pt x="58495" y="2147"/>
                </a:lnTo>
                <a:lnTo>
                  <a:pt x="51842" y="354"/>
                </a:lnTo>
                <a:lnTo>
                  <a:pt x="49975" y="109"/>
                </a:lnTo>
                <a:lnTo>
                  <a:pt x="46500" y="0"/>
                </a:lnTo>
                <a:lnTo>
                  <a:pt x="44462" y="765"/>
                </a:lnTo>
                <a:lnTo>
                  <a:pt x="40081" y="3731"/>
                </a:lnTo>
                <a:lnTo>
                  <a:pt x="35488" y="5579"/>
                </a:lnTo>
                <a:lnTo>
                  <a:pt x="28890" y="6970"/>
                </a:lnTo>
                <a:lnTo>
                  <a:pt x="24809" y="10824"/>
                </a:lnTo>
                <a:lnTo>
                  <a:pt x="23651" y="12743"/>
                </a:lnTo>
                <a:lnTo>
                  <a:pt x="22879" y="14816"/>
                </a:lnTo>
                <a:lnTo>
                  <a:pt x="21640" y="20055"/>
                </a:lnTo>
                <a:lnTo>
                  <a:pt x="21539" y="22073"/>
                </a:lnTo>
                <a:lnTo>
                  <a:pt x="21426" y="28547"/>
                </a:lnTo>
                <a:lnTo>
                  <a:pt x="20602" y="31703"/>
                </a:lnTo>
                <a:lnTo>
                  <a:pt x="19260" y="34600"/>
                </a:lnTo>
                <a:lnTo>
                  <a:pt x="17570" y="37325"/>
                </a:lnTo>
                <a:lnTo>
                  <a:pt x="16444" y="39936"/>
                </a:lnTo>
                <a:lnTo>
                  <a:pt x="15693" y="42470"/>
                </a:lnTo>
                <a:lnTo>
                  <a:pt x="15193" y="44953"/>
                </a:lnTo>
                <a:lnTo>
                  <a:pt x="14066" y="47402"/>
                </a:lnTo>
                <a:lnTo>
                  <a:pt x="12520" y="49829"/>
                </a:lnTo>
                <a:lnTo>
                  <a:pt x="10696" y="52240"/>
                </a:lnTo>
                <a:lnTo>
                  <a:pt x="9480" y="54641"/>
                </a:lnTo>
                <a:lnTo>
                  <a:pt x="8670" y="57036"/>
                </a:lnTo>
                <a:lnTo>
                  <a:pt x="8129" y="59427"/>
                </a:lnTo>
                <a:lnTo>
                  <a:pt x="6975" y="61813"/>
                </a:lnTo>
                <a:lnTo>
                  <a:pt x="5412" y="64199"/>
                </a:lnTo>
                <a:lnTo>
                  <a:pt x="992" y="69938"/>
                </a:lnTo>
                <a:lnTo>
                  <a:pt x="388" y="72840"/>
                </a:lnTo>
                <a:lnTo>
                  <a:pt x="0" y="77377"/>
                </a:lnTo>
                <a:lnTo>
                  <a:pt x="762" y="77749"/>
                </a:lnTo>
                <a:lnTo>
                  <a:pt x="6962" y="78486"/>
                </a:lnTo>
                <a:lnTo>
                  <a:pt x="65562" y="78494"/>
                </a:lnTo>
                <a:lnTo>
                  <a:pt x="69076" y="77701"/>
                </a:lnTo>
                <a:lnTo>
                  <a:pt x="73006" y="76378"/>
                </a:lnTo>
                <a:lnTo>
                  <a:pt x="77214" y="74702"/>
                </a:lnTo>
                <a:lnTo>
                  <a:pt x="81607" y="73584"/>
                </a:lnTo>
                <a:lnTo>
                  <a:pt x="86122" y="72840"/>
                </a:lnTo>
                <a:lnTo>
                  <a:pt x="90721" y="72343"/>
                </a:lnTo>
                <a:lnTo>
                  <a:pt x="95374" y="72012"/>
                </a:lnTo>
                <a:lnTo>
                  <a:pt x="100063" y="71792"/>
                </a:lnTo>
                <a:lnTo>
                  <a:pt x="104777" y="71645"/>
                </a:lnTo>
                <a:lnTo>
                  <a:pt x="109507" y="72340"/>
                </a:lnTo>
                <a:lnTo>
                  <a:pt x="114248" y="73598"/>
                </a:lnTo>
                <a:lnTo>
                  <a:pt x="118996" y="75230"/>
                </a:lnTo>
                <a:lnTo>
                  <a:pt x="123749" y="76318"/>
                </a:lnTo>
                <a:lnTo>
                  <a:pt x="128505" y="77044"/>
                </a:lnTo>
                <a:lnTo>
                  <a:pt x="133263" y="77527"/>
                </a:lnTo>
                <a:lnTo>
                  <a:pt x="138022" y="77849"/>
                </a:lnTo>
                <a:lnTo>
                  <a:pt x="142783" y="78064"/>
                </a:lnTo>
                <a:lnTo>
                  <a:pt x="147545" y="78208"/>
                </a:lnTo>
                <a:lnTo>
                  <a:pt x="151513" y="79097"/>
                </a:lnTo>
                <a:lnTo>
                  <a:pt x="158038" y="82202"/>
                </a:lnTo>
                <a:lnTo>
                  <a:pt x="165701" y="86227"/>
                </a:lnTo>
                <a:lnTo>
                  <a:pt x="169967" y="88412"/>
                </a:lnTo>
                <a:lnTo>
                  <a:pt x="173604" y="90662"/>
                </a:lnTo>
                <a:lnTo>
                  <a:pt x="176823" y="92957"/>
                </a:lnTo>
                <a:lnTo>
                  <a:pt x="179763" y="95280"/>
                </a:lnTo>
                <a:lnTo>
                  <a:pt x="182516" y="97622"/>
                </a:lnTo>
                <a:lnTo>
                  <a:pt x="185146" y="99977"/>
                </a:lnTo>
                <a:lnTo>
                  <a:pt x="187692" y="102342"/>
                </a:lnTo>
                <a:lnTo>
                  <a:pt x="190978" y="104711"/>
                </a:lnTo>
                <a:lnTo>
                  <a:pt x="194755" y="107084"/>
                </a:lnTo>
                <a:lnTo>
                  <a:pt x="198861" y="109461"/>
                </a:lnTo>
                <a:lnTo>
                  <a:pt x="202393" y="111839"/>
                </a:lnTo>
                <a:lnTo>
                  <a:pt x="205540" y="114218"/>
                </a:lnTo>
                <a:lnTo>
                  <a:pt x="208433" y="116598"/>
                </a:lnTo>
                <a:lnTo>
                  <a:pt x="210361" y="118977"/>
                </a:lnTo>
                <a:lnTo>
                  <a:pt x="211646" y="121358"/>
                </a:lnTo>
                <a:lnTo>
                  <a:pt x="212503" y="123739"/>
                </a:lnTo>
                <a:lnTo>
                  <a:pt x="213868" y="125326"/>
                </a:lnTo>
                <a:lnTo>
                  <a:pt x="215572" y="126384"/>
                </a:lnTo>
                <a:lnTo>
                  <a:pt x="221361" y="1285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47"/>
          <p:cNvSpPr/>
          <p:nvPr/>
        </p:nvSpPr>
        <p:spPr>
          <a:xfrm>
            <a:off x="4114800" y="4179093"/>
            <a:ext cx="92869" cy="271464"/>
          </a:xfrm>
          <a:custGeom>
            <a:avLst/>
            <a:gdLst/>
            <a:ahLst/>
            <a:cxnLst/>
            <a:rect l="0" t="0" r="0" b="0"/>
            <a:pathLst>
              <a:path w="92869" h="271464">
                <a:moveTo>
                  <a:pt x="92868" y="0"/>
                </a:moveTo>
                <a:lnTo>
                  <a:pt x="78882" y="0"/>
                </a:lnTo>
                <a:lnTo>
                  <a:pt x="78620" y="7771"/>
                </a:lnTo>
                <a:lnTo>
                  <a:pt x="78607" y="9943"/>
                </a:lnTo>
                <a:lnTo>
                  <a:pt x="76476" y="16590"/>
                </a:lnTo>
                <a:lnTo>
                  <a:pt x="74796" y="20585"/>
                </a:lnTo>
                <a:lnTo>
                  <a:pt x="72883" y="24836"/>
                </a:lnTo>
                <a:lnTo>
                  <a:pt x="68640" y="33793"/>
                </a:lnTo>
                <a:lnTo>
                  <a:pt x="67191" y="39197"/>
                </a:lnTo>
                <a:lnTo>
                  <a:pt x="66225" y="45182"/>
                </a:lnTo>
                <a:lnTo>
                  <a:pt x="65581" y="51553"/>
                </a:lnTo>
                <a:lnTo>
                  <a:pt x="64358" y="58181"/>
                </a:lnTo>
                <a:lnTo>
                  <a:pt x="62749" y="64981"/>
                </a:lnTo>
                <a:lnTo>
                  <a:pt x="60883" y="71896"/>
                </a:lnTo>
                <a:lnTo>
                  <a:pt x="56692" y="85929"/>
                </a:lnTo>
                <a:lnTo>
                  <a:pt x="47534" y="114341"/>
                </a:lnTo>
                <a:lnTo>
                  <a:pt x="45977" y="121471"/>
                </a:lnTo>
                <a:lnTo>
                  <a:pt x="44938" y="128606"/>
                </a:lnTo>
                <a:lnTo>
                  <a:pt x="44246" y="135743"/>
                </a:lnTo>
                <a:lnTo>
                  <a:pt x="42991" y="142883"/>
                </a:lnTo>
                <a:lnTo>
                  <a:pt x="41361" y="150024"/>
                </a:lnTo>
                <a:lnTo>
                  <a:pt x="39480" y="157166"/>
                </a:lnTo>
                <a:lnTo>
                  <a:pt x="37432" y="164309"/>
                </a:lnTo>
                <a:lnTo>
                  <a:pt x="33040" y="178595"/>
                </a:lnTo>
                <a:lnTo>
                  <a:pt x="26105" y="200026"/>
                </a:lnTo>
                <a:lnTo>
                  <a:pt x="24548" y="206375"/>
                </a:lnTo>
                <a:lnTo>
                  <a:pt x="23509" y="212196"/>
                </a:lnTo>
                <a:lnTo>
                  <a:pt x="22816" y="217664"/>
                </a:lnTo>
                <a:lnTo>
                  <a:pt x="21561" y="222897"/>
                </a:lnTo>
                <a:lnTo>
                  <a:pt x="19930" y="227973"/>
                </a:lnTo>
                <a:lnTo>
                  <a:pt x="18049" y="232945"/>
                </a:lnTo>
                <a:lnTo>
                  <a:pt x="15959" y="240586"/>
                </a:lnTo>
                <a:lnTo>
                  <a:pt x="14237" y="247421"/>
                </a:lnTo>
                <a:lnTo>
                  <a:pt x="12666" y="251466"/>
                </a:lnTo>
                <a:lnTo>
                  <a:pt x="10825" y="255751"/>
                </a:lnTo>
                <a:lnTo>
                  <a:pt x="8780" y="262627"/>
                </a:lnTo>
                <a:lnTo>
                  <a:pt x="8234" y="265572"/>
                </a:lnTo>
                <a:lnTo>
                  <a:pt x="7077" y="267536"/>
                </a:lnTo>
                <a:lnTo>
                  <a:pt x="5512" y="268845"/>
                </a:lnTo>
                <a:lnTo>
                  <a:pt x="0" y="2714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48"/>
          <p:cNvSpPr/>
          <p:nvPr/>
        </p:nvSpPr>
        <p:spPr>
          <a:xfrm>
            <a:off x="4829175" y="4386262"/>
            <a:ext cx="200026" cy="399932"/>
          </a:xfrm>
          <a:custGeom>
            <a:avLst/>
            <a:gdLst/>
            <a:ahLst/>
            <a:cxnLst/>
            <a:rect l="0" t="0" r="0" b="0"/>
            <a:pathLst>
              <a:path w="200026" h="399932">
                <a:moveTo>
                  <a:pt x="21431" y="0"/>
                </a:moveTo>
                <a:lnTo>
                  <a:pt x="14581" y="0"/>
                </a:lnTo>
                <a:lnTo>
                  <a:pt x="14313" y="9943"/>
                </a:lnTo>
                <a:lnTo>
                  <a:pt x="9383" y="24836"/>
                </a:lnTo>
                <a:lnTo>
                  <a:pt x="8139" y="33793"/>
                </a:lnTo>
                <a:lnTo>
                  <a:pt x="7586" y="43065"/>
                </a:lnTo>
                <a:lnTo>
                  <a:pt x="7340" y="53271"/>
                </a:lnTo>
                <a:lnTo>
                  <a:pt x="7143" y="373070"/>
                </a:lnTo>
                <a:lnTo>
                  <a:pt x="6350" y="375714"/>
                </a:lnTo>
                <a:lnTo>
                  <a:pt x="992" y="384283"/>
                </a:lnTo>
                <a:lnTo>
                  <a:pt x="441" y="387221"/>
                </a:lnTo>
                <a:lnTo>
                  <a:pt x="87" y="391783"/>
                </a:lnTo>
                <a:lnTo>
                  <a:pt x="1" y="381647"/>
                </a:lnTo>
                <a:lnTo>
                  <a:pt x="0" y="378256"/>
                </a:lnTo>
                <a:lnTo>
                  <a:pt x="794" y="375202"/>
                </a:lnTo>
                <a:lnTo>
                  <a:pt x="4909" y="366318"/>
                </a:lnTo>
                <a:lnTo>
                  <a:pt x="6150" y="358335"/>
                </a:lnTo>
                <a:lnTo>
                  <a:pt x="8819" y="347379"/>
                </a:lnTo>
                <a:lnTo>
                  <a:pt x="12651" y="335366"/>
                </a:lnTo>
                <a:lnTo>
                  <a:pt x="19270" y="318884"/>
                </a:lnTo>
                <a:lnTo>
                  <a:pt x="23910" y="306032"/>
                </a:lnTo>
                <a:lnTo>
                  <a:pt x="30985" y="285409"/>
                </a:lnTo>
                <a:lnTo>
                  <a:pt x="35731" y="273428"/>
                </a:lnTo>
                <a:lnTo>
                  <a:pt x="41281" y="262811"/>
                </a:lnTo>
                <a:lnTo>
                  <a:pt x="44983" y="257758"/>
                </a:lnTo>
                <a:lnTo>
                  <a:pt x="49038" y="252801"/>
                </a:lnTo>
                <a:lnTo>
                  <a:pt x="52536" y="248703"/>
                </a:lnTo>
                <a:lnTo>
                  <a:pt x="58539" y="242033"/>
                </a:lnTo>
                <a:lnTo>
                  <a:pt x="63853" y="234305"/>
                </a:lnTo>
                <a:lnTo>
                  <a:pt x="66380" y="230022"/>
                </a:lnTo>
                <a:lnTo>
                  <a:pt x="69654" y="227167"/>
                </a:lnTo>
                <a:lnTo>
                  <a:pt x="73423" y="225264"/>
                </a:lnTo>
                <a:lnTo>
                  <a:pt x="77523" y="223994"/>
                </a:lnTo>
                <a:lnTo>
                  <a:pt x="80257" y="222355"/>
                </a:lnTo>
                <a:lnTo>
                  <a:pt x="82080" y="220468"/>
                </a:lnTo>
                <a:lnTo>
                  <a:pt x="83294" y="218416"/>
                </a:lnTo>
                <a:lnTo>
                  <a:pt x="85692" y="217048"/>
                </a:lnTo>
                <a:lnTo>
                  <a:pt x="88878" y="216136"/>
                </a:lnTo>
                <a:lnTo>
                  <a:pt x="97813" y="214673"/>
                </a:lnTo>
                <a:lnTo>
                  <a:pt x="99340" y="215346"/>
                </a:lnTo>
                <a:lnTo>
                  <a:pt x="105281" y="220087"/>
                </a:lnTo>
                <a:lnTo>
                  <a:pt x="109762" y="224287"/>
                </a:lnTo>
                <a:lnTo>
                  <a:pt x="111274" y="227312"/>
                </a:lnTo>
                <a:lnTo>
                  <a:pt x="112955" y="234907"/>
                </a:lnTo>
                <a:lnTo>
                  <a:pt x="113702" y="243574"/>
                </a:lnTo>
                <a:lnTo>
                  <a:pt x="114034" y="253512"/>
                </a:lnTo>
                <a:lnTo>
                  <a:pt x="114289" y="301167"/>
                </a:lnTo>
                <a:lnTo>
                  <a:pt x="114299" y="333056"/>
                </a:lnTo>
                <a:lnTo>
                  <a:pt x="116416" y="342758"/>
                </a:lnTo>
                <a:lnTo>
                  <a:pt x="120003" y="352362"/>
                </a:lnTo>
                <a:lnTo>
                  <a:pt x="124242" y="361922"/>
                </a:lnTo>
                <a:lnTo>
                  <a:pt x="126656" y="371463"/>
                </a:lnTo>
                <a:lnTo>
                  <a:pt x="127300" y="376229"/>
                </a:lnTo>
                <a:lnTo>
                  <a:pt x="128523" y="379407"/>
                </a:lnTo>
                <a:lnTo>
                  <a:pt x="130132" y="381526"/>
                </a:lnTo>
                <a:lnTo>
                  <a:pt x="131998" y="382938"/>
                </a:lnTo>
                <a:lnTo>
                  <a:pt x="133243" y="384673"/>
                </a:lnTo>
                <a:lnTo>
                  <a:pt x="135787" y="390908"/>
                </a:lnTo>
                <a:lnTo>
                  <a:pt x="139195" y="395457"/>
                </a:lnTo>
                <a:lnTo>
                  <a:pt x="141215" y="396988"/>
                </a:lnTo>
                <a:lnTo>
                  <a:pt x="143356" y="398009"/>
                </a:lnTo>
                <a:lnTo>
                  <a:pt x="147851" y="399143"/>
                </a:lnTo>
                <a:lnTo>
                  <a:pt x="152494" y="399647"/>
                </a:lnTo>
                <a:lnTo>
                  <a:pt x="157204" y="399871"/>
                </a:lnTo>
                <a:lnTo>
                  <a:pt x="159572" y="399931"/>
                </a:lnTo>
                <a:lnTo>
                  <a:pt x="161943" y="399177"/>
                </a:lnTo>
                <a:lnTo>
                  <a:pt x="166695" y="396222"/>
                </a:lnTo>
                <a:lnTo>
                  <a:pt x="171453" y="390147"/>
                </a:lnTo>
                <a:lnTo>
                  <a:pt x="176214" y="382948"/>
                </a:lnTo>
                <a:lnTo>
                  <a:pt x="180975" y="377104"/>
                </a:lnTo>
                <a:lnTo>
                  <a:pt x="185737" y="369743"/>
                </a:lnTo>
                <a:lnTo>
                  <a:pt x="190500" y="361974"/>
                </a:lnTo>
                <a:lnTo>
                  <a:pt x="192881" y="358791"/>
                </a:lnTo>
                <a:lnTo>
                  <a:pt x="200025" y="3500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49"/>
          <p:cNvSpPr/>
          <p:nvPr/>
        </p:nvSpPr>
        <p:spPr>
          <a:xfrm>
            <a:off x="5064918" y="4550577"/>
            <a:ext cx="128589" cy="21424"/>
          </a:xfrm>
          <a:custGeom>
            <a:avLst/>
            <a:gdLst/>
            <a:ahLst/>
            <a:cxnLst/>
            <a:rect l="0" t="0" r="0" b="0"/>
            <a:pathLst>
              <a:path w="128589" h="21424">
                <a:moveTo>
                  <a:pt x="0" y="21423"/>
                </a:moveTo>
                <a:lnTo>
                  <a:pt x="16793" y="21423"/>
                </a:lnTo>
                <a:lnTo>
                  <a:pt x="19927" y="20629"/>
                </a:lnTo>
                <a:lnTo>
                  <a:pt x="23603" y="19306"/>
                </a:lnTo>
                <a:lnTo>
                  <a:pt x="27642" y="17630"/>
                </a:lnTo>
                <a:lnTo>
                  <a:pt x="31128" y="16513"/>
                </a:lnTo>
                <a:lnTo>
                  <a:pt x="34246" y="15768"/>
                </a:lnTo>
                <a:lnTo>
                  <a:pt x="37118" y="15272"/>
                </a:lnTo>
                <a:lnTo>
                  <a:pt x="39827" y="14147"/>
                </a:lnTo>
                <a:lnTo>
                  <a:pt x="42426" y="12604"/>
                </a:lnTo>
                <a:lnTo>
                  <a:pt x="44953" y="10781"/>
                </a:lnTo>
                <a:lnTo>
                  <a:pt x="48225" y="9565"/>
                </a:lnTo>
                <a:lnTo>
                  <a:pt x="51994" y="8755"/>
                </a:lnTo>
                <a:lnTo>
                  <a:pt x="56094" y="8216"/>
                </a:lnTo>
                <a:lnTo>
                  <a:pt x="59621" y="7061"/>
                </a:lnTo>
                <a:lnTo>
                  <a:pt x="62766" y="5499"/>
                </a:lnTo>
                <a:lnTo>
                  <a:pt x="65657" y="3663"/>
                </a:lnTo>
                <a:lnTo>
                  <a:pt x="69171" y="2439"/>
                </a:lnTo>
                <a:lnTo>
                  <a:pt x="73102" y="1623"/>
                </a:lnTo>
                <a:lnTo>
                  <a:pt x="77309" y="1079"/>
                </a:lnTo>
                <a:lnTo>
                  <a:pt x="80908" y="716"/>
                </a:lnTo>
                <a:lnTo>
                  <a:pt x="84101" y="475"/>
                </a:lnTo>
                <a:lnTo>
                  <a:pt x="87024" y="314"/>
                </a:lnTo>
                <a:lnTo>
                  <a:pt x="92388" y="135"/>
                </a:lnTo>
                <a:lnTo>
                  <a:pt x="101987" y="34"/>
                </a:lnTo>
                <a:lnTo>
                  <a:pt x="115660" y="0"/>
                </a:lnTo>
                <a:lnTo>
                  <a:pt x="118382" y="791"/>
                </a:lnTo>
                <a:lnTo>
                  <a:pt x="120990" y="2112"/>
                </a:lnTo>
                <a:lnTo>
                  <a:pt x="128588" y="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50"/>
          <p:cNvSpPr/>
          <p:nvPr/>
        </p:nvSpPr>
        <p:spPr>
          <a:xfrm>
            <a:off x="5057775" y="4650581"/>
            <a:ext cx="178594" cy="14288"/>
          </a:xfrm>
          <a:custGeom>
            <a:avLst/>
            <a:gdLst/>
            <a:ahLst/>
            <a:cxnLst/>
            <a:rect l="0" t="0" r="0" b="0"/>
            <a:pathLst>
              <a:path w="178594" h="14288">
                <a:moveTo>
                  <a:pt x="0" y="14287"/>
                </a:moveTo>
                <a:lnTo>
                  <a:pt x="105072" y="14287"/>
                </a:lnTo>
                <a:lnTo>
                  <a:pt x="109735" y="13494"/>
                </a:lnTo>
                <a:lnTo>
                  <a:pt x="114432" y="12171"/>
                </a:lnTo>
                <a:lnTo>
                  <a:pt x="119150" y="10495"/>
                </a:lnTo>
                <a:lnTo>
                  <a:pt x="124677" y="9377"/>
                </a:lnTo>
                <a:lnTo>
                  <a:pt x="130743" y="8633"/>
                </a:lnTo>
                <a:lnTo>
                  <a:pt x="142245" y="7805"/>
                </a:lnTo>
                <a:lnTo>
                  <a:pt x="150003" y="7438"/>
                </a:lnTo>
                <a:lnTo>
                  <a:pt x="153977" y="6546"/>
                </a:lnTo>
                <a:lnTo>
                  <a:pt x="158214" y="5158"/>
                </a:lnTo>
                <a:lnTo>
                  <a:pt x="162625" y="3438"/>
                </a:lnTo>
                <a:lnTo>
                  <a:pt x="166361" y="2292"/>
                </a:lnTo>
                <a:lnTo>
                  <a:pt x="169644" y="1528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51"/>
          <p:cNvSpPr/>
          <p:nvPr/>
        </p:nvSpPr>
        <p:spPr>
          <a:xfrm>
            <a:off x="5365080" y="4415838"/>
            <a:ext cx="164172" cy="348916"/>
          </a:xfrm>
          <a:custGeom>
            <a:avLst/>
            <a:gdLst/>
            <a:ahLst/>
            <a:cxnLst/>
            <a:rect l="0" t="0" r="0" b="0"/>
            <a:pathLst>
              <a:path w="164172" h="348916">
                <a:moveTo>
                  <a:pt x="114176" y="13287"/>
                </a:moveTo>
                <a:lnTo>
                  <a:pt x="114176" y="7136"/>
                </a:lnTo>
                <a:lnTo>
                  <a:pt x="113382" y="6805"/>
                </a:lnTo>
                <a:lnTo>
                  <a:pt x="108521" y="6274"/>
                </a:lnTo>
                <a:lnTo>
                  <a:pt x="108025" y="6230"/>
                </a:lnTo>
                <a:lnTo>
                  <a:pt x="103534" y="2376"/>
                </a:lnTo>
                <a:lnTo>
                  <a:pt x="100969" y="0"/>
                </a:lnTo>
                <a:lnTo>
                  <a:pt x="99815" y="460"/>
                </a:lnTo>
                <a:lnTo>
                  <a:pt x="95192" y="4106"/>
                </a:lnTo>
                <a:lnTo>
                  <a:pt x="93832" y="5237"/>
                </a:lnTo>
                <a:lnTo>
                  <a:pt x="88995" y="7857"/>
                </a:lnTo>
                <a:lnTo>
                  <a:pt x="85482" y="9667"/>
                </a:lnTo>
                <a:lnTo>
                  <a:pt x="82347" y="12461"/>
                </a:lnTo>
                <a:lnTo>
                  <a:pt x="79463" y="15911"/>
                </a:lnTo>
                <a:lnTo>
                  <a:pt x="76747" y="19799"/>
                </a:lnTo>
                <a:lnTo>
                  <a:pt x="74142" y="23978"/>
                </a:lnTo>
                <a:lnTo>
                  <a:pt x="69130" y="32855"/>
                </a:lnTo>
                <a:lnTo>
                  <a:pt x="66683" y="38238"/>
                </a:lnTo>
                <a:lnTo>
                  <a:pt x="64258" y="44209"/>
                </a:lnTo>
                <a:lnTo>
                  <a:pt x="61847" y="50570"/>
                </a:lnTo>
                <a:lnTo>
                  <a:pt x="57052" y="63988"/>
                </a:lnTo>
                <a:lnTo>
                  <a:pt x="54662" y="70900"/>
                </a:lnTo>
                <a:lnTo>
                  <a:pt x="51481" y="77890"/>
                </a:lnTo>
                <a:lnTo>
                  <a:pt x="47774" y="84930"/>
                </a:lnTo>
                <a:lnTo>
                  <a:pt x="43714" y="92005"/>
                </a:lnTo>
                <a:lnTo>
                  <a:pt x="40214" y="99103"/>
                </a:lnTo>
                <a:lnTo>
                  <a:pt x="37087" y="106216"/>
                </a:lnTo>
                <a:lnTo>
                  <a:pt x="34208" y="113340"/>
                </a:lnTo>
                <a:lnTo>
                  <a:pt x="31495" y="121264"/>
                </a:lnTo>
                <a:lnTo>
                  <a:pt x="28893" y="129721"/>
                </a:lnTo>
                <a:lnTo>
                  <a:pt x="23885" y="146792"/>
                </a:lnTo>
                <a:lnTo>
                  <a:pt x="19013" y="162316"/>
                </a:lnTo>
                <a:lnTo>
                  <a:pt x="14202" y="179270"/>
                </a:lnTo>
                <a:lnTo>
                  <a:pt x="4646" y="216024"/>
                </a:lnTo>
                <a:lnTo>
                  <a:pt x="3056" y="224645"/>
                </a:lnTo>
                <a:lnTo>
                  <a:pt x="1996" y="232773"/>
                </a:lnTo>
                <a:lnTo>
                  <a:pt x="1289" y="240574"/>
                </a:lnTo>
                <a:lnTo>
                  <a:pt x="818" y="248155"/>
                </a:lnTo>
                <a:lnTo>
                  <a:pt x="295" y="262929"/>
                </a:lnTo>
                <a:lnTo>
                  <a:pt x="0" y="280841"/>
                </a:lnTo>
                <a:lnTo>
                  <a:pt x="752" y="286906"/>
                </a:lnTo>
                <a:lnTo>
                  <a:pt x="2048" y="293331"/>
                </a:lnTo>
                <a:lnTo>
                  <a:pt x="3705" y="299995"/>
                </a:lnTo>
                <a:lnTo>
                  <a:pt x="4810" y="306026"/>
                </a:lnTo>
                <a:lnTo>
                  <a:pt x="5547" y="311633"/>
                </a:lnTo>
                <a:lnTo>
                  <a:pt x="6037" y="316959"/>
                </a:lnTo>
                <a:lnTo>
                  <a:pt x="8700" y="324994"/>
                </a:lnTo>
                <a:lnTo>
                  <a:pt x="10521" y="328248"/>
                </a:lnTo>
                <a:lnTo>
                  <a:pt x="13323" y="331211"/>
                </a:lnTo>
                <a:lnTo>
                  <a:pt x="16778" y="333980"/>
                </a:lnTo>
                <a:lnTo>
                  <a:pt x="20669" y="336619"/>
                </a:lnTo>
                <a:lnTo>
                  <a:pt x="24056" y="339173"/>
                </a:lnTo>
                <a:lnTo>
                  <a:pt x="27109" y="341669"/>
                </a:lnTo>
                <a:lnTo>
                  <a:pt x="29937" y="344127"/>
                </a:lnTo>
                <a:lnTo>
                  <a:pt x="33411" y="345765"/>
                </a:lnTo>
                <a:lnTo>
                  <a:pt x="37314" y="346858"/>
                </a:lnTo>
                <a:lnTo>
                  <a:pt x="41503" y="347586"/>
                </a:lnTo>
                <a:lnTo>
                  <a:pt x="45090" y="348072"/>
                </a:lnTo>
                <a:lnTo>
                  <a:pt x="48275" y="348396"/>
                </a:lnTo>
                <a:lnTo>
                  <a:pt x="51192" y="348611"/>
                </a:lnTo>
                <a:lnTo>
                  <a:pt x="54724" y="348755"/>
                </a:lnTo>
                <a:lnTo>
                  <a:pt x="62882" y="348915"/>
                </a:lnTo>
                <a:lnTo>
                  <a:pt x="67280" y="348164"/>
                </a:lnTo>
                <a:lnTo>
                  <a:pt x="71799" y="346869"/>
                </a:lnTo>
                <a:lnTo>
                  <a:pt x="76400" y="345212"/>
                </a:lnTo>
                <a:lnTo>
                  <a:pt x="80260" y="343314"/>
                </a:lnTo>
                <a:lnTo>
                  <a:pt x="83628" y="341255"/>
                </a:lnTo>
                <a:lnTo>
                  <a:pt x="86667" y="339088"/>
                </a:lnTo>
                <a:lnTo>
                  <a:pt x="90280" y="336850"/>
                </a:lnTo>
                <a:lnTo>
                  <a:pt x="94277" y="334564"/>
                </a:lnTo>
                <a:lnTo>
                  <a:pt x="102950" y="329908"/>
                </a:lnTo>
                <a:lnTo>
                  <a:pt x="112097" y="325192"/>
                </a:lnTo>
                <a:lnTo>
                  <a:pt x="116759" y="322030"/>
                </a:lnTo>
                <a:lnTo>
                  <a:pt x="121454" y="318334"/>
                </a:lnTo>
                <a:lnTo>
                  <a:pt x="126172" y="314283"/>
                </a:lnTo>
                <a:lnTo>
                  <a:pt x="130110" y="309995"/>
                </a:lnTo>
                <a:lnTo>
                  <a:pt x="133530" y="305549"/>
                </a:lnTo>
                <a:lnTo>
                  <a:pt x="136604" y="300996"/>
                </a:lnTo>
                <a:lnTo>
                  <a:pt x="139447" y="296374"/>
                </a:lnTo>
                <a:lnTo>
                  <a:pt x="142136" y="291706"/>
                </a:lnTo>
                <a:lnTo>
                  <a:pt x="147240" y="282285"/>
                </a:lnTo>
                <a:lnTo>
                  <a:pt x="159383" y="258545"/>
                </a:lnTo>
                <a:lnTo>
                  <a:pt x="162050" y="249026"/>
                </a:lnTo>
                <a:lnTo>
                  <a:pt x="163234" y="239503"/>
                </a:lnTo>
                <a:lnTo>
                  <a:pt x="163761" y="229979"/>
                </a:lnTo>
                <a:lnTo>
                  <a:pt x="163995" y="220455"/>
                </a:lnTo>
                <a:lnTo>
                  <a:pt x="164171" y="197061"/>
                </a:lnTo>
                <a:lnTo>
                  <a:pt x="163381" y="194541"/>
                </a:lnTo>
                <a:lnTo>
                  <a:pt x="160386" y="189623"/>
                </a:lnTo>
                <a:lnTo>
                  <a:pt x="158477" y="187994"/>
                </a:lnTo>
                <a:lnTo>
                  <a:pt x="156410" y="186908"/>
                </a:lnTo>
                <a:lnTo>
                  <a:pt x="151997" y="185702"/>
                </a:lnTo>
                <a:lnTo>
                  <a:pt x="147389" y="185166"/>
                </a:lnTo>
                <a:lnTo>
                  <a:pt x="145049" y="185817"/>
                </a:lnTo>
                <a:lnTo>
                  <a:pt x="140333" y="188656"/>
                </a:lnTo>
                <a:lnTo>
                  <a:pt x="135591" y="192564"/>
                </a:lnTo>
                <a:lnTo>
                  <a:pt x="130838" y="196947"/>
                </a:lnTo>
                <a:lnTo>
                  <a:pt x="126079" y="201540"/>
                </a:lnTo>
                <a:lnTo>
                  <a:pt x="121318" y="208344"/>
                </a:lnTo>
                <a:lnTo>
                  <a:pt x="116556" y="216660"/>
                </a:lnTo>
                <a:lnTo>
                  <a:pt x="111794" y="225648"/>
                </a:lnTo>
                <a:lnTo>
                  <a:pt x="104651" y="239633"/>
                </a:lnTo>
                <a:lnTo>
                  <a:pt x="102005" y="249087"/>
                </a:lnTo>
                <a:lnTo>
                  <a:pt x="100035" y="258580"/>
                </a:lnTo>
                <a:lnTo>
                  <a:pt x="96514" y="268091"/>
                </a:lnTo>
                <a:lnTo>
                  <a:pt x="94420" y="277610"/>
                </a:lnTo>
                <a:lnTo>
                  <a:pt x="93489" y="286339"/>
                </a:lnTo>
                <a:lnTo>
                  <a:pt x="92965" y="295715"/>
                </a:lnTo>
                <a:lnTo>
                  <a:pt x="92788" y="305995"/>
                </a:lnTo>
                <a:lnTo>
                  <a:pt x="92753" y="311876"/>
                </a:lnTo>
                <a:lnTo>
                  <a:pt x="93544" y="312359"/>
                </a:lnTo>
                <a:lnTo>
                  <a:pt x="96540" y="312895"/>
                </a:lnTo>
                <a:lnTo>
                  <a:pt x="98450" y="312244"/>
                </a:lnTo>
                <a:lnTo>
                  <a:pt x="102688" y="309404"/>
                </a:lnTo>
                <a:lnTo>
                  <a:pt x="107218" y="307613"/>
                </a:lnTo>
                <a:lnTo>
                  <a:pt x="109537" y="307136"/>
                </a:lnTo>
                <a:lnTo>
                  <a:pt x="111084" y="306024"/>
                </a:lnTo>
                <a:lnTo>
                  <a:pt x="112114" y="304488"/>
                </a:lnTo>
                <a:lnTo>
                  <a:pt x="114176" y="299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52"/>
          <p:cNvSpPr/>
          <p:nvPr/>
        </p:nvSpPr>
        <p:spPr>
          <a:xfrm>
            <a:off x="5643572" y="4464843"/>
            <a:ext cx="149678" cy="228474"/>
          </a:xfrm>
          <a:custGeom>
            <a:avLst/>
            <a:gdLst/>
            <a:ahLst/>
            <a:cxnLst/>
            <a:rect l="0" t="0" r="0" b="0"/>
            <a:pathLst>
              <a:path w="149678" h="228474">
                <a:moveTo>
                  <a:pt x="49996" y="0"/>
                </a:moveTo>
                <a:lnTo>
                  <a:pt x="43845" y="0"/>
                </a:lnTo>
                <a:lnTo>
                  <a:pt x="39354" y="3793"/>
                </a:lnTo>
                <a:lnTo>
                  <a:pt x="35635" y="7276"/>
                </a:lnTo>
                <a:lnTo>
                  <a:pt x="32237" y="10642"/>
                </a:lnTo>
                <a:lnTo>
                  <a:pt x="31013" y="13445"/>
                </a:lnTo>
                <a:lnTo>
                  <a:pt x="30197" y="16901"/>
                </a:lnTo>
                <a:lnTo>
                  <a:pt x="29653" y="20792"/>
                </a:lnTo>
                <a:lnTo>
                  <a:pt x="27703" y="24974"/>
                </a:lnTo>
                <a:lnTo>
                  <a:pt x="24815" y="29350"/>
                </a:lnTo>
                <a:lnTo>
                  <a:pt x="21303" y="33854"/>
                </a:lnTo>
                <a:lnTo>
                  <a:pt x="18961" y="38444"/>
                </a:lnTo>
                <a:lnTo>
                  <a:pt x="17400" y="43092"/>
                </a:lnTo>
                <a:lnTo>
                  <a:pt x="16359" y="47778"/>
                </a:lnTo>
                <a:lnTo>
                  <a:pt x="14871" y="53284"/>
                </a:lnTo>
                <a:lnTo>
                  <a:pt x="11102" y="65751"/>
                </a:lnTo>
                <a:lnTo>
                  <a:pt x="4517" y="86157"/>
                </a:lnTo>
                <a:lnTo>
                  <a:pt x="3008" y="92363"/>
                </a:lnTo>
                <a:lnTo>
                  <a:pt x="2002" y="98088"/>
                </a:lnTo>
                <a:lnTo>
                  <a:pt x="1332" y="103492"/>
                </a:lnTo>
                <a:lnTo>
                  <a:pt x="884" y="109476"/>
                </a:lnTo>
                <a:lnTo>
                  <a:pt x="586" y="115847"/>
                </a:lnTo>
                <a:lnTo>
                  <a:pt x="255" y="129275"/>
                </a:lnTo>
                <a:lnTo>
                  <a:pt x="0" y="181972"/>
                </a:lnTo>
                <a:lnTo>
                  <a:pt x="791" y="187196"/>
                </a:lnTo>
                <a:lnTo>
                  <a:pt x="2111" y="192266"/>
                </a:lnTo>
                <a:lnTo>
                  <a:pt x="3786" y="197234"/>
                </a:lnTo>
                <a:lnTo>
                  <a:pt x="5695" y="201340"/>
                </a:lnTo>
                <a:lnTo>
                  <a:pt x="9934" y="208018"/>
                </a:lnTo>
                <a:lnTo>
                  <a:pt x="14464" y="213632"/>
                </a:lnTo>
                <a:lnTo>
                  <a:pt x="16783" y="216240"/>
                </a:lnTo>
                <a:lnTo>
                  <a:pt x="19917" y="218773"/>
                </a:lnTo>
                <a:lnTo>
                  <a:pt x="23593" y="221255"/>
                </a:lnTo>
                <a:lnTo>
                  <a:pt x="27632" y="223703"/>
                </a:lnTo>
                <a:lnTo>
                  <a:pt x="31118" y="225336"/>
                </a:lnTo>
                <a:lnTo>
                  <a:pt x="34236" y="226424"/>
                </a:lnTo>
                <a:lnTo>
                  <a:pt x="37108" y="227150"/>
                </a:lnTo>
                <a:lnTo>
                  <a:pt x="39817" y="227633"/>
                </a:lnTo>
                <a:lnTo>
                  <a:pt x="42416" y="227955"/>
                </a:lnTo>
                <a:lnTo>
                  <a:pt x="44943" y="228170"/>
                </a:lnTo>
                <a:lnTo>
                  <a:pt x="48215" y="228314"/>
                </a:lnTo>
                <a:lnTo>
                  <a:pt x="56084" y="228473"/>
                </a:lnTo>
                <a:lnTo>
                  <a:pt x="59611" y="227722"/>
                </a:lnTo>
                <a:lnTo>
                  <a:pt x="62756" y="226427"/>
                </a:lnTo>
                <a:lnTo>
                  <a:pt x="65646" y="224770"/>
                </a:lnTo>
                <a:lnTo>
                  <a:pt x="69161" y="222078"/>
                </a:lnTo>
                <a:lnTo>
                  <a:pt x="73091" y="218696"/>
                </a:lnTo>
                <a:lnTo>
                  <a:pt x="77299" y="214853"/>
                </a:lnTo>
                <a:lnTo>
                  <a:pt x="81692" y="211498"/>
                </a:lnTo>
                <a:lnTo>
                  <a:pt x="86208" y="208468"/>
                </a:lnTo>
                <a:lnTo>
                  <a:pt x="90807" y="205654"/>
                </a:lnTo>
                <a:lnTo>
                  <a:pt x="94666" y="202190"/>
                </a:lnTo>
                <a:lnTo>
                  <a:pt x="98032" y="198294"/>
                </a:lnTo>
                <a:lnTo>
                  <a:pt x="101070" y="194109"/>
                </a:lnTo>
                <a:lnTo>
                  <a:pt x="112930" y="176841"/>
                </a:lnTo>
                <a:lnTo>
                  <a:pt x="116558" y="170282"/>
                </a:lnTo>
                <a:lnTo>
                  <a:pt x="119771" y="163527"/>
                </a:lnTo>
                <a:lnTo>
                  <a:pt x="122707" y="156643"/>
                </a:lnTo>
                <a:lnTo>
                  <a:pt x="125458" y="149673"/>
                </a:lnTo>
                <a:lnTo>
                  <a:pt x="130630" y="135578"/>
                </a:lnTo>
                <a:lnTo>
                  <a:pt x="138006" y="114255"/>
                </a:lnTo>
                <a:lnTo>
                  <a:pt x="139625" y="107126"/>
                </a:lnTo>
                <a:lnTo>
                  <a:pt x="140705" y="99993"/>
                </a:lnTo>
                <a:lnTo>
                  <a:pt x="141425" y="92855"/>
                </a:lnTo>
                <a:lnTo>
                  <a:pt x="142699" y="85717"/>
                </a:lnTo>
                <a:lnTo>
                  <a:pt x="144342" y="78575"/>
                </a:lnTo>
                <a:lnTo>
                  <a:pt x="146231" y="71434"/>
                </a:lnTo>
                <a:lnTo>
                  <a:pt x="147490" y="64291"/>
                </a:lnTo>
                <a:lnTo>
                  <a:pt x="148330" y="57149"/>
                </a:lnTo>
                <a:lnTo>
                  <a:pt x="148889" y="50006"/>
                </a:lnTo>
                <a:lnTo>
                  <a:pt x="149263" y="43656"/>
                </a:lnTo>
                <a:lnTo>
                  <a:pt x="149677" y="32367"/>
                </a:lnTo>
                <a:lnTo>
                  <a:pt x="148994" y="27135"/>
                </a:lnTo>
                <a:lnTo>
                  <a:pt x="147745" y="22059"/>
                </a:lnTo>
                <a:lnTo>
                  <a:pt x="146118" y="17087"/>
                </a:lnTo>
                <a:lnTo>
                  <a:pt x="145034" y="12979"/>
                </a:lnTo>
                <a:lnTo>
                  <a:pt x="143829" y="6298"/>
                </a:lnTo>
                <a:lnTo>
                  <a:pt x="141920" y="4199"/>
                </a:lnTo>
                <a:lnTo>
                  <a:pt x="139060" y="2799"/>
                </a:lnTo>
                <a:lnTo>
                  <a:pt x="135566" y="1866"/>
                </a:lnTo>
                <a:lnTo>
                  <a:pt x="132443" y="1244"/>
                </a:lnTo>
                <a:lnTo>
                  <a:pt x="129567" y="830"/>
                </a:lnTo>
                <a:lnTo>
                  <a:pt x="126856" y="553"/>
                </a:lnTo>
                <a:lnTo>
                  <a:pt x="123461" y="369"/>
                </a:lnTo>
                <a:lnTo>
                  <a:pt x="115455" y="164"/>
                </a:lnTo>
                <a:lnTo>
                  <a:pt x="105816" y="49"/>
                </a:lnTo>
                <a:lnTo>
                  <a:pt x="103084" y="827"/>
                </a:lnTo>
                <a:lnTo>
                  <a:pt x="100470" y="2138"/>
                </a:lnTo>
                <a:lnTo>
                  <a:pt x="97933" y="3807"/>
                </a:lnTo>
                <a:lnTo>
                  <a:pt x="94654" y="6507"/>
                </a:lnTo>
                <a:lnTo>
                  <a:pt x="90881" y="9894"/>
                </a:lnTo>
                <a:lnTo>
                  <a:pt x="86778" y="13740"/>
                </a:lnTo>
                <a:lnTo>
                  <a:pt x="83248" y="17891"/>
                </a:lnTo>
                <a:lnTo>
                  <a:pt x="80102" y="22247"/>
                </a:lnTo>
                <a:lnTo>
                  <a:pt x="77210" y="26737"/>
                </a:lnTo>
                <a:lnTo>
                  <a:pt x="74489" y="30525"/>
                </a:lnTo>
                <a:lnTo>
                  <a:pt x="71881" y="33844"/>
                </a:lnTo>
                <a:lnTo>
                  <a:pt x="69349" y="36850"/>
                </a:lnTo>
                <a:lnTo>
                  <a:pt x="66867" y="40442"/>
                </a:lnTo>
                <a:lnTo>
                  <a:pt x="64418" y="44424"/>
                </a:lnTo>
                <a:lnTo>
                  <a:pt x="57140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53"/>
          <p:cNvSpPr/>
          <p:nvPr/>
        </p:nvSpPr>
        <p:spPr>
          <a:xfrm>
            <a:off x="5865018" y="4423433"/>
            <a:ext cx="114267" cy="283938"/>
          </a:xfrm>
          <a:custGeom>
            <a:avLst/>
            <a:gdLst/>
            <a:ahLst/>
            <a:cxnLst/>
            <a:rect l="0" t="0" r="0" b="0"/>
            <a:pathLst>
              <a:path w="114267" h="283938">
                <a:moveTo>
                  <a:pt x="21432" y="34267"/>
                </a:moveTo>
                <a:lnTo>
                  <a:pt x="14375" y="34267"/>
                </a:lnTo>
                <a:lnTo>
                  <a:pt x="14313" y="38059"/>
                </a:lnTo>
                <a:lnTo>
                  <a:pt x="13511" y="39970"/>
                </a:lnTo>
                <a:lnTo>
                  <a:pt x="10503" y="44209"/>
                </a:lnTo>
                <a:lnTo>
                  <a:pt x="9383" y="47245"/>
                </a:lnTo>
                <a:lnTo>
                  <a:pt x="8139" y="54851"/>
                </a:lnTo>
                <a:lnTo>
                  <a:pt x="7587" y="63524"/>
                </a:lnTo>
                <a:lnTo>
                  <a:pt x="7439" y="68059"/>
                </a:lnTo>
                <a:lnTo>
                  <a:pt x="6547" y="73463"/>
                </a:lnTo>
                <a:lnTo>
                  <a:pt x="5158" y="79448"/>
                </a:lnTo>
                <a:lnTo>
                  <a:pt x="3439" y="85819"/>
                </a:lnTo>
                <a:lnTo>
                  <a:pt x="2293" y="91653"/>
                </a:lnTo>
                <a:lnTo>
                  <a:pt x="1528" y="97130"/>
                </a:lnTo>
                <a:lnTo>
                  <a:pt x="1019" y="102370"/>
                </a:lnTo>
                <a:lnTo>
                  <a:pt x="680" y="108243"/>
                </a:lnTo>
                <a:lnTo>
                  <a:pt x="303" y="121121"/>
                </a:lnTo>
                <a:lnTo>
                  <a:pt x="12" y="177186"/>
                </a:lnTo>
                <a:lnTo>
                  <a:pt x="8" y="184315"/>
                </a:lnTo>
                <a:lnTo>
                  <a:pt x="799" y="191449"/>
                </a:lnTo>
                <a:lnTo>
                  <a:pt x="2121" y="198586"/>
                </a:lnTo>
                <a:lnTo>
                  <a:pt x="3795" y="205725"/>
                </a:lnTo>
                <a:lnTo>
                  <a:pt x="5705" y="212866"/>
                </a:lnTo>
                <a:lnTo>
                  <a:pt x="9944" y="227150"/>
                </a:lnTo>
                <a:lnTo>
                  <a:pt x="12980" y="233500"/>
                </a:lnTo>
                <a:lnTo>
                  <a:pt x="16591" y="239320"/>
                </a:lnTo>
                <a:lnTo>
                  <a:pt x="20586" y="244787"/>
                </a:lnTo>
                <a:lnTo>
                  <a:pt x="23249" y="249227"/>
                </a:lnTo>
                <a:lnTo>
                  <a:pt x="26208" y="256275"/>
                </a:lnTo>
                <a:lnTo>
                  <a:pt x="28585" y="260060"/>
                </a:lnTo>
                <a:lnTo>
                  <a:pt x="31756" y="264171"/>
                </a:lnTo>
                <a:lnTo>
                  <a:pt x="35459" y="268498"/>
                </a:lnTo>
                <a:lnTo>
                  <a:pt x="38720" y="271384"/>
                </a:lnTo>
                <a:lnTo>
                  <a:pt x="41688" y="273307"/>
                </a:lnTo>
                <a:lnTo>
                  <a:pt x="44461" y="274589"/>
                </a:lnTo>
                <a:lnTo>
                  <a:pt x="47104" y="276238"/>
                </a:lnTo>
                <a:lnTo>
                  <a:pt x="49658" y="278131"/>
                </a:lnTo>
                <a:lnTo>
                  <a:pt x="52156" y="280186"/>
                </a:lnTo>
                <a:lnTo>
                  <a:pt x="54614" y="281557"/>
                </a:lnTo>
                <a:lnTo>
                  <a:pt x="57047" y="282470"/>
                </a:lnTo>
                <a:lnTo>
                  <a:pt x="59463" y="283080"/>
                </a:lnTo>
                <a:lnTo>
                  <a:pt x="61867" y="283485"/>
                </a:lnTo>
                <a:lnTo>
                  <a:pt x="64263" y="283756"/>
                </a:lnTo>
                <a:lnTo>
                  <a:pt x="66655" y="283937"/>
                </a:lnTo>
                <a:lnTo>
                  <a:pt x="69837" y="283264"/>
                </a:lnTo>
                <a:lnTo>
                  <a:pt x="73545" y="282021"/>
                </a:lnTo>
                <a:lnTo>
                  <a:pt x="77605" y="280398"/>
                </a:lnTo>
                <a:lnTo>
                  <a:pt x="81106" y="278523"/>
                </a:lnTo>
                <a:lnTo>
                  <a:pt x="84233" y="276480"/>
                </a:lnTo>
                <a:lnTo>
                  <a:pt x="87112" y="274323"/>
                </a:lnTo>
                <a:lnTo>
                  <a:pt x="89825" y="272092"/>
                </a:lnTo>
                <a:lnTo>
                  <a:pt x="92427" y="269811"/>
                </a:lnTo>
                <a:lnTo>
                  <a:pt x="94955" y="267496"/>
                </a:lnTo>
                <a:lnTo>
                  <a:pt x="96642" y="264365"/>
                </a:lnTo>
                <a:lnTo>
                  <a:pt x="99808" y="252375"/>
                </a:lnTo>
                <a:lnTo>
                  <a:pt x="101463" y="247934"/>
                </a:lnTo>
                <a:lnTo>
                  <a:pt x="103361" y="243387"/>
                </a:lnTo>
                <a:lnTo>
                  <a:pt x="105420" y="237974"/>
                </a:lnTo>
                <a:lnTo>
                  <a:pt x="109825" y="225609"/>
                </a:lnTo>
                <a:lnTo>
                  <a:pt x="111316" y="218978"/>
                </a:lnTo>
                <a:lnTo>
                  <a:pt x="112311" y="212177"/>
                </a:lnTo>
                <a:lnTo>
                  <a:pt x="112974" y="205261"/>
                </a:lnTo>
                <a:lnTo>
                  <a:pt x="113416" y="198269"/>
                </a:lnTo>
                <a:lnTo>
                  <a:pt x="113907" y="184150"/>
                </a:lnTo>
                <a:lnTo>
                  <a:pt x="114248" y="142895"/>
                </a:lnTo>
                <a:lnTo>
                  <a:pt x="114266" y="135260"/>
                </a:lnTo>
                <a:lnTo>
                  <a:pt x="113484" y="127789"/>
                </a:lnTo>
                <a:lnTo>
                  <a:pt x="112168" y="120428"/>
                </a:lnTo>
                <a:lnTo>
                  <a:pt x="110498" y="113138"/>
                </a:lnTo>
                <a:lnTo>
                  <a:pt x="109384" y="105104"/>
                </a:lnTo>
                <a:lnTo>
                  <a:pt x="108642" y="96573"/>
                </a:lnTo>
                <a:lnTo>
                  <a:pt x="108147" y="87711"/>
                </a:lnTo>
                <a:lnTo>
                  <a:pt x="107023" y="79421"/>
                </a:lnTo>
                <a:lnTo>
                  <a:pt x="105480" y="71513"/>
                </a:lnTo>
                <a:lnTo>
                  <a:pt x="103657" y="63860"/>
                </a:lnTo>
                <a:lnTo>
                  <a:pt x="101649" y="57171"/>
                </a:lnTo>
                <a:lnTo>
                  <a:pt x="99516" y="51124"/>
                </a:lnTo>
                <a:lnTo>
                  <a:pt x="97300" y="45505"/>
                </a:lnTo>
                <a:lnTo>
                  <a:pt x="95029" y="40171"/>
                </a:lnTo>
                <a:lnTo>
                  <a:pt x="90390" y="30011"/>
                </a:lnTo>
                <a:lnTo>
                  <a:pt x="87247" y="25874"/>
                </a:lnTo>
                <a:lnTo>
                  <a:pt x="83565" y="22321"/>
                </a:lnTo>
                <a:lnTo>
                  <a:pt x="79523" y="19159"/>
                </a:lnTo>
                <a:lnTo>
                  <a:pt x="76034" y="16258"/>
                </a:lnTo>
                <a:lnTo>
                  <a:pt x="72914" y="13529"/>
                </a:lnTo>
                <a:lnTo>
                  <a:pt x="70041" y="10917"/>
                </a:lnTo>
                <a:lnTo>
                  <a:pt x="66538" y="8381"/>
                </a:lnTo>
                <a:lnTo>
                  <a:pt x="62615" y="5897"/>
                </a:lnTo>
                <a:lnTo>
                  <a:pt x="58412" y="3447"/>
                </a:lnTo>
                <a:lnTo>
                  <a:pt x="54023" y="1814"/>
                </a:lnTo>
                <a:lnTo>
                  <a:pt x="49509" y="726"/>
                </a:lnTo>
                <a:lnTo>
                  <a:pt x="44913" y="0"/>
                </a:lnTo>
                <a:lnTo>
                  <a:pt x="41054" y="309"/>
                </a:lnTo>
                <a:lnTo>
                  <a:pt x="37689" y="1310"/>
                </a:lnTo>
                <a:lnTo>
                  <a:pt x="22791" y="8618"/>
                </a:lnTo>
                <a:lnTo>
                  <a:pt x="19163" y="10818"/>
                </a:lnTo>
                <a:lnTo>
                  <a:pt x="15950" y="13078"/>
                </a:lnTo>
                <a:lnTo>
                  <a:pt x="13015" y="15378"/>
                </a:lnTo>
                <a:lnTo>
                  <a:pt x="10264" y="17705"/>
                </a:lnTo>
                <a:lnTo>
                  <a:pt x="7637" y="20051"/>
                </a:lnTo>
                <a:lnTo>
                  <a:pt x="0" y="271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54"/>
          <p:cNvSpPr/>
          <p:nvPr/>
        </p:nvSpPr>
        <p:spPr>
          <a:xfrm>
            <a:off x="6057908" y="4672012"/>
            <a:ext cx="28568" cy="128589"/>
          </a:xfrm>
          <a:custGeom>
            <a:avLst/>
            <a:gdLst/>
            <a:ahLst/>
            <a:cxnLst/>
            <a:rect l="0" t="0" r="0" b="0"/>
            <a:pathLst>
              <a:path w="28568" h="128589">
                <a:moveTo>
                  <a:pt x="28567" y="0"/>
                </a:moveTo>
                <a:lnTo>
                  <a:pt x="28567" y="3792"/>
                </a:lnTo>
                <a:lnTo>
                  <a:pt x="27773" y="5703"/>
                </a:lnTo>
                <a:lnTo>
                  <a:pt x="26450" y="7771"/>
                </a:lnTo>
                <a:lnTo>
                  <a:pt x="22416" y="13000"/>
                </a:lnTo>
                <a:lnTo>
                  <a:pt x="21291" y="15017"/>
                </a:lnTo>
                <a:lnTo>
                  <a:pt x="17925" y="21491"/>
                </a:lnTo>
                <a:lnTo>
                  <a:pt x="16709" y="25440"/>
                </a:lnTo>
                <a:lnTo>
                  <a:pt x="15899" y="29660"/>
                </a:lnTo>
                <a:lnTo>
                  <a:pt x="15360" y="34061"/>
                </a:lnTo>
                <a:lnTo>
                  <a:pt x="14205" y="37788"/>
                </a:lnTo>
                <a:lnTo>
                  <a:pt x="12643" y="41067"/>
                </a:lnTo>
                <a:lnTo>
                  <a:pt x="10807" y="44047"/>
                </a:lnTo>
                <a:lnTo>
                  <a:pt x="9583" y="47621"/>
                </a:lnTo>
                <a:lnTo>
                  <a:pt x="8767" y="51591"/>
                </a:lnTo>
                <a:lnTo>
                  <a:pt x="8223" y="55825"/>
                </a:lnTo>
                <a:lnTo>
                  <a:pt x="7067" y="61029"/>
                </a:lnTo>
                <a:lnTo>
                  <a:pt x="5502" y="66880"/>
                </a:lnTo>
                <a:lnTo>
                  <a:pt x="3665" y="73161"/>
                </a:lnTo>
                <a:lnTo>
                  <a:pt x="2441" y="78937"/>
                </a:lnTo>
                <a:lnTo>
                  <a:pt x="1624" y="84375"/>
                </a:lnTo>
                <a:lnTo>
                  <a:pt x="1080" y="89587"/>
                </a:lnTo>
                <a:lnTo>
                  <a:pt x="717" y="93856"/>
                </a:lnTo>
                <a:lnTo>
                  <a:pt x="476" y="97496"/>
                </a:lnTo>
                <a:lnTo>
                  <a:pt x="314" y="100716"/>
                </a:lnTo>
                <a:lnTo>
                  <a:pt x="135" y="108527"/>
                </a:lnTo>
                <a:lnTo>
                  <a:pt x="0" y="126839"/>
                </a:lnTo>
                <a:lnTo>
                  <a:pt x="791" y="127422"/>
                </a:lnTo>
                <a:lnTo>
                  <a:pt x="2112" y="127810"/>
                </a:lnTo>
                <a:lnTo>
                  <a:pt x="7135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55"/>
          <p:cNvSpPr/>
          <p:nvPr/>
        </p:nvSpPr>
        <p:spPr>
          <a:xfrm>
            <a:off x="6143659" y="4400550"/>
            <a:ext cx="120319" cy="292849"/>
          </a:xfrm>
          <a:custGeom>
            <a:avLst/>
            <a:gdLst/>
            <a:ahLst/>
            <a:cxnLst/>
            <a:rect l="0" t="0" r="0" b="0"/>
            <a:pathLst>
              <a:path w="120319" h="292849">
                <a:moveTo>
                  <a:pt x="49972" y="42862"/>
                </a:moveTo>
                <a:lnTo>
                  <a:pt x="43122" y="42862"/>
                </a:lnTo>
                <a:lnTo>
                  <a:pt x="40842" y="44979"/>
                </a:lnTo>
                <a:lnTo>
                  <a:pt x="39123" y="46654"/>
                </a:lnTo>
                <a:lnTo>
                  <a:pt x="37977" y="49359"/>
                </a:lnTo>
                <a:lnTo>
                  <a:pt x="36703" y="56598"/>
                </a:lnTo>
                <a:lnTo>
                  <a:pt x="34020" y="62989"/>
                </a:lnTo>
                <a:lnTo>
                  <a:pt x="32194" y="65806"/>
                </a:lnTo>
                <a:lnTo>
                  <a:pt x="30182" y="70064"/>
                </a:lnTo>
                <a:lnTo>
                  <a:pt x="28048" y="75284"/>
                </a:lnTo>
                <a:lnTo>
                  <a:pt x="25831" y="81145"/>
                </a:lnTo>
                <a:lnTo>
                  <a:pt x="23559" y="86641"/>
                </a:lnTo>
                <a:lnTo>
                  <a:pt x="21251" y="91892"/>
                </a:lnTo>
                <a:lnTo>
                  <a:pt x="18918" y="96980"/>
                </a:lnTo>
                <a:lnTo>
                  <a:pt x="17363" y="103547"/>
                </a:lnTo>
                <a:lnTo>
                  <a:pt x="16326" y="111100"/>
                </a:lnTo>
                <a:lnTo>
                  <a:pt x="15635" y="119310"/>
                </a:lnTo>
                <a:lnTo>
                  <a:pt x="14381" y="127165"/>
                </a:lnTo>
                <a:lnTo>
                  <a:pt x="12751" y="134783"/>
                </a:lnTo>
                <a:lnTo>
                  <a:pt x="4431" y="167911"/>
                </a:lnTo>
                <a:lnTo>
                  <a:pt x="2943" y="176234"/>
                </a:lnTo>
                <a:lnTo>
                  <a:pt x="1950" y="184164"/>
                </a:lnTo>
                <a:lnTo>
                  <a:pt x="1289" y="191832"/>
                </a:lnTo>
                <a:lnTo>
                  <a:pt x="848" y="199326"/>
                </a:lnTo>
                <a:lnTo>
                  <a:pt x="357" y="214002"/>
                </a:lnTo>
                <a:lnTo>
                  <a:pt x="17" y="247874"/>
                </a:lnTo>
                <a:lnTo>
                  <a:pt x="0" y="253355"/>
                </a:lnTo>
                <a:lnTo>
                  <a:pt x="782" y="257803"/>
                </a:lnTo>
                <a:lnTo>
                  <a:pt x="3768" y="264862"/>
                </a:lnTo>
                <a:lnTo>
                  <a:pt x="5624" y="272762"/>
                </a:lnTo>
                <a:lnTo>
                  <a:pt x="6119" y="277091"/>
                </a:lnTo>
                <a:lnTo>
                  <a:pt x="7243" y="280771"/>
                </a:lnTo>
                <a:lnTo>
                  <a:pt x="10608" y="286977"/>
                </a:lnTo>
                <a:lnTo>
                  <a:pt x="13410" y="288949"/>
                </a:lnTo>
                <a:lnTo>
                  <a:pt x="16866" y="290264"/>
                </a:lnTo>
                <a:lnTo>
                  <a:pt x="20758" y="291140"/>
                </a:lnTo>
                <a:lnTo>
                  <a:pt x="24146" y="291725"/>
                </a:lnTo>
                <a:lnTo>
                  <a:pt x="27198" y="292114"/>
                </a:lnTo>
                <a:lnTo>
                  <a:pt x="30027" y="292374"/>
                </a:lnTo>
                <a:lnTo>
                  <a:pt x="32707" y="292547"/>
                </a:lnTo>
                <a:lnTo>
                  <a:pt x="35287" y="292663"/>
                </a:lnTo>
                <a:lnTo>
                  <a:pt x="37800" y="292739"/>
                </a:lnTo>
                <a:lnTo>
                  <a:pt x="48923" y="292848"/>
                </a:lnTo>
                <a:lnTo>
                  <a:pt x="52448" y="292069"/>
                </a:lnTo>
                <a:lnTo>
                  <a:pt x="55591" y="290756"/>
                </a:lnTo>
                <a:lnTo>
                  <a:pt x="58481" y="289088"/>
                </a:lnTo>
                <a:lnTo>
                  <a:pt x="61201" y="287181"/>
                </a:lnTo>
                <a:lnTo>
                  <a:pt x="63807" y="285116"/>
                </a:lnTo>
                <a:lnTo>
                  <a:pt x="66339" y="282946"/>
                </a:lnTo>
                <a:lnTo>
                  <a:pt x="69615" y="279912"/>
                </a:lnTo>
                <a:lnTo>
                  <a:pt x="77487" y="272307"/>
                </a:lnTo>
                <a:lnTo>
                  <a:pt x="81016" y="268057"/>
                </a:lnTo>
                <a:lnTo>
                  <a:pt x="84162" y="263635"/>
                </a:lnTo>
                <a:lnTo>
                  <a:pt x="87052" y="259101"/>
                </a:lnTo>
                <a:lnTo>
                  <a:pt x="89773" y="254490"/>
                </a:lnTo>
                <a:lnTo>
                  <a:pt x="92381" y="249828"/>
                </a:lnTo>
                <a:lnTo>
                  <a:pt x="97396" y="240416"/>
                </a:lnTo>
                <a:lnTo>
                  <a:pt x="102270" y="230941"/>
                </a:lnTo>
                <a:lnTo>
                  <a:pt x="103887" y="225398"/>
                </a:lnTo>
                <a:lnTo>
                  <a:pt x="104966" y="219321"/>
                </a:lnTo>
                <a:lnTo>
                  <a:pt x="105684" y="212889"/>
                </a:lnTo>
                <a:lnTo>
                  <a:pt x="106957" y="207014"/>
                </a:lnTo>
                <a:lnTo>
                  <a:pt x="108600" y="201509"/>
                </a:lnTo>
                <a:lnTo>
                  <a:pt x="110488" y="196251"/>
                </a:lnTo>
                <a:lnTo>
                  <a:pt x="111747" y="190365"/>
                </a:lnTo>
                <a:lnTo>
                  <a:pt x="112587" y="184060"/>
                </a:lnTo>
                <a:lnTo>
                  <a:pt x="113147" y="177476"/>
                </a:lnTo>
                <a:lnTo>
                  <a:pt x="114314" y="170704"/>
                </a:lnTo>
                <a:lnTo>
                  <a:pt x="115885" y="163809"/>
                </a:lnTo>
                <a:lnTo>
                  <a:pt x="117726" y="156831"/>
                </a:lnTo>
                <a:lnTo>
                  <a:pt x="118954" y="150591"/>
                </a:lnTo>
                <a:lnTo>
                  <a:pt x="119773" y="144844"/>
                </a:lnTo>
                <a:lnTo>
                  <a:pt x="120318" y="139425"/>
                </a:lnTo>
                <a:lnTo>
                  <a:pt x="119888" y="133431"/>
                </a:lnTo>
                <a:lnTo>
                  <a:pt x="118807" y="127054"/>
                </a:lnTo>
                <a:lnTo>
                  <a:pt x="117294" y="120421"/>
                </a:lnTo>
                <a:lnTo>
                  <a:pt x="116284" y="113619"/>
                </a:lnTo>
                <a:lnTo>
                  <a:pt x="115612" y="106702"/>
                </a:lnTo>
                <a:lnTo>
                  <a:pt x="115163" y="99709"/>
                </a:lnTo>
                <a:lnTo>
                  <a:pt x="114070" y="93460"/>
                </a:lnTo>
                <a:lnTo>
                  <a:pt x="112548" y="87707"/>
                </a:lnTo>
                <a:lnTo>
                  <a:pt x="110739" y="82284"/>
                </a:lnTo>
                <a:lnTo>
                  <a:pt x="109533" y="77080"/>
                </a:lnTo>
                <a:lnTo>
                  <a:pt x="108729" y="72024"/>
                </a:lnTo>
                <a:lnTo>
                  <a:pt x="108193" y="67066"/>
                </a:lnTo>
                <a:lnTo>
                  <a:pt x="107042" y="62173"/>
                </a:lnTo>
                <a:lnTo>
                  <a:pt x="105482" y="57324"/>
                </a:lnTo>
                <a:lnTo>
                  <a:pt x="103647" y="52503"/>
                </a:lnTo>
                <a:lnTo>
                  <a:pt x="101631" y="47702"/>
                </a:lnTo>
                <a:lnTo>
                  <a:pt x="99492" y="42914"/>
                </a:lnTo>
                <a:lnTo>
                  <a:pt x="97273" y="38134"/>
                </a:lnTo>
                <a:lnTo>
                  <a:pt x="95000" y="34154"/>
                </a:lnTo>
                <a:lnTo>
                  <a:pt x="92690" y="30707"/>
                </a:lnTo>
                <a:lnTo>
                  <a:pt x="90357" y="27615"/>
                </a:lnTo>
                <a:lnTo>
                  <a:pt x="87214" y="24760"/>
                </a:lnTo>
                <a:lnTo>
                  <a:pt x="83531" y="22062"/>
                </a:lnTo>
                <a:lnTo>
                  <a:pt x="79489" y="19471"/>
                </a:lnTo>
                <a:lnTo>
                  <a:pt x="76793" y="16949"/>
                </a:lnTo>
                <a:lnTo>
                  <a:pt x="74997" y="14474"/>
                </a:lnTo>
                <a:lnTo>
                  <a:pt x="73799" y="12031"/>
                </a:lnTo>
                <a:lnTo>
                  <a:pt x="71413" y="10402"/>
                </a:lnTo>
                <a:lnTo>
                  <a:pt x="68235" y="9316"/>
                </a:lnTo>
                <a:lnTo>
                  <a:pt x="64528" y="8592"/>
                </a:lnTo>
                <a:lnTo>
                  <a:pt x="61264" y="8109"/>
                </a:lnTo>
                <a:lnTo>
                  <a:pt x="58294" y="7787"/>
                </a:lnTo>
                <a:lnTo>
                  <a:pt x="55519" y="7572"/>
                </a:lnTo>
                <a:lnTo>
                  <a:pt x="53670" y="6636"/>
                </a:lnTo>
                <a:lnTo>
                  <a:pt x="52437" y="5217"/>
                </a:lnTo>
                <a:lnTo>
                  <a:pt x="51615" y="3478"/>
                </a:lnTo>
                <a:lnTo>
                  <a:pt x="50274" y="2319"/>
                </a:lnTo>
                <a:lnTo>
                  <a:pt x="48586" y="1546"/>
                </a:lnTo>
                <a:lnTo>
                  <a:pt x="4282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56"/>
          <p:cNvSpPr/>
          <p:nvPr/>
        </p:nvSpPr>
        <p:spPr>
          <a:xfrm>
            <a:off x="6322345" y="4429212"/>
            <a:ext cx="149856" cy="277069"/>
          </a:xfrm>
          <a:custGeom>
            <a:avLst/>
            <a:gdLst/>
            <a:ahLst/>
            <a:cxnLst/>
            <a:rect l="0" t="0" r="0" b="0"/>
            <a:pathLst>
              <a:path w="149856" h="277069">
                <a:moveTo>
                  <a:pt x="78455" y="7056"/>
                </a:moveTo>
                <a:lnTo>
                  <a:pt x="78455" y="0"/>
                </a:lnTo>
                <a:lnTo>
                  <a:pt x="74662" y="3731"/>
                </a:lnTo>
                <a:lnTo>
                  <a:pt x="72304" y="6071"/>
                </a:lnTo>
                <a:lnTo>
                  <a:pt x="71605" y="14349"/>
                </a:lnTo>
                <a:lnTo>
                  <a:pt x="70713" y="17475"/>
                </a:lnTo>
                <a:lnTo>
                  <a:pt x="67606" y="23063"/>
                </a:lnTo>
                <a:lnTo>
                  <a:pt x="64872" y="26459"/>
                </a:lnTo>
                <a:lnTo>
                  <a:pt x="61462" y="30310"/>
                </a:lnTo>
                <a:lnTo>
                  <a:pt x="57602" y="34465"/>
                </a:lnTo>
                <a:lnTo>
                  <a:pt x="54233" y="39616"/>
                </a:lnTo>
                <a:lnTo>
                  <a:pt x="51195" y="45432"/>
                </a:lnTo>
                <a:lnTo>
                  <a:pt x="48375" y="51690"/>
                </a:lnTo>
                <a:lnTo>
                  <a:pt x="45701" y="58243"/>
                </a:lnTo>
                <a:lnTo>
                  <a:pt x="43126" y="64994"/>
                </a:lnTo>
                <a:lnTo>
                  <a:pt x="40615" y="71875"/>
                </a:lnTo>
                <a:lnTo>
                  <a:pt x="37353" y="78843"/>
                </a:lnTo>
                <a:lnTo>
                  <a:pt x="33591" y="85871"/>
                </a:lnTo>
                <a:lnTo>
                  <a:pt x="29495" y="92937"/>
                </a:lnTo>
                <a:lnTo>
                  <a:pt x="25972" y="100029"/>
                </a:lnTo>
                <a:lnTo>
                  <a:pt x="22828" y="107138"/>
                </a:lnTo>
                <a:lnTo>
                  <a:pt x="19939" y="114259"/>
                </a:lnTo>
                <a:lnTo>
                  <a:pt x="17219" y="121387"/>
                </a:lnTo>
                <a:lnTo>
                  <a:pt x="12081" y="135657"/>
                </a:lnTo>
                <a:lnTo>
                  <a:pt x="9599" y="142003"/>
                </a:lnTo>
                <a:lnTo>
                  <a:pt x="7151" y="147821"/>
                </a:lnTo>
                <a:lnTo>
                  <a:pt x="4725" y="153286"/>
                </a:lnTo>
                <a:lnTo>
                  <a:pt x="3108" y="159312"/>
                </a:lnTo>
                <a:lnTo>
                  <a:pt x="2030" y="165710"/>
                </a:lnTo>
                <a:lnTo>
                  <a:pt x="1311" y="172357"/>
                </a:lnTo>
                <a:lnTo>
                  <a:pt x="832" y="179169"/>
                </a:lnTo>
                <a:lnTo>
                  <a:pt x="512" y="186092"/>
                </a:lnTo>
                <a:lnTo>
                  <a:pt x="158" y="200134"/>
                </a:lnTo>
                <a:lnTo>
                  <a:pt x="0" y="214312"/>
                </a:lnTo>
                <a:lnTo>
                  <a:pt x="751" y="220633"/>
                </a:lnTo>
                <a:lnTo>
                  <a:pt x="2046" y="226435"/>
                </a:lnTo>
                <a:lnTo>
                  <a:pt x="3703" y="231890"/>
                </a:lnTo>
                <a:lnTo>
                  <a:pt x="5601" y="237114"/>
                </a:lnTo>
                <a:lnTo>
                  <a:pt x="7661" y="242185"/>
                </a:lnTo>
                <a:lnTo>
                  <a:pt x="9828" y="247152"/>
                </a:lnTo>
                <a:lnTo>
                  <a:pt x="14352" y="254788"/>
                </a:lnTo>
                <a:lnTo>
                  <a:pt x="19008" y="260828"/>
                </a:lnTo>
                <a:lnTo>
                  <a:pt x="21361" y="263550"/>
                </a:lnTo>
                <a:lnTo>
                  <a:pt x="23724" y="266158"/>
                </a:lnTo>
                <a:lnTo>
                  <a:pt x="28465" y="271173"/>
                </a:lnTo>
                <a:lnTo>
                  <a:pt x="30841" y="273622"/>
                </a:lnTo>
                <a:lnTo>
                  <a:pt x="33219" y="275254"/>
                </a:lnTo>
                <a:lnTo>
                  <a:pt x="35597" y="276342"/>
                </a:lnTo>
                <a:lnTo>
                  <a:pt x="37977" y="277068"/>
                </a:lnTo>
                <a:lnTo>
                  <a:pt x="41151" y="276758"/>
                </a:lnTo>
                <a:lnTo>
                  <a:pt x="44854" y="275757"/>
                </a:lnTo>
                <a:lnTo>
                  <a:pt x="48910" y="274297"/>
                </a:lnTo>
                <a:lnTo>
                  <a:pt x="53202" y="273323"/>
                </a:lnTo>
                <a:lnTo>
                  <a:pt x="57651" y="272673"/>
                </a:lnTo>
                <a:lnTo>
                  <a:pt x="62204" y="272240"/>
                </a:lnTo>
                <a:lnTo>
                  <a:pt x="66034" y="270365"/>
                </a:lnTo>
                <a:lnTo>
                  <a:pt x="69380" y="267526"/>
                </a:lnTo>
                <a:lnTo>
                  <a:pt x="72405" y="264047"/>
                </a:lnTo>
                <a:lnTo>
                  <a:pt x="76009" y="260933"/>
                </a:lnTo>
                <a:lnTo>
                  <a:pt x="79999" y="258064"/>
                </a:lnTo>
                <a:lnTo>
                  <a:pt x="84246" y="255357"/>
                </a:lnTo>
                <a:lnTo>
                  <a:pt x="87872" y="251965"/>
                </a:lnTo>
                <a:lnTo>
                  <a:pt x="91083" y="248116"/>
                </a:lnTo>
                <a:lnTo>
                  <a:pt x="94018" y="243963"/>
                </a:lnTo>
                <a:lnTo>
                  <a:pt x="96767" y="239606"/>
                </a:lnTo>
                <a:lnTo>
                  <a:pt x="99394" y="235115"/>
                </a:lnTo>
                <a:lnTo>
                  <a:pt x="101940" y="230533"/>
                </a:lnTo>
                <a:lnTo>
                  <a:pt x="105223" y="225891"/>
                </a:lnTo>
                <a:lnTo>
                  <a:pt x="109001" y="221208"/>
                </a:lnTo>
                <a:lnTo>
                  <a:pt x="113106" y="216499"/>
                </a:lnTo>
                <a:lnTo>
                  <a:pt x="116637" y="210979"/>
                </a:lnTo>
                <a:lnTo>
                  <a:pt x="119785" y="204917"/>
                </a:lnTo>
                <a:lnTo>
                  <a:pt x="122677" y="198495"/>
                </a:lnTo>
                <a:lnTo>
                  <a:pt x="125399" y="191832"/>
                </a:lnTo>
                <a:lnTo>
                  <a:pt x="128007" y="185009"/>
                </a:lnTo>
                <a:lnTo>
                  <a:pt x="130540" y="178079"/>
                </a:lnTo>
                <a:lnTo>
                  <a:pt x="133022" y="171871"/>
                </a:lnTo>
                <a:lnTo>
                  <a:pt x="135470" y="166145"/>
                </a:lnTo>
                <a:lnTo>
                  <a:pt x="137896" y="160741"/>
                </a:lnTo>
                <a:lnTo>
                  <a:pt x="140307" y="154756"/>
                </a:lnTo>
                <a:lnTo>
                  <a:pt x="145103" y="141757"/>
                </a:lnTo>
                <a:lnTo>
                  <a:pt x="146700" y="134957"/>
                </a:lnTo>
                <a:lnTo>
                  <a:pt x="147764" y="128042"/>
                </a:lnTo>
                <a:lnTo>
                  <a:pt x="148473" y="121051"/>
                </a:lnTo>
                <a:lnTo>
                  <a:pt x="148946" y="114009"/>
                </a:lnTo>
                <a:lnTo>
                  <a:pt x="149261" y="106933"/>
                </a:lnTo>
                <a:lnTo>
                  <a:pt x="149612" y="92721"/>
                </a:lnTo>
                <a:lnTo>
                  <a:pt x="149855" y="60847"/>
                </a:lnTo>
                <a:lnTo>
                  <a:pt x="149073" y="55617"/>
                </a:lnTo>
                <a:lnTo>
                  <a:pt x="147759" y="50543"/>
                </a:lnTo>
                <a:lnTo>
                  <a:pt x="146089" y="45572"/>
                </a:lnTo>
                <a:lnTo>
                  <a:pt x="144181" y="40671"/>
                </a:lnTo>
                <a:lnTo>
                  <a:pt x="142117" y="35816"/>
                </a:lnTo>
                <a:lnTo>
                  <a:pt x="139945" y="30992"/>
                </a:lnTo>
                <a:lnTo>
                  <a:pt x="135417" y="23515"/>
                </a:lnTo>
                <a:lnTo>
                  <a:pt x="130759" y="17546"/>
                </a:lnTo>
                <a:lnTo>
                  <a:pt x="128405" y="14843"/>
                </a:lnTo>
                <a:lnTo>
                  <a:pt x="126043" y="12247"/>
                </a:lnTo>
                <a:lnTo>
                  <a:pt x="122880" y="10517"/>
                </a:lnTo>
                <a:lnTo>
                  <a:pt x="119184" y="9364"/>
                </a:lnTo>
                <a:lnTo>
                  <a:pt x="115132" y="8595"/>
                </a:lnTo>
                <a:lnTo>
                  <a:pt x="110844" y="8082"/>
                </a:lnTo>
                <a:lnTo>
                  <a:pt x="106398" y="7740"/>
                </a:lnTo>
                <a:lnTo>
                  <a:pt x="101846" y="7512"/>
                </a:lnTo>
                <a:lnTo>
                  <a:pt x="92555" y="7259"/>
                </a:lnTo>
                <a:lnTo>
                  <a:pt x="65544" y="7068"/>
                </a:lnTo>
                <a:lnTo>
                  <a:pt x="61117" y="7858"/>
                </a:lnTo>
                <a:lnTo>
                  <a:pt x="56577" y="9178"/>
                </a:lnTo>
                <a:lnTo>
                  <a:pt x="51963" y="10852"/>
                </a:lnTo>
                <a:lnTo>
                  <a:pt x="48094" y="12762"/>
                </a:lnTo>
                <a:lnTo>
                  <a:pt x="44721" y="14829"/>
                </a:lnTo>
                <a:lnTo>
                  <a:pt x="35592" y="21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457"/>
          <p:cNvSpPr/>
          <p:nvPr/>
        </p:nvSpPr>
        <p:spPr>
          <a:xfrm>
            <a:off x="6565115" y="4393740"/>
            <a:ext cx="164286" cy="292227"/>
          </a:xfrm>
          <a:custGeom>
            <a:avLst/>
            <a:gdLst/>
            <a:ahLst/>
            <a:cxnLst/>
            <a:rect l="0" t="0" r="0" b="0"/>
            <a:pathLst>
              <a:path w="164286" h="292227">
                <a:moveTo>
                  <a:pt x="49997" y="6810"/>
                </a:moveTo>
                <a:lnTo>
                  <a:pt x="46204" y="10602"/>
                </a:lnTo>
                <a:lnTo>
                  <a:pt x="45087" y="12513"/>
                </a:lnTo>
                <a:lnTo>
                  <a:pt x="42721" y="19788"/>
                </a:lnTo>
                <a:lnTo>
                  <a:pt x="39356" y="27394"/>
                </a:lnTo>
                <a:lnTo>
                  <a:pt x="37330" y="33950"/>
                </a:lnTo>
                <a:lnTo>
                  <a:pt x="35636" y="40303"/>
                </a:lnTo>
                <a:lnTo>
                  <a:pt x="30220" y="53599"/>
                </a:lnTo>
                <a:lnTo>
                  <a:pt x="25861" y="65705"/>
                </a:lnTo>
                <a:lnTo>
                  <a:pt x="22794" y="71473"/>
                </a:lnTo>
                <a:lnTo>
                  <a:pt x="19162" y="76906"/>
                </a:lnTo>
                <a:lnTo>
                  <a:pt x="15153" y="82115"/>
                </a:lnTo>
                <a:lnTo>
                  <a:pt x="12480" y="87970"/>
                </a:lnTo>
                <a:lnTo>
                  <a:pt x="10698" y="94254"/>
                </a:lnTo>
                <a:lnTo>
                  <a:pt x="9510" y="100825"/>
                </a:lnTo>
                <a:lnTo>
                  <a:pt x="7924" y="106793"/>
                </a:lnTo>
                <a:lnTo>
                  <a:pt x="6073" y="112358"/>
                </a:lnTo>
                <a:lnTo>
                  <a:pt x="4046" y="117657"/>
                </a:lnTo>
                <a:lnTo>
                  <a:pt x="2694" y="123571"/>
                </a:lnTo>
                <a:lnTo>
                  <a:pt x="1793" y="129893"/>
                </a:lnTo>
                <a:lnTo>
                  <a:pt x="1192" y="136491"/>
                </a:lnTo>
                <a:lnTo>
                  <a:pt x="791" y="143270"/>
                </a:lnTo>
                <a:lnTo>
                  <a:pt x="347" y="157152"/>
                </a:lnTo>
                <a:lnTo>
                  <a:pt x="38" y="192590"/>
                </a:lnTo>
                <a:lnTo>
                  <a:pt x="0" y="217338"/>
                </a:lnTo>
                <a:lnTo>
                  <a:pt x="791" y="223362"/>
                </a:lnTo>
                <a:lnTo>
                  <a:pt x="2112" y="229759"/>
                </a:lnTo>
                <a:lnTo>
                  <a:pt x="3786" y="236405"/>
                </a:lnTo>
                <a:lnTo>
                  <a:pt x="4902" y="241629"/>
                </a:lnTo>
                <a:lnTo>
                  <a:pt x="6142" y="249551"/>
                </a:lnTo>
                <a:lnTo>
                  <a:pt x="8810" y="257834"/>
                </a:lnTo>
                <a:lnTo>
                  <a:pt x="12642" y="266014"/>
                </a:lnTo>
                <a:lnTo>
                  <a:pt x="16990" y="272294"/>
                </a:lnTo>
                <a:lnTo>
                  <a:pt x="21569" y="277732"/>
                </a:lnTo>
                <a:lnTo>
                  <a:pt x="23902" y="280294"/>
                </a:lnTo>
                <a:lnTo>
                  <a:pt x="26250" y="282001"/>
                </a:lnTo>
                <a:lnTo>
                  <a:pt x="30976" y="283898"/>
                </a:lnTo>
                <a:lnTo>
                  <a:pt x="35723" y="286858"/>
                </a:lnTo>
                <a:lnTo>
                  <a:pt x="38100" y="288758"/>
                </a:lnTo>
                <a:lnTo>
                  <a:pt x="40478" y="290026"/>
                </a:lnTo>
                <a:lnTo>
                  <a:pt x="45237" y="291433"/>
                </a:lnTo>
                <a:lnTo>
                  <a:pt x="48411" y="291809"/>
                </a:lnTo>
                <a:lnTo>
                  <a:pt x="52115" y="292059"/>
                </a:lnTo>
                <a:lnTo>
                  <a:pt x="56172" y="292226"/>
                </a:lnTo>
                <a:lnTo>
                  <a:pt x="59669" y="291544"/>
                </a:lnTo>
                <a:lnTo>
                  <a:pt x="62795" y="290295"/>
                </a:lnTo>
                <a:lnTo>
                  <a:pt x="65674" y="288668"/>
                </a:lnTo>
                <a:lnTo>
                  <a:pt x="68385" y="286790"/>
                </a:lnTo>
                <a:lnTo>
                  <a:pt x="73516" y="282587"/>
                </a:lnTo>
                <a:lnTo>
                  <a:pt x="76788" y="280355"/>
                </a:lnTo>
                <a:lnTo>
                  <a:pt x="80558" y="278073"/>
                </a:lnTo>
                <a:lnTo>
                  <a:pt x="84658" y="275758"/>
                </a:lnTo>
                <a:lnTo>
                  <a:pt x="88980" y="272627"/>
                </a:lnTo>
                <a:lnTo>
                  <a:pt x="93448" y="268953"/>
                </a:lnTo>
                <a:lnTo>
                  <a:pt x="98014" y="264915"/>
                </a:lnTo>
                <a:lnTo>
                  <a:pt x="101853" y="260636"/>
                </a:lnTo>
                <a:lnTo>
                  <a:pt x="105205" y="256196"/>
                </a:lnTo>
                <a:lnTo>
                  <a:pt x="108233" y="251649"/>
                </a:lnTo>
                <a:lnTo>
                  <a:pt x="111046" y="247029"/>
                </a:lnTo>
                <a:lnTo>
                  <a:pt x="113716" y="242362"/>
                </a:lnTo>
                <a:lnTo>
                  <a:pt x="116288" y="237663"/>
                </a:lnTo>
                <a:lnTo>
                  <a:pt x="119591" y="232150"/>
                </a:lnTo>
                <a:lnTo>
                  <a:pt x="127495" y="219673"/>
                </a:lnTo>
                <a:lnTo>
                  <a:pt x="131825" y="213806"/>
                </a:lnTo>
                <a:lnTo>
                  <a:pt x="136299" y="208307"/>
                </a:lnTo>
                <a:lnTo>
                  <a:pt x="140869" y="203054"/>
                </a:lnTo>
                <a:lnTo>
                  <a:pt x="144710" y="196377"/>
                </a:lnTo>
                <a:lnTo>
                  <a:pt x="148064" y="188750"/>
                </a:lnTo>
                <a:lnTo>
                  <a:pt x="153908" y="172603"/>
                </a:lnTo>
                <a:lnTo>
                  <a:pt x="159150" y="157490"/>
                </a:lnTo>
                <a:lnTo>
                  <a:pt x="160865" y="150919"/>
                </a:lnTo>
                <a:lnTo>
                  <a:pt x="162010" y="144951"/>
                </a:lnTo>
                <a:lnTo>
                  <a:pt x="162772" y="139385"/>
                </a:lnTo>
                <a:lnTo>
                  <a:pt x="163280" y="132500"/>
                </a:lnTo>
                <a:lnTo>
                  <a:pt x="163620" y="124734"/>
                </a:lnTo>
                <a:lnTo>
                  <a:pt x="164096" y="102869"/>
                </a:lnTo>
                <a:lnTo>
                  <a:pt x="164285" y="60377"/>
                </a:lnTo>
                <a:lnTo>
                  <a:pt x="162702" y="55221"/>
                </a:lnTo>
                <a:lnTo>
                  <a:pt x="160058" y="50196"/>
                </a:lnTo>
                <a:lnTo>
                  <a:pt x="156709" y="45259"/>
                </a:lnTo>
                <a:lnTo>
                  <a:pt x="154476" y="40380"/>
                </a:lnTo>
                <a:lnTo>
                  <a:pt x="152987" y="35540"/>
                </a:lnTo>
                <a:lnTo>
                  <a:pt x="151994" y="30725"/>
                </a:lnTo>
                <a:lnTo>
                  <a:pt x="149745" y="26723"/>
                </a:lnTo>
                <a:lnTo>
                  <a:pt x="146659" y="23260"/>
                </a:lnTo>
                <a:lnTo>
                  <a:pt x="143013" y="20158"/>
                </a:lnTo>
                <a:lnTo>
                  <a:pt x="138995" y="17296"/>
                </a:lnTo>
                <a:lnTo>
                  <a:pt x="134729" y="14594"/>
                </a:lnTo>
                <a:lnTo>
                  <a:pt x="130298" y="11999"/>
                </a:lnTo>
                <a:lnTo>
                  <a:pt x="125756" y="10269"/>
                </a:lnTo>
                <a:lnTo>
                  <a:pt x="121140" y="9116"/>
                </a:lnTo>
                <a:lnTo>
                  <a:pt x="116476" y="8347"/>
                </a:lnTo>
                <a:lnTo>
                  <a:pt x="110986" y="7041"/>
                </a:lnTo>
                <a:lnTo>
                  <a:pt x="104943" y="5376"/>
                </a:lnTo>
                <a:lnTo>
                  <a:pt x="98534" y="3472"/>
                </a:lnTo>
                <a:lnTo>
                  <a:pt x="93468" y="2204"/>
                </a:lnTo>
                <a:lnTo>
                  <a:pt x="89296" y="1358"/>
                </a:lnTo>
                <a:lnTo>
                  <a:pt x="85721" y="794"/>
                </a:lnTo>
                <a:lnTo>
                  <a:pt x="80957" y="418"/>
                </a:lnTo>
                <a:lnTo>
                  <a:pt x="75399" y="167"/>
                </a:lnTo>
                <a:lnTo>
                  <a:pt x="69313" y="0"/>
                </a:lnTo>
                <a:lnTo>
                  <a:pt x="63668" y="683"/>
                </a:lnTo>
                <a:lnTo>
                  <a:pt x="58317" y="1931"/>
                </a:lnTo>
                <a:lnTo>
                  <a:pt x="53163" y="3557"/>
                </a:lnTo>
                <a:lnTo>
                  <a:pt x="48933" y="4641"/>
                </a:lnTo>
                <a:lnTo>
                  <a:pt x="45318" y="5364"/>
                </a:lnTo>
                <a:lnTo>
                  <a:pt x="42116" y="5846"/>
                </a:lnTo>
                <a:lnTo>
                  <a:pt x="39187" y="6961"/>
                </a:lnTo>
                <a:lnTo>
                  <a:pt x="36440" y="8498"/>
                </a:lnTo>
                <a:lnTo>
                  <a:pt x="33815" y="10316"/>
                </a:lnTo>
                <a:lnTo>
                  <a:pt x="28783" y="12337"/>
                </a:lnTo>
                <a:lnTo>
                  <a:pt x="21422" y="139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137-138</a:t>
            </a:r>
          </a:p>
          <a:p>
            <a:pPr>
              <a:buNone/>
            </a:pPr>
            <a:r>
              <a:rPr lang="en-US" dirty="0" smtClean="0"/>
              <a:t>#52-77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4" name="SMARTPenAnnotation1362"/>
          <p:cNvSpPr/>
          <p:nvPr/>
        </p:nvSpPr>
        <p:spPr>
          <a:xfrm>
            <a:off x="642937" y="1743075"/>
            <a:ext cx="357189" cy="357188"/>
          </a:xfrm>
          <a:custGeom>
            <a:avLst/>
            <a:gdLst/>
            <a:ahLst/>
            <a:cxnLst/>
            <a:rect l="0" t="0" r="0" b="0"/>
            <a:pathLst>
              <a:path w="357189" h="357188">
                <a:moveTo>
                  <a:pt x="0" y="0"/>
                </a:moveTo>
                <a:lnTo>
                  <a:pt x="0" y="10848"/>
                </a:lnTo>
                <a:lnTo>
                  <a:pt x="794" y="12788"/>
                </a:lnTo>
                <a:lnTo>
                  <a:pt x="4910" y="19311"/>
                </a:lnTo>
                <a:lnTo>
                  <a:pt x="6151" y="23928"/>
                </a:lnTo>
                <a:lnTo>
                  <a:pt x="7275" y="25477"/>
                </a:lnTo>
                <a:lnTo>
                  <a:pt x="8819" y="26510"/>
                </a:lnTo>
                <a:lnTo>
                  <a:pt x="10642" y="27198"/>
                </a:lnTo>
                <a:lnTo>
                  <a:pt x="12651" y="29244"/>
                </a:lnTo>
                <a:lnTo>
                  <a:pt x="19271" y="38915"/>
                </a:lnTo>
                <a:lnTo>
                  <a:pt x="28619" y="49697"/>
                </a:lnTo>
                <a:lnTo>
                  <a:pt x="30985" y="52181"/>
                </a:lnTo>
                <a:lnTo>
                  <a:pt x="32563" y="55425"/>
                </a:lnTo>
                <a:lnTo>
                  <a:pt x="34316" y="63262"/>
                </a:lnTo>
                <a:lnTo>
                  <a:pt x="39329" y="72037"/>
                </a:lnTo>
                <a:lnTo>
                  <a:pt x="46848" y="81229"/>
                </a:lnTo>
                <a:lnTo>
                  <a:pt x="55482" y="90606"/>
                </a:lnTo>
                <a:lnTo>
                  <a:pt x="62494" y="100065"/>
                </a:lnTo>
                <a:lnTo>
                  <a:pt x="69844" y="110354"/>
                </a:lnTo>
                <a:lnTo>
                  <a:pt x="75138" y="116432"/>
                </a:lnTo>
                <a:lnTo>
                  <a:pt x="86576" y="128741"/>
                </a:lnTo>
                <a:lnTo>
                  <a:pt x="101940" y="144596"/>
                </a:lnTo>
                <a:lnTo>
                  <a:pt x="211836" y="254698"/>
                </a:lnTo>
                <a:lnTo>
                  <a:pt x="217424" y="259492"/>
                </a:lnTo>
                <a:lnTo>
                  <a:pt x="223531" y="264276"/>
                </a:lnTo>
                <a:lnTo>
                  <a:pt x="229983" y="269052"/>
                </a:lnTo>
                <a:lnTo>
                  <a:pt x="239269" y="278593"/>
                </a:lnTo>
                <a:lnTo>
                  <a:pt x="242856" y="283360"/>
                </a:lnTo>
                <a:lnTo>
                  <a:pt x="253192" y="290773"/>
                </a:lnTo>
                <a:lnTo>
                  <a:pt x="259282" y="293861"/>
                </a:lnTo>
                <a:lnTo>
                  <a:pt x="270282" y="301525"/>
                </a:lnTo>
                <a:lnTo>
                  <a:pt x="280463" y="309430"/>
                </a:lnTo>
                <a:lnTo>
                  <a:pt x="290279" y="315589"/>
                </a:lnTo>
                <a:lnTo>
                  <a:pt x="299934" y="320972"/>
                </a:lnTo>
                <a:lnTo>
                  <a:pt x="308723" y="326010"/>
                </a:lnTo>
                <a:lnTo>
                  <a:pt x="318133" y="333309"/>
                </a:lnTo>
                <a:lnTo>
                  <a:pt x="328424" y="342887"/>
                </a:lnTo>
                <a:lnTo>
                  <a:pt x="339120" y="353417"/>
                </a:lnTo>
                <a:lnTo>
                  <a:pt x="341173" y="354674"/>
                </a:lnTo>
                <a:lnTo>
                  <a:pt x="348719" y="356856"/>
                </a:lnTo>
                <a:lnTo>
                  <a:pt x="357188" y="3571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63"/>
          <p:cNvSpPr/>
          <p:nvPr/>
        </p:nvSpPr>
        <p:spPr>
          <a:xfrm>
            <a:off x="700087" y="1764593"/>
            <a:ext cx="342901" cy="328526"/>
          </a:xfrm>
          <a:custGeom>
            <a:avLst/>
            <a:gdLst/>
            <a:ahLst/>
            <a:cxnLst/>
            <a:rect l="0" t="0" r="0" b="0"/>
            <a:pathLst>
              <a:path w="342901" h="328526">
                <a:moveTo>
                  <a:pt x="342900" y="7057"/>
                </a:moveTo>
                <a:lnTo>
                  <a:pt x="336050" y="207"/>
                </a:lnTo>
                <a:lnTo>
                  <a:pt x="332051" y="0"/>
                </a:lnTo>
                <a:lnTo>
                  <a:pt x="330111" y="765"/>
                </a:lnTo>
                <a:lnTo>
                  <a:pt x="323588" y="4840"/>
                </a:lnTo>
                <a:lnTo>
                  <a:pt x="318971" y="6071"/>
                </a:lnTo>
                <a:lnTo>
                  <a:pt x="316629" y="7987"/>
                </a:lnTo>
                <a:lnTo>
                  <a:pt x="307166" y="20352"/>
                </a:lnTo>
                <a:lnTo>
                  <a:pt x="300824" y="27253"/>
                </a:lnTo>
                <a:lnTo>
                  <a:pt x="290069" y="38258"/>
                </a:lnTo>
                <a:lnTo>
                  <a:pt x="283866" y="43732"/>
                </a:lnTo>
                <a:lnTo>
                  <a:pt x="277351" y="48970"/>
                </a:lnTo>
                <a:lnTo>
                  <a:pt x="270625" y="54049"/>
                </a:lnTo>
                <a:lnTo>
                  <a:pt x="263761" y="59816"/>
                </a:lnTo>
                <a:lnTo>
                  <a:pt x="256803" y="66042"/>
                </a:lnTo>
                <a:lnTo>
                  <a:pt x="242722" y="79310"/>
                </a:lnTo>
                <a:lnTo>
                  <a:pt x="228527" y="93144"/>
                </a:lnTo>
                <a:lnTo>
                  <a:pt x="221407" y="100961"/>
                </a:lnTo>
                <a:lnTo>
                  <a:pt x="214280" y="109347"/>
                </a:lnTo>
                <a:lnTo>
                  <a:pt x="207147" y="118113"/>
                </a:lnTo>
                <a:lnTo>
                  <a:pt x="200010" y="126338"/>
                </a:lnTo>
                <a:lnTo>
                  <a:pt x="192872" y="134202"/>
                </a:lnTo>
                <a:lnTo>
                  <a:pt x="178589" y="149291"/>
                </a:lnTo>
                <a:lnTo>
                  <a:pt x="121444" y="207057"/>
                </a:lnTo>
                <a:lnTo>
                  <a:pt x="115094" y="214209"/>
                </a:lnTo>
                <a:lnTo>
                  <a:pt x="109273" y="221358"/>
                </a:lnTo>
                <a:lnTo>
                  <a:pt x="103805" y="228505"/>
                </a:lnTo>
                <a:lnTo>
                  <a:pt x="97778" y="234858"/>
                </a:lnTo>
                <a:lnTo>
                  <a:pt x="91379" y="240680"/>
                </a:lnTo>
                <a:lnTo>
                  <a:pt x="84732" y="246149"/>
                </a:lnTo>
                <a:lnTo>
                  <a:pt x="78713" y="251383"/>
                </a:lnTo>
                <a:lnTo>
                  <a:pt x="73113" y="256460"/>
                </a:lnTo>
                <a:lnTo>
                  <a:pt x="62657" y="266334"/>
                </a:lnTo>
                <a:lnTo>
                  <a:pt x="30735" y="297817"/>
                </a:lnTo>
                <a:lnTo>
                  <a:pt x="19477" y="309054"/>
                </a:lnTo>
                <a:lnTo>
                  <a:pt x="14477" y="316167"/>
                </a:lnTo>
                <a:lnTo>
                  <a:pt x="8592" y="326084"/>
                </a:lnTo>
                <a:lnTo>
                  <a:pt x="7316" y="326898"/>
                </a:lnTo>
                <a:lnTo>
                  <a:pt x="0" y="3285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64"/>
          <p:cNvSpPr/>
          <p:nvPr/>
        </p:nvSpPr>
        <p:spPr>
          <a:xfrm>
            <a:off x="571595" y="2243145"/>
            <a:ext cx="195882" cy="263883"/>
          </a:xfrm>
          <a:custGeom>
            <a:avLst/>
            <a:gdLst/>
            <a:ahLst/>
            <a:cxnLst/>
            <a:rect l="0" t="0" r="0" b="0"/>
            <a:pathLst>
              <a:path w="195882" h="263883">
                <a:moveTo>
                  <a:pt x="35623" y="7136"/>
                </a:moveTo>
                <a:lnTo>
                  <a:pt x="56208" y="7136"/>
                </a:lnTo>
                <a:lnTo>
                  <a:pt x="59665" y="6342"/>
                </a:lnTo>
                <a:lnTo>
                  <a:pt x="65623" y="3344"/>
                </a:lnTo>
                <a:lnTo>
                  <a:pt x="69911" y="2226"/>
                </a:lnTo>
                <a:lnTo>
                  <a:pt x="75150" y="1481"/>
                </a:lnTo>
                <a:lnTo>
                  <a:pt x="81025" y="985"/>
                </a:lnTo>
                <a:lnTo>
                  <a:pt x="86528" y="654"/>
                </a:lnTo>
                <a:lnTo>
                  <a:pt x="96877" y="286"/>
                </a:lnTo>
                <a:lnTo>
                  <a:pt x="111628" y="79"/>
                </a:lnTo>
                <a:lnTo>
                  <a:pt x="116456" y="844"/>
                </a:lnTo>
                <a:lnTo>
                  <a:pt x="121261" y="2147"/>
                </a:lnTo>
                <a:lnTo>
                  <a:pt x="126053" y="3810"/>
                </a:lnTo>
                <a:lnTo>
                  <a:pt x="130835" y="4919"/>
                </a:lnTo>
                <a:lnTo>
                  <a:pt x="135610" y="5658"/>
                </a:lnTo>
                <a:lnTo>
                  <a:pt x="140381" y="6150"/>
                </a:lnTo>
                <a:lnTo>
                  <a:pt x="144356" y="6479"/>
                </a:lnTo>
                <a:lnTo>
                  <a:pt x="147799" y="6698"/>
                </a:lnTo>
                <a:lnTo>
                  <a:pt x="153742" y="6941"/>
                </a:lnTo>
                <a:lnTo>
                  <a:pt x="161550" y="7078"/>
                </a:lnTo>
                <a:lnTo>
                  <a:pt x="166468" y="7110"/>
                </a:lnTo>
                <a:lnTo>
                  <a:pt x="168097" y="7912"/>
                </a:lnTo>
                <a:lnTo>
                  <a:pt x="169183" y="9241"/>
                </a:lnTo>
                <a:lnTo>
                  <a:pt x="169907" y="10921"/>
                </a:lnTo>
                <a:lnTo>
                  <a:pt x="171183" y="12040"/>
                </a:lnTo>
                <a:lnTo>
                  <a:pt x="172828" y="12787"/>
                </a:lnTo>
                <a:lnTo>
                  <a:pt x="174718" y="13284"/>
                </a:lnTo>
                <a:lnTo>
                  <a:pt x="175184" y="13616"/>
                </a:lnTo>
                <a:lnTo>
                  <a:pt x="174701" y="13837"/>
                </a:lnTo>
                <a:lnTo>
                  <a:pt x="169532" y="14241"/>
                </a:lnTo>
                <a:lnTo>
                  <a:pt x="80864" y="14280"/>
                </a:lnTo>
                <a:lnTo>
                  <a:pt x="76896" y="13486"/>
                </a:lnTo>
                <a:lnTo>
                  <a:pt x="73457" y="12163"/>
                </a:lnTo>
                <a:lnTo>
                  <a:pt x="70371" y="10487"/>
                </a:lnTo>
                <a:lnTo>
                  <a:pt x="66726" y="9370"/>
                </a:lnTo>
                <a:lnTo>
                  <a:pt x="62708" y="8625"/>
                </a:lnTo>
                <a:lnTo>
                  <a:pt x="58442" y="8129"/>
                </a:lnTo>
                <a:lnTo>
                  <a:pt x="54011" y="7798"/>
                </a:lnTo>
                <a:lnTo>
                  <a:pt x="49469" y="7577"/>
                </a:lnTo>
                <a:lnTo>
                  <a:pt x="44854" y="7430"/>
                </a:lnTo>
                <a:lnTo>
                  <a:pt x="40983" y="6538"/>
                </a:lnTo>
                <a:lnTo>
                  <a:pt x="37609" y="5150"/>
                </a:lnTo>
                <a:lnTo>
                  <a:pt x="30283" y="1011"/>
                </a:lnTo>
                <a:lnTo>
                  <a:pt x="27164" y="445"/>
                </a:lnTo>
                <a:lnTo>
                  <a:pt x="21437" y="0"/>
                </a:lnTo>
                <a:lnTo>
                  <a:pt x="21342" y="7268"/>
                </a:lnTo>
                <a:lnTo>
                  <a:pt x="21336" y="41619"/>
                </a:lnTo>
                <a:lnTo>
                  <a:pt x="20542" y="46000"/>
                </a:lnTo>
                <a:lnTo>
                  <a:pt x="19219" y="50508"/>
                </a:lnTo>
                <a:lnTo>
                  <a:pt x="17543" y="55100"/>
                </a:lnTo>
                <a:lnTo>
                  <a:pt x="17220" y="59750"/>
                </a:lnTo>
                <a:lnTo>
                  <a:pt x="17798" y="64437"/>
                </a:lnTo>
                <a:lnTo>
                  <a:pt x="18977" y="69149"/>
                </a:lnTo>
                <a:lnTo>
                  <a:pt x="20288" y="76501"/>
                </a:lnTo>
                <a:lnTo>
                  <a:pt x="20637" y="79573"/>
                </a:lnTo>
                <a:lnTo>
                  <a:pt x="18909" y="87220"/>
                </a:lnTo>
                <a:lnTo>
                  <a:pt x="17336" y="91481"/>
                </a:lnTo>
                <a:lnTo>
                  <a:pt x="16288" y="95910"/>
                </a:lnTo>
                <a:lnTo>
                  <a:pt x="15589" y="100450"/>
                </a:lnTo>
                <a:lnTo>
                  <a:pt x="15124" y="105064"/>
                </a:lnTo>
                <a:lnTo>
                  <a:pt x="14606" y="112307"/>
                </a:lnTo>
                <a:lnTo>
                  <a:pt x="14468" y="115350"/>
                </a:lnTo>
                <a:lnTo>
                  <a:pt x="12198" y="122964"/>
                </a:lnTo>
                <a:lnTo>
                  <a:pt x="8065" y="133203"/>
                </a:lnTo>
                <a:lnTo>
                  <a:pt x="2340" y="140929"/>
                </a:lnTo>
                <a:lnTo>
                  <a:pt x="118" y="149109"/>
                </a:lnTo>
                <a:lnTo>
                  <a:pt x="0" y="149610"/>
                </a:lnTo>
                <a:lnTo>
                  <a:pt x="6064" y="149976"/>
                </a:lnTo>
                <a:lnTo>
                  <a:pt x="10549" y="150000"/>
                </a:lnTo>
                <a:lnTo>
                  <a:pt x="11763" y="149210"/>
                </a:lnTo>
                <a:lnTo>
                  <a:pt x="12573" y="147890"/>
                </a:lnTo>
                <a:lnTo>
                  <a:pt x="13113" y="146215"/>
                </a:lnTo>
                <a:lnTo>
                  <a:pt x="15060" y="144305"/>
                </a:lnTo>
                <a:lnTo>
                  <a:pt x="17946" y="142239"/>
                </a:lnTo>
                <a:lnTo>
                  <a:pt x="21457" y="140067"/>
                </a:lnTo>
                <a:lnTo>
                  <a:pt x="25385" y="137032"/>
                </a:lnTo>
                <a:lnTo>
                  <a:pt x="29592" y="133420"/>
                </a:lnTo>
                <a:lnTo>
                  <a:pt x="33983" y="129426"/>
                </a:lnTo>
                <a:lnTo>
                  <a:pt x="38499" y="125969"/>
                </a:lnTo>
                <a:lnTo>
                  <a:pt x="43097" y="122870"/>
                </a:lnTo>
                <a:lnTo>
                  <a:pt x="47749" y="120011"/>
                </a:lnTo>
                <a:lnTo>
                  <a:pt x="52438" y="117311"/>
                </a:lnTo>
                <a:lnTo>
                  <a:pt x="61882" y="112194"/>
                </a:lnTo>
                <a:lnTo>
                  <a:pt x="66623" y="110512"/>
                </a:lnTo>
                <a:lnTo>
                  <a:pt x="71371" y="109391"/>
                </a:lnTo>
                <a:lnTo>
                  <a:pt x="76124" y="108643"/>
                </a:lnTo>
                <a:lnTo>
                  <a:pt x="80880" y="107351"/>
                </a:lnTo>
                <a:lnTo>
                  <a:pt x="85638" y="105696"/>
                </a:lnTo>
                <a:lnTo>
                  <a:pt x="90398" y="103799"/>
                </a:lnTo>
                <a:lnTo>
                  <a:pt x="95952" y="102534"/>
                </a:lnTo>
                <a:lnTo>
                  <a:pt x="102036" y="101691"/>
                </a:lnTo>
                <a:lnTo>
                  <a:pt x="108474" y="101129"/>
                </a:lnTo>
                <a:lnTo>
                  <a:pt x="115146" y="100754"/>
                </a:lnTo>
                <a:lnTo>
                  <a:pt x="128911" y="100338"/>
                </a:lnTo>
                <a:lnTo>
                  <a:pt x="134327" y="101020"/>
                </a:lnTo>
                <a:lnTo>
                  <a:pt x="138732" y="102269"/>
                </a:lnTo>
                <a:lnTo>
                  <a:pt x="142463" y="103896"/>
                </a:lnTo>
                <a:lnTo>
                  <a:pt x="150841" y="107819"/>
                </a:lnTo>
                <a:lnTo>
                  <a:pt x="169154" y="116806"/>
                </a:lnTo>
                <a:lnTo>
                  <a:pt x="173063" y="119143"/>
                </a:lnTo>
                <a:lnTo>
                  <a:pt x="176462" y="121495"/>
                </a:lnTo>
                <a:lnTo>
                  <a:pt x="179522" y="123856"/>
                </a:lnTo>
                <a:lnTo>
                  <a:pt x="185039" y="130714"/>
                </a:lnTo>
                <a:lnTo>
                  <a:pt x="187621" y="134765"/>
                </a:lnTo>
                <a:lnTo>
                  <a:pt x="190136" y="139053"/>
                </a:lnTo>
                <a:lnTo>
                  <a:pt x="192607" y="143500"/>
                </a:lnTo>
                <a:lnTo>
                  <a:pt x="195048" y="148051"/>
                </a:lnTo>
                <a:lnTo>
                  <a:pt x="195881" y="152673"/>
                </a:lnTo>
                <a:lnTo>
                  <a:pt x="195643" y="157342"/>
                </a:lnTo>
                <a:lnTo>
                  <a:pt x="194691" y="162042"/>
                </a:lnTo>
                <a:lnTo>
                  <a:pt x="194056" y="166763"/>
                </a:lnTo>
                <a:lnTo>
                  <a:pt x="193632" y="171498"/>
                </a:lnTo>
                <a:lnTo>
                  <a:pt x="193350" y="176242"/>
                </a:lnTo>
                <a:lnTo>
                  <a:pt x="192368" y="180992"/>
                </a:lnTo>
                <a:lnTo>
                  <a:pt x="190920" y="185746"/>
                </a:lnTo>
                <a:lnTo>
                  <a:pt x="189161" y="190503"/>
                </a:lnTo>
                <a:lnTo>
                  <a:pt x="186400" y="195262"/>
                </a:lnTo>
                <a:lnTo>
                  <a:pt x="182973" y="200022"/>
                </a:lnTo>
                <a:lnTo>
                  <a:pt x="179100" y="204783"/>
                </a:lnTo>
                <a:lnTo>
                  <a:pt x="175724" y="209544"/>
                </a:lnTo>
                <a:lnTo>
                  <a:pt x="172680" y="214306"/>
                </a:lnTo>
                <a:lnTo>
                  <a:pt x="169857" y="219068"/>
                </a:lnTo>
                <a:lnTo>
                  <a:pt x="166387" y="223830"/>
                </a:lnTo>
                <a:lnTo>
                  <a:pt x="162487" y="228592"/>
                </a:lnTo>
                <a:lnTo>
                  <a:pt x="158299" y="233355"/>
                </a:lnTo>
                <a:lnTo>
                  <a:pt x="153920" y="237323"/>
                </a:lnTo>
                <a:lnTo>
                  <a:pt x="149413" y="240763"/>
                </a:lnTo>
                <a:lnTo>
                  <a:pt x="144820" y="243850"/>
                </a:lnTo>
                <a:lnTo>
                  <a:pt x="140171" y="246701"/>
                </a:lnTo>
                <a:lnTo>
                  <a:pt x="135484" y="249396"/>
                </a:lnTo>
                <a:lnTo>
                  <a:pt x="126043" y="254507"/>
                </a:lnTo>
                <a:lnTo>
                  <a:pt x="116556" y="259424"/>
                </a:lnTo>
                <a:lnTo>
                  <a:pt x="111803" y="261053"/>
                </a:lnTo>
                <a:lnTo>
                  <a:pt x="107047" y="262139"/>
                </a:lnTo>
                <a:lnTo>
                  <a:pt x="102289" y="262863"/>
                </a:lnTo>
                <a:lnTo>
                  <a:pt x="97530" y="263346"/>
                </a:lnTo>
                <a:lnTo>
                  <a:pt x="92769" y="263667"/>
                </a:lnTo>
                <a:lnTo>
                  <a:pt x="88008" y="263882"/>
                </a:lnTo>
                <a:lnTo>
                  <a:pt x="84040" y="263231"/>
                </a:lnTo>
                <a:lnTo>
                  <a:pt x="80601" y="262004"/>
                </a:lnTo>
                <a:lnTo>
                  <a:pt x="77515" y="260391"/>
                </a:lnTo>
                <a:lnTo>
                  <a:pt x="73870" y="259316"/>
                </a:lnTo>
                <a:lnTo>
                  <a:pt x="69852" y="258600"/>
                </a:lnTo>
                <a:lnTo>
                  <a:pt x="65586" y="258122"/>
                </a:lnTo>
                <a:lnTo>
                  <a:pt x="62742" y="257010"/>
                </a:lnTo>
                <a:lnTo>
                  <a:pt x="60846" y="255475"/>
                </a:lnTo>
                <a:lnTo>
                  <a:pt x="59582" y="253658"/>
                </a:lnTo>
                <a:lnTo>
                  <a:pt x="57946" y="252446"/>
                </a:lnTo>
                <a:lnTo>
                  <a:pt x="56061" y="251639"/>
                </a:lnTo>
                <a:lnTo>
                  <a:pt x="54011" y="251100"/>
                </a:lnTo>
                <a:lnTo>
                  <a:pt x="52644" y="249947"/>
                </a:lnTo>
                <a:lnTo>
                  <a:pt x="51733" y="248385"/>
                </a:lnTo>
                <a:lnTo>
                  <a:pt x="50271" y="243967"/>
                </a:lnTo>
                <a:lnTo>
                  <a:pt x="50017" y="239409"/>
                </a:lnTo>
                <a:lnTo>
                  <a:pt x="50776" y="237391"/>
                </a:lnTo>
                <a:lnTo>
                  <a:pt x="54841" y="230758"/>
                </a:lnTo>
                <a:lnTo>
                  <a:pt x="55579" y="228449"/>
                </a:lnTo>
                <a:lnTo>
                  <a:pt x="57055" y="22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5"/>
          <p:cNvSpPr/>
          <p:nvPr/>
        </p:nvSpPr>
        <p:spPr>
          <a:xfrm>
            <a:off x="857250" y="2221740"/>
            <a:ext cx="185603" cy="242817"/>
          </a:xfrm>
          <a:custGeom>
            <a:avLst/>
            <a:gdLst/>
            <a:ahLst/>
            <a:cxnLst/>
            <a:rect l="0" t="0" r="0" b="0"/>
            <a:pathLst>
              <a:path w="185603" h="242817">
                <a:moveTo>
                  <a:pt x="0" y="49972"/>
                </a:moveTo>
                <a:lnTo>
                  <a:pt x="0" y="39330"/>
                </a:lnTo>
                <a:lnTo>
                  <a:pt x="1587" y="37321"/>
                </a:lnTo>
                <a:lnTo>
                  <a:pt x="4233" y="35188"/>
                </a:lnTo>
                <a:lnTo>
                  <a:pt x="7584" y="32972"/>
                </a:lnTo>
                <a:lnTo>
                  <a:pt x="10612" y="30701"/>
                </a:lnTo>
                <a:lnTo>
                  <a:pt x="16093" y="26061"/>
                </a:lnTo>
                <a:lnTo>
                  <a:pt x="19460" y="23713"/>
                </a:lnTo>
                <a:lnTo>
                  <a:pt x="23292" y="21353"/>
                </a:lnTo>
                <a:lnTo>
                  <a:pt x="27434" y="18987"/>
                </a:lnTo>
                <a:lnTo>
                  <a:pt x="31783" y="17409"/>
                </a:lnTo>
                <a:lnTo>
                  <a:pt x="36270" y="16357"/>
                </a:lnTo>
                <a:lnTo>
                  <a:pt x="40848" y="15656"/>
                </a:lnTo>
                <a:lnTo>
                  <a:pt x="45488" y="14395"/>
                </a:lnTo>
                <a:lnTo>
                  <a:pt x="50169" y="12760"/>
                </a:lnTo>
                <a:lnTo>
                  <a:pt x="54877" y="10877"/>
                </a:lnTo>
                <a:lnTo>
                  <a:pt x="66458" y="6667"/>
                </a:lnTo>
                <a:lnTo>
                  <a:pt x="72880" y="4434"/>
                </a:lnTo>
                <a:lnTo>
                  <a:pt x="78749" y="2944"/>
                </a:lnTo>
                <a:lnTo>
                  <a:pt x="84249" y="1951"/>
                </a:lnTo>
                <a:lnTo>
                  <a:pt x="89504" y="1290"/>
                </a:lnTo>
                <a:lnTo>
                  <a:pt x="94594" y="848"/>
                </a:lnTo>
                <a:lnTo>
                  <a:pt x="99575" y="554"/>
                </a:lnTo>
                <a:lnTo>
                  <a:pt x="104483" y="358"/>
                </a:lnTo>
                <a:lnTo>
                  <a:pt x="116287" y="140"/>
                </a:lnTo>
                <a:lnTo>
                  <a:pt x="139475" y="0"/>
                </a:lnTo>
                <a:lnTo>
                  <a:pt x="143783" y="782"/>
                </a:lnTo>
                <a:lnTo>
                  <a:pt x="147449" y="2098"/>
                </a:lnTo>
                <a:lnTo>
                  <a:pt x="150687" y="3768"/>
                </a:lnTo>
                <a:lnTo>
                  <a:pt x="156401" y="7741"/>
                </a:lnTo>
                <a:lnTo>
                  <a:pt x="159036" y="9912"/>
                </a:lnTo>
                <a:lnTo>
                  <a:pt x="160792" y="12947"/>
                </a:lnTo>
                <a:lnTo>
                  <a:pt x="161964" y="16557"/>
                </a:lnTo>
                <a:lnTo>
                  <a:pt x="162744" y="20552"/>
                </a:lnTo>
                <a:lnTo>
                  <a:pt x="162471" y="24802"/>
                </a:lnTo>
                <a:lnTo>
                  <a:pt x="161495" y="29223"/>
                </a:lnTo>
                <a:lnTo>
                  <a:pt x="160051" y="33758"/>
                </a:lnTo>
                <a:lnTo>
                  <a:pt x="158294" y="38369"/>
                </a:lnTo>
                <a:lnTo>
                  <a:pt x="156329" y="43031"/>
                </a:lnTo>
                <a:lnTo>
                  <a:pt x="154226" y="47726"/>
                </a:lnTo>
                <a:lnTo>
                  <a:pt x="151236" y="52443"/>
                </a:lnTo>
                <a:lnTo>
                  <a:pt x="147655" y="57176"/>
                </a:lnTo>
                <a:lnTo>
                  <a:pt x="143680" y="61918"/>
                </a:lnTo>
                <a:lnTo>
                  <a:pt x="139443" y="66667"/>
                </a:lnTo>
                <a:lnTo>
                  <a:pt x="130501" y="76178"/>
                </a:lnTo>
                <a:lnTo>
                  <a:pt x="125895" y="80142"/>
                </a:lnTo>
                <a:lnTo>
                  <a:pt x="121236" y="83579"/>
                </a:lnTo>
                <a:lnTo>
                  <a:pt x="116542" y="86664"/>
                </a:lnTo>
                <a:lnTo>
                  <a:pt x="111826" y="90309"/>
                </a:lnTo>
                <a:lnTo>
                  <a:pt x="107094" y="94326"/>
                </a:lnTo>
                <a:lnTo>
                  <a:pt x="102352" y="98591"/>
                </a:lnTo>
                <a:lnTo>
                  <a:pt x="97603" y="102229"/>
                </a:lnTo>
                <a:lnTo>
                  <a:pt x="92850" y="105447"/>
                </a:lnTo>
                <a:lnTo>
                  <a:pt x="88094" y="108387"/>
                </a:lnTo>
                <a:lnTo>
                  <a:pt x="84129" y="111140"/>
                </a:lnTo>
                <a:lnTo>
                  <a:pt x="80692" y="113770"/>
                </a:lnTo>
                <a:lnTo>
                  <a:pt x="77607" y="116316"/>
                </a:lnTo>
                <a:lnTo>
                  <a:pt x="73963" y="118014"/>
                </a:lnTo>
                <a:lnTo>
                  <a:pt x="69946" y="119146"/>
                </a:lnTo>
                <a:lnTo>
                  <a:pt x="65680" y="119900"/>
                </a:lnTo>
                <a:lnTo>
                  <a:pt x="62837" y="121197"/>
                </a:lnTo>
                <a:lnTo>
                  <a:pt x="60941" y="122856"/>
                </a:lnTo>
                <a:lnTo>
                  <a:pt x="59677" y="124755"/>
                </a:lnTo>
                <a:lnTo>
                  <a:pt x="58041" y="126021"/>
                </a:lnTo>
                <a:lnTo>
                  <a:pt x="56156" y="126865"/>
                </a:lnTo>
                <a:lnTo>
                  <a:pt x="50112" y="128524"/>
                </a:lnTo>
                <a:lnTo>
                  <a:pt x="74386" y="128553"/>
                </a:lnTo>
                <a:lnTo>
                  <a:pt x="79753" y="127759"/>
                </a:lnTo>
                <a:lnTo>
                  <a:pt x="84919" y="126436"/>
                </a:lnTo>
                <a:lnTo>
                  <a:pt x="89950" y="124761"/>
                </a:lnTo>
                <a:lnTo>
                  <a:pt x="94891" y="124437"/>
                </a:lnTo>
                <a:lnTo>
                  <a:pt x="99773" y="125016"/>
                </a:lnTo>
                <a:lnTo>
                  <a:pt x="104615" y="126195"/>
                </a:lnTo>
                <a:lnTo>
                  <a:pt x="109431" y="127775"/>
                </a:lnTo>
                <a:lnTo>
                  <a:pt x="114229" y="129622"/>
                </a:lnTo>
                <a:lnTo>
                  <a:pt x="119015" y="131647"/>
                </a:lnTo>
                <a:lnTo>
                  <a:pt x="123793" y="132997"/>
                </a:lnTo>
                <a:lnTo>
                  <a:pt x="128566" y="133897"/>
                </a:lnTo>
                <a:lnTo>
                  <a:pt x="133336" y="134497"/>
                </a:lnTo>
                <a:lnTo>
                  <a:pt x="138103" y="135691"/>
                </a:lnTo>
                <a:lnTo>
                  <a:pt x="142868" y="137280"/>
                </a:lnTo>
                <a:lnTo>
                  <a:pt x="147633" y="139134"/>
                </a:lnTo>
                <a:lnTo>
                  <a:pt x="152397" y="141957"/>
                </a:lnTo>
                <a:lnTo>
                  <a:pt x="157160" y="145427"/>
                </a:lnTo>
                <a:lnTo>
                  <a:pt x="161923" y="149327"/>
                </a:lnTo>
                <a:lnTo>
                  <a:pt x="165892" y="152721"/>
                </a:lnTo>
                <a:lnTo>
                  <a:pt x="169332" y="155778"/>
                </a:lnTo>
                <a:lnTo>
                  <a:pt x="175271" y="161290"/>
                </a:lnTo>
                <a:lnTo>
                  <a:pt x="180556" y="166386"/>
                </a:lnTo>
                <a:lnTo>
                  <a:pt x="182283" y="169651"/>
                </a:lnTo>
                <a:lnTo>
                  <a:pt x="183435" y="173414"/>
                </a:lnTo>
                <a:lnTo>
                  <a:pt x="184202" y="177510"/>
                </a:lnTo>
                <a:lnTo>
                  <a:pt x="184714" y="181829"/>
                </a:lnTo>
                <a:lnTo>
                  <a:pt x="185055" y="186295"/>
                </a:lnTo>
                <a:lnTo>
                  <a:pt x="185434" y="194698"/>
                </a:lnTo>
                <a:lnTo>
                  <a:pt x="185602" y="201078"/>
                </a:lnTo>
                <a:lnTo>
                  <a:pt x="184853" y="204684"/>
                </a:lnTo>
                <a:lnTo>
                  <a:pt x="183560" y="208676"/>
                </a:lnTo>
                <a:lnTo>
                  <a:pt x="181905" y="212925"/>
                </a:lnTo>
                <a:lnTo>
                  <a:pt x="179213" y="216551"/>
                </a:lnTo>
                <a:lnTo>
                  <a:pt x="175832" y="219762"/>
                </a:lnTo>
                <a:lnTo>
                  <a:pt x="171990" y="222697"/>
                </a:lnTo>
                <a:lnTo>
                  <a:pt x="167841" y="225447"/>
                </a:lnTo>
                <a:lnTo>
                  <a:pt x="163488" y="228074"/>
                </a:lnTo>
                <a:lnTo>
                  <a:pt x="158998" y="230619"/>
                </a:lnTo>
                <a:lnTo>
                  <a:pt x="153623" y="233110"/>
                </a:lnTo>
                <a:lnTo>
                  <a:pt x="147659" y="235564"/>
                </a:lnTo>
                <a:lnTo>
                  <a:pt x="141302" y="237994"/>
                </a:lnTo>
                <a:lnTo>
                  <a:pt x="135476" y="239613"/>
                </a:lnTo>
                <a:lnTo>
                  <a:pt x="130005" y="240693"/>
                </a:lnTo>
                <a:lnTo>
                  <a:pt x="124770" y="241413"/>
                </a:lnTo>
                <a:lnTo>
                  <a:pt x="119692" y="241893"/>
                </a:lnTo>
                <a:lnTo>
                  <a:pt x="114720" y="242213"/>
                </a:lnTo>
                <a:lnTo>
                  <a:pt x="109817" y="242427"/>
                </a:lnTo>
                <a:lnTo>
                  <a:pt x="98020" y="242664"/>
                </a:lnTo>
                <a:lnTo>
                  <a:pt x="74836" y="242816"/>
                </a:lnTo>
                <a:lnTo>
                  <a:pt x="69734" y="242035"/>
                </a:lnTo>
                <a:lnTo>
                  <a:pt x="64746" y="240720"/>
                </a:lnTo>
                <a:lnTo>
                  <a:pt x="59832" y="239050"/>
                </a:lnTo>
                <a:lnTo>
                  <a:pt x="54969" y="237936"/>
                </a:lnTo>
                <a:lnTo>
                  <a:pt x="50140" y="237194"/>
                </a:lnTo>
                <a:lnTo>
                  <a:pt x="45333" y="236699"/>
                </a:lnTo>
                <a:lnTo>
                  <a:pt x="42128" y="235576"/>
                </a:lnTo>
                <a:lnTo>
                  <a:pt x="39991" y="234033"/>
                </a:lnTo>
                <a:lnTo>
                  <a:pt x="34868" y="228069"/>
                </a:lnTo>
                <a:lnTo>
                  <a:pt x="32770" y="225853"/>
                </a:lnTo>
                <a:lnTo>
                  <a:pt x="30578" y="224376"/>
                </a:lnTo>
                <a:lnTo>
                  <a:pt x="26025" y="222735"/>
                </a:lnTo>
                <a:lnTo>
                  <a:pt x="24494" y="221504"/>
                </a:lnTo>
                <a:lnTo>
                  <a:pt x="23473" y="219889"/>
                </a:lnTo>
                <a:lnTo>
                  <a:pt x="21466" y="214376"/>
                </a:lnTo>
                <a:lnTo>
                  <a:pt x="21431" y="20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137-8 #41-52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41) 7</a:t>
            </a:r>
          </a:p>
          <a:p>
            <a:pPr>
              <a:buNone/>
            </a:pPr>
            <a:r>
              <a:rPr lang="en-US" dirty="0" smtClean="0"/>
              <a:t>42) 5</a:t>
            </a:r>
          </a:p>
          <a:p>
            <a:pPr>
              <a:buNone/>
            </a:pPr>
            <a:r>
              <a:rPr lang="en-US" dirty="0" smtClean="0"/>
              <a:t>43) 30</a:t>
            </a:r>
          </a:p>
          <a:p>
            <a:pPr>
              <a:buNone/>
            </a:pPr>
            <a:r>
              <a:rPr lang="en-US" dirty="0" smtClean="0"/>
              <a:t>44) 24</a:t>
            </a:r>
          </a:p>
          <a:p>
            <a:pPr>
              <a:buNone/>
            </a:pPr>
            <a:r>
              <a:rPr lang="en-US" dirty="0" smtClean="0"/>
              <a:t>45) 6</a:t>
            </a:r>
          </a:p>
          <a:p>
            <a:pPr>
              <a:buNone/>
            </a:pPr>
            <a:r>
              <a:rPr lang="en-US" dirty="0" smtClean="0"/>
              <a:t>47) 15</a:t>
            </a:r>
          </a:p>
          <a:p>
            <a:pPr>
              <a:buNone/>
            </a:pPr>
            <a:r>
              <a:rPr lang="en-US" dirty="0" smtClean="0"/>
              <a:t>48) 12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49) 3</a:t>
            </a:r>
          </a:p>
          <a:p>
            <a:pPr>
              <a:buNone/>
            </a:pPr>
            <a:r>
              <a:rPr lang="en-US" dirty="0" smtClean="0"/>
              <a:t>50) 6</a:t>
            </a:r>
          </a:p>
          <a:p>
            <a:pPr>
              <a:buNone/>
            </a:pPr>
            <a:r>
              <a:rPr lang="en-US" dirty="0" smtClean="0"/>
              <a:t>51) 3/2</a:t>
            </a:r>
          </a:p>
          <a:p>
            <a:pPr>
              <a:buNone/>
            </a:pPr>
            <a:r>
              <a:rPr lang="en-US" dirty="0" smtClean="0"/>
              <a:t>52) -2/3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766"/>
          <p:cNvSpPr/>
          <p:nvPr/>
        </p:nvSpPr>
        <p:spPr>
          <a:xfrm>
            <a:off x="1308299" y="428625"/>
            <a:ext cx="241895" cy="235744"/>
          </a:xfrm>
          <a:custGeom>
            <a:avLst/>
            <a:gdLst/>
            <a:ahLst/>
            <a:cxnLst/>
            <a:rect l="0" t="0" r="0" b="0"/>
            <a:pathLst>
              <a:path w="241895" h="235744">
                <a:moveTo>
                  <a:pt x="6151" y="0"/>
                </a:moveTo>
                <a:lnTo>
                  <a:pt x="0" y="0"/>
                </a:lnTo>
                <a:lnTo>
                  <a:pt x="12977" y="0"/>
                </a:lnTo>
                <a:lnTo>
                  <a:pt x="13200" y="3792"/>
                </a:lnTo>
                <a:lnTo>
                  <a:pt x="14025" y="4909"/>
                </a:lnTo>
                <a:lnTo>
                  <a:pt x="15369" y="5654"/>
                </a:lnTo>
                <a:lnTo>
                  <a:pt x="17059" y="6150"/>
                </a:lnTo>
                <a:lnTo>
                  <a:pt x="18185" y="7275"/>
                </a:lnTo>
                <a:lnTo>
                  <a:pt x="18936" y="8819"/>
                </a:lnTo>
                <a:lnTo>
                  <a:pt x="19437" y="10641"/>
                </a:lnTo>
                <a:lnTo>
                  <a:pt x="22110" y="14783"/>
                </a:lnTo>
                <a:lnTo>
                  <a:pt x="23934" y="16999"/>
                </a:lnTo>
                <a:lnTo>
                  <a:pt x="25150" y="19270"/>
                </a:lnTo>
                <a:lnTo>
                  <a:pt x="27655" y="26259"/>
                </a:lnTo>
                <a:lnTo>
                  <a:pt x="32278" y="33356"/>
                </a:lnTo>
                <a:lnTo>
                  <a:pt x="34794" y="40487"/>
                </a:lnTo>
                <a:lnTo>
                  <a:pt x="40214" y="47626"/>
                </a:lnTo>
                <a:lnTo>
                  <a:pt x="44573" y="52388"/>
                </a:lnTo>
                <a:lnTo>
                  <a:pt x="46053" y="54769"/>
                </a:lnTo>
                <a:lnTo>
                  <a:pt x="48930" y="61912"/>
                </a:lnTo>
                <a:lnTo>
                  <a:pt x="54456" y="69056"/>
                </a:lnTo>
                <a:lnTo>
                  <a:pt x="61121" y="76200"/>
                </a:lnTo>
                <a:lnTo>
                  <a:pt x="72852" y="88106"/>
                </a:lnTo>
                <a:lnTo>
                  <a:pt x="77600" y="94985"/>
                </a:lnTo>
                <a:lnTo>
                  <a:pt x="79977" y="99042"/>
                </a:lnTo>
                <a:lnTo>
                  <a:pt x="84735" y="105666"/>
                </a:lnTo>
                <a:lnTo>
                  <a:pt x="87115" y="108544"/>
                </a:lnTo>
                <a:lnTo>
                  <a:pt x="93993" y="113858"/>
                </a:lnTo>
                <a:lnTo>
                  <a:pt x="98050" y="116386"/>
                </a:lnTo>
                <a:lnTo>
                  <a:pt x="104674" y="123429"/>
                </a:lnTo>
                <a:lnTo>
                  <a:pt x="107551" y="127530"/>
                </a:lnTo>
                <a:lnTo>
                  <a:pt x="112865" y="134203"/>
                </a:lnTo>
                <a:lnTo>
                  <a:pt x="117873" y="140608"/>
                </a:lnTo>
                <a:lnTo>
                  <a:pt x="120320" y="144538"/>
                </a:lnTo>
                <a:lnTo>
                  <a:pt x="122745" y="148746"/>
                </a:lnTo>
                <a:lnTo>
                  <a:pt x="127556" y="155538"/>
                </a:lnTo>
                <a:lnTo>
                  <a:pt x="132340" y="161203"/>
                </a:lnTo>
                <a:lnTo>
                  <a:pt x="137112" y="166366"/>
                </a:lnTo>
                <a:lnTo>
                  <a:pt x="157557" y="187097"/>
                </a:lnTo>
                <a:lnTo>
                  <a:pt x="165400" y="194959"/>
                </a:lnTo>
                <a:lnTo>
                  <a:pt x="172443" y="199890"/>
                </a:lnTo>
                <a:lnTo>
                  <a:pt x="176543" y="202316"/>
                </a:lnTo>
                <a:lnTo>
                  <a:pt x="183216" y="207128"/>
                </a:lnTo>
                <a:lnTo>
                  <a:pt x="188827" y="211913"/>
                </a:lnTo>
                <a:lnTo>
                  <a:pt x="193967" y="216685"/>
                </a:lnTo>
                <a:lnTo>
                  <a:pt x="201324" y="223835"/>
                </a:lnTo>
                <a:lnTo>
                  <a:pt x="203735" y="225423"/>
                </a:lnTo>
                <a:lnTo>
                  <a:pt x="208530" y="227188"/>
                </a:lnTo>
                <a:lnTo>
                  <a:pt x="215424" y="230089"/>
                </a:lnTo>
                <a:lnTo>
                  <a:pt x="219485" y="231974"/>
                </a:lnTo>
                <a:lnTo>
                  <a:pt x="226114" y="234068"/>
                </a:lnTo>
                <a:lnTo>
                  <a:pt x="233044" y="235412"/>
                </a:lnTo>
                <a:lnTo>
                  <a:pt x="240180" y="235700"/>
                </a:lnTo>
                <a:lnTo>
                  <a:pt x="241894" y="23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767"/>
          <p:cNvSpPr/>
          <p:nvPr/>
        </p:nvSpPr>
        <p:spPr>
          <a:xfrm>
            <a:off x="1265560" y="407193"/>
            <a:ext cx="270347" cy="321470"/>
          </a:xfrm>
          <a:custGeom>
            <a:avLst/>
            <a:gdLst/>
            <a:ahLst/>
            <a:cxnLst/>
            <a:rect l="0" t="0" r="0" b="0"/>
            <a:pathLst>
              <a:path w="270347" h="321470">
                <a:moveTo>
                  <a:pt x="270346" y="0"/>
                </a:moveTo>
                <a:lnTo>
                  <a:pt x="266230" y="0"/>
                </a:lnTo>
                <a:lnTo>
                  <a:pt x="269647" y="0"/>
                </a:lnTo>
                <a:lnTo>
                  <a:pt x="266092" y="0"/>
                </a:lnTo>
                <a:lnTo>
                  <a:pt x="270283" y="0"/>
                </a:lnTo>
                <a:lnTo>
                  <a:pt x="270346" y="9260"/>
                </a:lnTo>
                <a:lnTo>
                  <a:pt x="270346" y="13295"/>
                </a:lnTo>
                <a:lnTo>
                  <a:pt x="269552" y="13626"/>
                </a:lnTo>
                <a:lnTo>
                  <a:pt x="266553" y="13993"/>
                </a:lnTo>
                <a:lnTo>
                  <a:pt x="265436" y="14885"/>
                </a:lnTo>
                <a:lnTo>
                  <a:pt x="264692" y="16274"/>
                </a:lnTo>
                <a:lnTo>
                  <a:pt x="263496" y="20413"/>
                </a:lnTo>
                <a:lnTo>
                  <a:pt x="255470" y="29068"/>
                </a:lnTo>
                <a:lnTo>
                  <a:pt x="251034" y="34351"/>
                </a:lnTo>
                <a:lnTo>
                  <a:pt x="246417" y="41990"/>
                </a:lnTo>
                <a:lnTo>
                  <a:pt x="236985" y="54920"/>
                </a:lnTo>
                <a:lnTo>
                  <a:pt x="232236" y="63038"/>
                </a:lnTo>
                <a:lnTo>
                  <a:pt x="225362" y="71938"/>
                </a:lnTo>
                <a:lnTo>
                  <a:pt x="217809" y="81185"/>
                </a:lnTo>
                <a:lnTo>
                  <a:pt x="211807" y="90587"/>
                </a:lnTo>
                <a:lnTo>
                  <a:pt x="206493" y="100057"/>
                </a:lnTo>
                <a:lnTo>
                  <a:pt x="200692" y="109557"/>
                </a:lnTo>
                <a:lnTo>
                  <a:pt x="192822" y="119071"/>
                </a:lnTo>
                <a:lnTo>
                  <a:pt x="188501" y="123037"/>
                </a:lnTo>
                <a:lnTo>
                  <a:pt x="184032" y="126475"/>
                </a:lnTo>
                <a:lnTo>
                  <a:pt x="179466" y="129561"/>
                </a:lnTo>
                <a:lnTo>
                  <a:pt x="174834" y="133999"/>
                </a:lnTo>
                <a:lnTo>
                  <a:pt x="170159" y="139339"/>
                </a:lnTo>
                <a:lnTo>
                  <a:pt x="165454" y="145280"/>
                </a:lnTo>
                <a:lnTo>
                  <a:pt x="160731" y="150829"/>
                </a:lnTo>
                <a:lnTo>
                  <a:pt x="155994" y="156115"/>
                </a:lnTo>
                <a:lnTo>
                  <a:pt x="146498" y="166222"/>
                </a:lnTo>
                <a:lnTo>
                  <a:pt x="122705" y="190439"/>
                </a:lnTo>
                <a:lnTo>
                  <a:pt x="108420" y="204770"/>
                </a:lnTo>
                <a:lnTo>
                  <a:pt x="103658" y="210332"/>
                </a:lnTo>
                <a:lnTo>
                  <a:pt x="98895" y="216421"/>
                </a:lnTo>
                <a:lnTo>
                  <a:pt x="94133" y="222862"/>
                </a:lnTo>
                <a:lnTo>
                  <a:pt x="89371" y="228744"/>
                </a:lnTo>
                <a:lnTo>
                  <a:pt x="84608" y="234252"/>
                </a:lnTo>
                <a:lnTo>
                  <a:pt x="75877" y="243812"/>
                </a:lnTo>
                <a:lnTo>
                  <a:pt x="69351" y="250707"/>
                </a:lnTo>
                <a:lnTo>
                  <a:pt x="57421" y="262843"/>
                </a:lnTo>
                <a:lnTo>
                  <a:pt x="50565" y="271865"/>
                </a:lnTo>
                <a:lnTo>
                  <a:pt x="44872" y="280373"/>
                </a:lnTo>
                <a:lnTo>
                  <a:pt x="37204" y="290419"/>
                </a:lnTo>
                <a:lnTo>
                  <a:pt x="32319" y="298673"/>
                </a:lnTo>
                <a:lnTo>
                  <a:pt x="25106" y="308453"/>
                </a:lnTo>
                <a:lnTo>
                  <a:pt x="22715" y="310410"/>
                </a:lnTo>
                <a:lnTo>
                  <a:pt x="20327" y="311715"/>
                </a:lnTo>
                <a:lnTo>
                  <a:pt x="17942" y="312585"/>
                </a:lnTo>
                <a:lnTo>
                  <a:pt x="13175" y="315669"/>
                </a:lnTo>
                <a:lnTo>
                  <a:pt x="7439" y="320323"/>
                </a:lnTo>
                <a:lnTo>
                  <a:pt x="4538" y="320960"/>
                </a:lnTo>
                <a:lnTo>
                  <a:pt x="0" y="321368"/>
                </a:lnTo>
                <a:lnTo>
                  <a:pt x="6027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68"/>
          <p:cNvSpPr/>
          <p:nvPr/>
        </p:nvSpPr>
        <p:spPr>
          <a:xfrm>
            <a:off x="1178718" y="785812"/>
            <a:ext cx="635795" cy="35720"/>
          </a:xfrm>
          <a:custGeom>
            <a:avLst/>
            <a:gdLst/>
            <a:ahLst/>
            <a:cxnLst/>
            <a:rect l="0" t="0" r="0" b="0"/>
            <a:pathLst>
              <a:path w="635795" h="35720">
                <a:moveTo>
                  <a:pt x="0" y="35719"/>
                </a:moveTo>
                <a:lnTo>
                  <a:pt x="10849" y="35719"/>
                </a:lnTo>
                <a:lnTo>
                  <a:pt x="13583" y="34925"/>
                </a:lnTo>
                <a:lnTo>
                  <a:pt x="16993" y="33602"/>
                </a:lnTo>
                <a:lnTo>
                  <a:pt x="20854" y="31926"/>
                </a:lnTo>
                <a:lnTo>
                  <a:pt x="24221" y="30809"/>
                </a:lnTo>
                <a:lnTo>
                  <a:pt x="27260" y="30065"/>
                </a:lnTo>
                <a:lnTo>
                  <a:pt x="37446" y="29016"/>
                </a:lnTo>
                <a:lnTo>
                  <a:pt x="55110" y="28662"/>
                </a:lnTo>
                <a:lnTo>
                  <a:pt x="65365" y="28601"/>
                </a:lnTo>
                <a:lnTo>
                  <a:pt x="69771" y="27798"/>
                </a:lnTo>
                <a:lnTo>
                  <a:pt x="75089" y="26470"/>
                </a:lnTo>
                <a:lnTo>
                  <a:pt x="81016" y="24790"/>
                </a:lnTo>
                <a:lnTo>
                  <a:pt x="86554" y="23671"/>
                </a:lnTo>
                <a:lnTo>
                  <a:pt x="91834" y="22924"/>
                </a:lnTo>
                <a:lnTo>
                  <a:pt x="108967" y="21874"/>
                </a:lnTo>
                <a:lnTo>
                  <a:pt x="129124" y="21562"/>
                </a:lnTo>
                <a:lnTo>
                  <a:pt x="157269" y="21457"/>
                </a:lnTo>
                <a:lnTo>
                  <a:pt x="165171" y="20655"/>
                </a:lnTo>
                <a:lnTo>
                  <a:pt x="173614" y="19326"/>
                </a:lnTo>
                <a:lnTo>
                  <a:pt x="182418" y="17647"/>
                </a:lnTo>
                <a:lnTo>
                  <a:pt x="190668" y="16527"/>
                </a:lnTo>
                <a:lnTo>
                  <a:pt x="198550" y="15780"/>
                </a:lnTo>
                <a:lnTo>
                  <a:pt x="214451" y="14951"/>
                </a:lnTo>
                <a:lnTo>
                  <a:pt x="240459" y="14484"/>
                </a:lnTo>
                <a:lnTo>
                  <a:pt x="278287" y="14313"/>
                </a:lnTo>
                <a:lnTo>
                  <a:pt x="286331" y="13511"/>
                </a:lnTo>
                <a:lnTo>
                  <a:pt x="294868" y="12182"/>
                </a:lnTo>
                <a:lnTo>
                  <a:pt x="303735" y="10503"/>
                </a:lnTo>
                <a:lnTo>
                  <a:pt x="312028" y="9383"/>
                </a:lnTo>
                <a:lnTo>
                  <a:pt x="319937" y="8637"/>
                </a:lnTo>
                <a:lnTo>
                  <a:pt x="335076" y="7807"/>
                </a:lnTo>
                <a:lnTo>
                  <a:pt x="349741" y="7439"/>
                </a:lnTo>
                <a:lnTo>
                  <a:pt x="514340" y="7144"/>
                </a:lnTo>
                <a:lnTo>
                  <a:pt x="520694" y="6350"/>
                </a:lnTo>
                <a:lnTo>
                  <a:pt x="526517" y="5027"/>
                </a:lnTo>
                <a:lnTo>
                  <a:pt x="531986" y="3351"/>
                </a:lnTo>
                <a:lnTo>
                  <a:pt x="538014" y="2234"/>
                </a:lnTo>
                <a:lnTo>
                  <a:pt x="544414" y="1490"/>
                </a:lnTo>
                <a:lnTo>
                  <a:pt x="557874" y="662"/>
                </a:lnTo>
                <a:lnTo>
                  <a:pt x="571794" y="294"/>
                </a:lnTo>
                <a:lnTo>
                  <a:pt x="612072" y="11"/>
                </a:lnTo>
                <a:lnTo>
                  <a:pt x="6357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69"/>
          <p:cNvSpPr/>
          <p:nvPr/>
        </p:nvSpPr>
        <p:spPr>
          <a:xfrm>
            <a:off x="1285875" y="900112"/>
            <a:ext cx="267487" cy="311214"/>
          </a:xfrm>
          <a:custGeom>
            <a:avLst/>
            <a:gdLst/>
            <a:ahLst/>
            <a:cxnLst/>
            <a:rect l="0" t="0" r="0" b="0"/>
            <a:pathLst>
              <a:path w="267487" h="311214">
                <a:moveTo>
                  <a:pt x="207168" y="28575"/>
                </a:moveTo>
                <a:lnTo>
                  <a:pt x="201018" y="22424"/>
                </a:lnTo>
                <a:lnTo>
                  <a:pt x="198349" y="21873"/>
                </a:lnTo>
                <a:lnTo>
                  <a:pt x="191244" y="21470"/>
                </a:lnTo>
                <a:lnTo>
                  <a:pt x="183033" y="21439"/>
                </a:lnTo>
                <a:lnTo>
                  <a:pt x="180759" y="20643"/>
                </a:lnTo>
                <a:lnTo>
                  <a:pt x="176116" y="17641"/>
                </a:lnTo>
                <a:lnTo>
                  <a:pt x="169290" y="15778"/>
                </a:lnTo>
                <a:lnTo>
                  <a:pt x="161759" y="14950"/>
                </a:lnTo>
                <a:lnTo>
                  <a:pt x="155765" y="14582"/>
                </a:lnTo>
                <a:lnTo>
                  <a:pt x="147929" y="14375"/>
                </a:lnTo>
                <a:lnTo>
                  <a:pt x="127224" y="14295"/>
                </a:lnTo>
                <a:lnTo>
                  <a:pt x="124504" y="13499"/>
                </a:lnTo>
                <a:lnTo>
                  <a:pt x="116882" y="9380"/>
                </a:lnTo>
                <a:lnTo>
                  <a:pt x="112008" y="8137"/>
                </a:lnTo>
                <a:lnTo>
                  <a:pt x="104801" y="7438"/>
                </a:lnTo>
                <a:lnTo>
                  <a:pt x="102411" y="6546"/>
                </a:lnTo>
                <a:lnTo>
                  <a:pt x="95255" y="2292"/>
                </a:lnTo>
                <a:lnTo>
                  <a:pt x="90489" y="1019"/>
                </a:lnTo>
                <a:lnTo>
                  <a:pt x="83344" y="302"/>
                </a:lnTo>
                <a:lnTo>
                  <a:pt x="75406" y="60"/>
                </a:lnTo>
                <a:lnTo>
                  <a:pt x="76641" y="26"/>
                </a:lnTo>
                <a:lnTo>
                  <a:pt x="71509" y="0"/>
                </a:lnTo>
                <a:lnTo>
                  <a:pt x="71440" y="8819"/>
                </a:lnTo>
                <a:lnTo>
                  <a:pt x="71438" y="17000"/>
                </a:lnTo>
                <a:lnTo>
                  <a:pt x="70644" y="19271"/>
                </a:lnTo>
                <a:lnTo>
                  <a:pt x="66528" y="26259"/>
                </a:lnTo>
                <a:lnTo>
                  <a:pt x="65286" y="30985"/>
                </a:lnTo>
                <a:lnTo>
                  <a:pt x="65749" y="33357"/>
                </a:lnTo>
                <a:lnTo>
                  <a:pt x="69399" y="41281"/>
                </a:lnTo>
                <a:lnTo>
                  <a:pt x="70531" y="49039"/>
                </a:lnTo>
                <a:lnTo>
                  <a:pt x="71627" y="52536"/>
                </a:lnTo>
                <a:lnTo>
                  <a:pt x="74961" y="58539"/>
                </a:lnTo>
                <a:lnTo>
                  <a:pt x="75374" y="61251"/>
                </a:lnTo>
                <a:lnTo>
                  <a:pt x="74855" y="63853"/>
                </a:lnTo>
                <a:lnTo>
                  <a:pt x="73716" y="66381"/>
                </a:lnTo>
                <a:lnTo>
                  <a:pt x="72450" y="73424"/>
                </a:lnTo>
                <a:lnTo>
                  <a:pt x="71887" y="81051"/>
                </a:lnTo>
                <a:lnTo>
                  <a:pt x="71570" y="89808"/>
                </a:lnTo>
                <a:lnTo>
                  <a:pt x="71496" y="94948"/>
                </a:lnTo>
                <a:lnTo>
                  <a:pt x="70683" y="97430"/>
                </a:lnTo>
                <a:lnTo>
                  <a:pt x="66539" y="104715"/>
                </a:lnTo>
                <a:lnTo>
                  <a:pt x="65291" y="109511"/>
                </a:lnTo>
                <a:lnTo>
                  <a:pt x="64490" y="118264"/>
                </a:lnTo>
                <a:lnTo>
                  <a:pt x="64298" y="127843"/>
                </a:lnTo>
                <a:lnTo>
                  <a:pt x="64293" y="128579"/>
                </a:lnTo>
                <a:lnTo>
                  <a:pt x="68086" y="124793"/>
                </a:lnTo>
                <a:lnTo>
                  <a:pt x="68409" y="123676"/>
                </a:lnTo>
                <a:lnTo>
                  <a:pt x="67831" y="122932"/>
                </a:lnTo>
                <a:lnTo>
                  <a:pt x="66652" y="122436"/>
                </a:lnTo>
                <a:lnTo>
                  <a:pt x="66659" y="121311"/>
                </a:lnTo>
                <a:lnTo>
                  <a:pt x="67458" y="119768"/>
                </a:lnTo>
                <a:lnTo>
                  <a:pt x="71707" y="113433"/>
                </a:lnTo>
                <a:lnTo>
                  <a:pt x="74996" y="107035"/>
                </a:lnTo>
                <a:lnTo>
                  <a:pt x="77779" y="104694"/>
                </a:lnTo>
                <a:lnTo>
                  <a:pt x="81221" y="103134"/>
                </a:lnTo>
                <a:lnTo>
                  <a:pt x="85104" y="102093"/>
                </a:lnTo>
                <a:lnTo>
                  <a:pt x="89279" y="99812"/>
                </a:lnTo>
                <a:lnTo>
                  <a:pt x="93651" y="96704"/>
                </a:lnTo>
                <a:lnTo>
                  <a:pt x="101947" y="90605"/>
                </a:lnTo>
                <a:lnTo>
                  <a:pt x="108280" y="87894"/>
                </a:lnTo>
                <a:lnTo>
                  <a:pt x="115858" y="84572"/>
                </a:lnTo>
                <a:lnTo>
                  <a:pt x="129049" y="78240"/>
                </a:lnTo>
                <a:lnTo>
                  <a:pt x="133657" y="75972"/>
                </a:lnTo>
                <a:lnTo>
                  <a:pt x="140895" y="73453"/>
                </a:lnTo>
                <a:lnTo>
                  <a:pt x="147551" y="71540"/>
                </a:lnTo>
                <a:lnTo>
                  <a:pt x="155801" y="68043"/>
                </a:lnTo>
                <a:lnTo>
                  <a:pt x="160223" y="66793"/>
                </a:lnTo>
                <a:lnTo>
                  <a:pt x="164759" y="65960"/>
                </a:lnTo>
                <a:lnTo>
                  <a:pt x="169371" y="65405"/>
                </a:lnTo>
                <a:lnTo>
                  <a:pt x="176611" y="64788"/>
                </a:lnTo>
                <a:lnTo>
                  <a:pt x="183268" y="64513"/>
                </a:lnTo>
                <a:lnTo>
                  <a:pt x="201297" y="64323"/>
                </a:lnTo>
                <a:lnTo>
                  <a:pt x="208792" y="66423"/>
                </a:lnTo>
                <a:lnTo>
                  <a:pt x="213013" y="68095"/>
                </a:lnTo>
                <a:lnTo>
                  <a:pt x="217415" y="69209"/>
                </a:lnTo>
                <a:lnTo>
                  <a:pt x="221937" y="69952"/>
                </a:lnTo>
                <a:lnTo>
                  <a:pt x="226539" y="70447"/>
                </a:lnTo>
                <a:lnTo>
                  <a:pt x="230401" y="72365"/>
                </a:lnTo>
                <a:lnTo>
                  <a:pt x="233769" y="75231"/>
                </a:lnTo>
                <a:lnTo>
                  <a:pt x="239628" y="81855"/>
                </a:lnTo>
                <a:lnTo>
                  <a:pt x="247390" y="90046"/>
                </a:lnTo>
                <a:lnTo>
                  <a:pt x="254716" y="98294"/>
                </a:lnTo>
                <a:lnTo>
                  <a:pt x="259521" y="106128"/>
                </a:lnTo>
                <a:lnTo>
                  <a:pt x="264303" y="114901"/>
                </a:lnTo>
                <a:lnTo>
                  <a:pt x="266689" y="119463"/>
                </a:lnTo>
                <a:lnTo>
                  <a:pt x="267486" y="123298"/>
                </a:lnTo>
                <a:lnTo>
                  <a:pt x="267224" y="126649"/>
                </a:lnTo>
                <a:lnTo>
                  <a:pt x="265610" y="133282"/>
                </a:lnTo>
                <a:lnTo>
                  <a:pt x="264892" y="141522"/>
                </a:lnTo>
                <a:lnTo>
                  <a:pt x="264573" y="150476"/>
                </a:lnTo>
                <a:lnTo>
                  <a:pt x="264369" y="169159"/>
                </a:lnTo>
                <a:lnTo>
                  <a:pt x="264333" y="183383"/>
                </a:lnTo>
                <a:lnTo>
                  <a:pt x="262208" y="192893"/>
                </a:lnTo>
                <a:lnTo>
                  <a:pt x="260530" y="197652"/>
                </a:lnTo>
                <a:lnTo>
                  <a:pt x="254433" y="207172"/>
                </a:lnTo>
                <a:lnTo>
                  <a:pt x="247225" y="216695"/>
                </a:lnTo>
                <a:lnTo>
                  <a:pt x="241375" y="226219"/>
                </a:lnTo>
                <a:lnTo>
                  <a:pt x="234013" y="235744"/>
                </a:lnTo>
                <a:lnTo>
                  <a:pt x="226243" y="245269"/>
                </a:lnTo>
                <a:lnTo>
                  <a:pt x="220144" y="254794"/>
                </a:lnTo>
                <a:lnTo>
                  <a:pt x="215819" y="258763"/>
                </a:lnTo>
                <a:lnTo>
                  <a:pt x="210554" y="262202"/>
                </a:lnTo>
                <a:lnTo>
                  <a:pt x="204663" y="265289"/>
                </a:lnTo>
                <a:lnTo>
                  <a:pt x="199148" y="268934"/>
                </a:lnTo>
                <a:lnTo>
                  <a:pt x="193884" y="272952"/>
                </a:lnTo>
                <a:lnTo>
                  <a:pt x="188787" y="277218"/>
                </a:lnTo>
                <a:lnTo>
                  <a:pt x="183802" y="280856"/>
                </a:lnTo>
                <a:lnTo>
                  <a:pt x="178891" y="284075"/>
                </a:lnTo>
                <a:lnTo>
                  <a:pt x="174029" y="287014"/>
                </a:lnTo>
                <a:lnTo>
                  <a:pt x="169200" y="289768"/>
                </a:lnTo>
                <a:lnTo>
                  <a:pt x="159602" y="294944"/>
                </a:lnTo>
                <a:lnTo>
                  <a:pt x="154026" y="297436"/>
                </a:lnTo>
                <a:lnTo>
                  <a:pt x="147928" y="299890"/>
                </a:lnTo>
                <a:lnTo>
                  <a:pt x="141481" y="302321"/>
                </a:lnTo>
                <a:lnTo>
                  <a:pt x="136389" y="303941"/>
                </a:lnTo>
                <a:lnTo>
                  <a:pt x="128615" y="305741"/>
                </a:lnTo>
                <a:lnTo>
                  <a:pt x="120397" y="306541"/>
                </a:lnTo>
                <a:lnTo>
                  <a:pt x="115984" y="306755"/>
                </a:lnTo>
                <a:lnTo>
                  <a:pt x="111453" y="307691"/>
                </a:lnTo>
                <a:lnTo>
                  <a:pt x="106846" y="309108"/>
                </a:lnTo>
                <a:lnTo>
                  <a:pt x="102187" y="310847"/>
                </a:lnTo>
                <a:lnTo>
                  <a:pt x="98287" y="311213"/>
                </a:lnTo>
                <a:lnTo>
                  <a:pt x="94893" y="310663"/>
                </a:lnTo>
                <a:lnTo>
                  <a:pt x="91837" y="309502"/>
                </a:lnTo>
                <a:lnTo>
                  <a:pt x="84208" y="308213"/>
                </a:lnTo>
                <a:lnTo>
                  <a:pt x="76319" y="307640"/>
                </a:lnTo>
                <a:lnTo>
                  <a:pt x="70167" y="307385"/>
                </a:lnTo>
                <a:lnTo>
                  <a:pt x="67416" y="306523"/>
                </a:lnTo>
                <a:lnTo>
                  <a:pt x="62241" y="303449"/>
                </a:lnTo>
                <a:lnTo>
                  <a:pt x="55179" y="301554"/>
                </a:lnTo>
                <a:lnTo>
                  <a:pt x="51074" y="301048"/>
                </a:lnTo>
                <a:lnTo>
                  <a:pt x="44395" y="298370"/>
                </a:lnTo>
                <a:lnTo>
                  <a:pt x="38781" y="295328"/>
                </a:lnTo>
                <a:lnTo>
                  <a:pt x="31158" y="292821"/>
                </a:lnTo>
                <a:lnTo>
                  <a:pt x="22868" y="286838"/>
                </a:lnTo>
                <a:lnTo>
                  <a:pt x="15406" y="279695"/>
                </a:lnTo>
                <a:lnTo>
                  <a:pt x="14240" y="279332"/>
                </a:lnTo>
                <a:lnTo>
                  <a:pt x="10826" y="278929"/>
                </a:lnTo>
                <a:lnTo>
                  <a:pt x="9599" y="278028"/>
                </a:lnTo>
                <a:lnTo>
                  <a:pt x="8780" y="276633"/>
                </a:lnTo>
                <a:lnTo>
                  <a:pt x="8234" y="274909"/>
                </a:lnTo>
                <a:lnTo>
                  <a:pt x="7077" y="273760"/>
                </a:lnTo>
                <a:lnTo>
                  <a:pt x="5512" y="272994"/>
                </a:lnTo>
                <a:lnTo>
                  <a:pt x="3674" y="272484"/>
                </a:lnTo>
                <a:lnTo>
                  <a:pt x="2449" y="271350"/>
                </a:lnTo>
                <a:lnTo>
                  <a:pt x="1633" y="269800"/>
                </a:lnTo>
                <a:lnTo>
                  <a:pt x="8" y="264347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70"/>
          <p:cNvSpPr/>
          <p:nvPr/>
        </p:nvSpPr>
        <p:spPr>
          <a:xfrm>
            <a:off x="2557463" y="735806"/>
            <a:ext cx="314208" cy="14288"/>
          </a:xfrm>
          <a:custGeom>
            <a:avLst/>
            <a:gdLst/>
            <a:ahLst/>
            <a:cxnLst/>
            <a:rect l="0" t="0" r="0" b="0"/>
            <a:pathLst>
              <a:path w="314208" h="14288">
                <a:moveTo>
                  <a:pt x="7143" y="0"/>
                </a:moveTo>
                <a:lnTo>
                  <a:pt x="25" y="0"/>
                </a:lnTo>
                <a:lnTo>
                  <a:pt x="0" y="6849"/>
                </a:lnTo>
                <a:lnTo>
                  <a:pt x="3791" y="7056"/>
                </a:lnTo>
                <a:lnTo>
                  <a:pt x="5702" y="7879"/>
                </a:lnTo>
                <a:lnTo>
                  <a:pt x="7770" y="9221"/>
                </a:lnTo>
                <a:lnTo>
                  <a:pt x="12999" y="13287"/>
                </a:lnTo>
                <a:lnTo>
                  <a:pt x="14222" y="13620"/>
                </a:lnTo>
                <a:lnTo>
                  <a:pt x="17698" y="13991"/>
                </a:lnTo>
                <a:lnTo>
                  <a:pt x="25172" y="14248"/>
                </a:lnTo>
                <a:lnTo>
                  <a:pt x="240479" y="14287"/>
                </a:lnTo>
                <a:lnTo>
                  <a:pt x="245250" y="13494"/>
                </a:lnTo>
                <a:lnTo>
                  <a:pt x="250019" y="12171"/>
                </a:lnTo>
                <a:lnTo>
                  <a:pt x="254785" y="10495"/>
                </a:lnTo>
                <a:lnTo>
                  <a:pt x="259550" y="9378"/>
                </a:lnTo>
                <a:lnTo>
                  <a:pt x="264314" y="8633"/>
                </a:lnTo>
                <a:lnTo>
                  <a:pt x="269078" y="8137"/>
                </a:lnTo>
                <a:lnTo>
                  <a:pt x="273841" y="7805"/>
                </a:lnTo>
                <a:lnTo>
                  <a:pt x="283367" y="7438"/>
                </a:lnTo>
                <a:lnTo>
                  <a:pt x="298207" y="7169"/>
                </a:lnTo>
                <a:lnTo>
                  <a:pt x="313928" y="7144"/>
                </a:lnTo>
                <a:lnTo>
                  <a:pt x="314060" y="7937"/>
                </a:lnTo>
                <a:lnTo>
                  <a:pt x="314148" y="9260"/>
                </a:lnTo>
                <a:lnTo>
                  <a:pt x="314207" y="10936"/>
                </a:lnTo>
                <a:lnTo>
                  <a:pt x="313452" y="12053"/>
                </a:lnTo>
                <a:lnTo>
                  <a:pt x="312155" y="12798"/>
                </a:lnTo>
                <a:lnTo>
                  <a:pt x="310497" y="13294"/>
                </a:lnTo>
                <a:lnTo>
                  <a:pt x="308598" y="13625"/>
                </a:lnTo>
                <a:lnTo>
                  <a:pt x="306538" y="13846"/>
                </a:lnTo>
                <a:lnTo>
                  <a:pt x="300037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71"/>
          <p:cNvSpPr/>
          <p:nvPr/>
        </p:nvSpPr>
        <p:spPr>
          <a:xfrm>
            <a:off x="3100387" y="514437"/>
            <a:ext cx="242889" cy="235657"/>
          </a:xfrm>
          <a:custGeom>
            <a:avLst/>
            <a:gdLst/>
            <a:ahLst/>
            <a:cxnLst/>
            <a:rect l="0" t="0" r="0" b="0"/>
            <a:pathLst>
              <a:path w="242889" h="235657">
                <a:moveTo>
                  <a:pt x="0" y="7056"/>
                </a:moveTo>
                <a:lnTo>
                  <a:pt x="0" y="0"/>
                </a:lnTo>
                <a:lnTo>
                  <a:pt x="0" y="10762"/>
                </a:lnTo>
                <a:lnTo>
                  <a:pt x="794" y="11908"/>
                </a:lnTo>
                <a:lnTo>
                  <a:pt x="2117" y="12672"/>
                </a:lnTo>
                <a:lnTo>
                  <a:pt x="3792" y="13181"/>
                </a:lnTo>
                <a:lnTo>
                  <a:pt x="4910" y="14315"/>
                </a:lnTo>
                <a:lnTo>
                  <a:pt x="5654" y="15864"/>
                </a:lnTo>
                <a:lnTo>
                  <a:pt x="6151" y="17691"/>
                </a:lnTo>
                <a:lnTo>
                  <a:pt x="8819" y="21837"/>
                </a:lnTo>
                <a:lnTo>
                  <a:pt x="14784" y="28634"/>
                </a:lnTo>
                <a:lnTo>
                  <a:pt x="21578" y="35675"/>
                </a:lnTo>
                <a:lnTo>
                  <a:pt x="30985" y="45165"/>
                </a:lnTo>
                <a:lnTo>
                  <a:pt x="35732" y="52039"/>
                </a:lnTo>
                <a:lnTo>
                  <a:pt x="38109" y="56095"/>
                </a:lnTo>
                <a:lnTo>
                  <a:pt x="42866" y="62718"/>
                </a:lnTo>
                <a:lnTo>
                  <a:pt x="47627" y="69101"/>
                </a:lnTo>
                <a:lnTo>
                  <a:pt x="50007" y="73026"/>
                </a:lnTo>
                <a:lnTo>
                  <a:pt x="52388" y="77230"/>
                </a:lnTo>
                <a:lnTo>
                  <a:pt x="59267" y="84017"/>
                </a:lnTo>
                <a:lnTo>
                  <a:pt x="63324" y="86939"/>
                </a:lnTo>
                <a:lnTo>
                  <a:pt x="67616" y="90474"/>
                </a:lnTo>
                <a:lnTo>
                  <a:pt x="72065" y="94418"/>
                </a:lnTo>
                <a:lnTo>
                  <a:pt x="81241" y="103034"/>
                </a:lnTo>
                <a:lnTo>
                  <a:pt x="101019" y="122422"/>
                </a:lnTo>
                <a:lnTo>
                  <a:pt x="103859" y="126036"/>
                </a:lnTo>
                <a:lnTo>
                  <a:pt x="106545" y="130032"/>
                </a:lnTo>
                <a:lnTo>
                  <a:pt x="109130" y="134284"/>
                </a:lnTo>
                <a:lnTo>
                  <a:pt x="112441" y="138706"/>
                </a:lnTo>
                <a:lnTo>
                  <a:pt x="116236" y="143241"/>
                </a:lnTo>
                <a:lnTo>
                  <a:pt x="120353" y="147853"/>
                </a:lnTo>
                <a:lnTo>
                  <a:pt x="124685" y="151720"/>
                </a:lnTo>
                <a:lnTo>
                  <a:pt x="129161" y="155093"/>
                </a:lnTo>
                <a:lnTo>
                  <a:pt x="133733" y="158135"/>
                </a:lnTo>
                <a:lnTo>
                  <a:pt x="138368" y="161750"/>
                </a:lnTo>
                <a:lnTo>
                  <a:pt x="143045" y="165748"/>
                </a:lnTo>
                <a:lnTo>
                  <a:pt x="151682" y="173630"/>
                </a:lnTo>
                <a:lnTo>
                  <a:pt x="158166" y="179778"/>
                </a:lnTo>
                <a:lnTo>
                  <a:pt x="161801" y="182529"/>
                </a:lnTo>
                <a:lnTo>
                  <a:pt x="165811" y="185157"/>
                </a:lnTo>
                <a:lnTo>
                  <a:pt x="170072" y="187703"/>
                </a:lnTo>
                <a:lnTo>
                  <a:pt x="176923" y="192648"/>
                </a:lnTo>
                <a:lnTo>
                  <a:pt x="183407" y="197491"/>
                </a:lnTo>
                <a:lnTo>
                  <a:pt x="187359" y="199894"/>
                </a:lnTo>
                <a:lnTo>
                  <a:pt x="191581" y="202290"/>
                </a:lnTo>
                <a:lnTo>
                  <a:pt x="198389" y="207069"/>
                </a:lnTo>
                <a:lnTo>
                  <a:pt x="204060" y="211838"/>
                </a:lnTo>
                <a:lnTo>
                  <a:pt x="209227" y="216604"/>
                </a:lnTo>
                <a:lnTo>
                  <a:pt x="211716" y="218192"/>
                </a:lnTo>
                <a:lnTo>
                  <a:pt x="219011" y="221221"/>
                </a:lnTo>
                <a:lnTo>
                  <a:pt x="226200" y="225999"/>
                </a:lnTo>
                <a:lnTo>
                  <a:pt x="233623" y="228016"/>
                </a:lnTo>
                <a:lnTo>
                  <a:pt x="234330" y="228182"/>
                </a:lnTo>
                <a:lnTo>
                  <a:pt x="241771" y="234634"/>
                </a:lnTo>
                <a:lnTo>
                  <a:pt x="242888" y="2356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72"/>
          <p:cNvSpPr/>
          <p:nvPr/>
        </p:nvSpPr>
        <p:spPr>
          <a:xfrm>
            <a:off x="3136106" y="471487"/>
            <a:ext cx="171451" cy="207170"/>
          </a:xfrm>
          <a:custGeom>
            <a:avLst/>
            <a:gdLst/>
            <a:ahLst/>
            <a:cxnLst/>
            <a:rect l="0" t="0" r="0" b="0"/>
            <a:pathLst>
              <a:path w="171451" h="207170">
                <a:moveTo>
                  <a:pt x="171450" y="0"/>
                </a:moveTo>
                <a:lnTo>
                  <a:pt x="167334" y="0"/>
                </a:lnTo>
                <a:lnTo>
                  <a:pt x="171243" y="0"/>
                </a:lnTo>
                <a:lnTo>
                  <a:pt x="171432" y="6151"/>
                </a:lnTo>
                <a:lnTo>
                  <a:pt x="171444" y="10642"/>
                </a:lnTo>
                <a:lnTo>
                  <a:pt x="170653" y="11857"/>
                </a:lnTo>
                <a:lnTo>
                  <a:pt x="169330" y="12667"/>
                </a:lnTo>
                <a:lnTo>
                  <a:pt x="167656" y="13207"/>
                </a:lnTo>
                <a:lnTo>
                  <a:pt x="166539" y="14361"/>
                </a:lnTo>
                <a:lnTo>
                  <a:pt x="165795" y="15924"/>
                </a:lnTo>
                <a:lnTo>
                  <a:pt x="165299" y="17760"/>
                </a:lnTo>
                <a:lnTo>
                  <a:pt x="162631" y="21916"/>
                </a:lnTo>
                <a:lnTo>
                  <a:pt x="158799" y="26409"/>
                </a:lnTo>
                <a:lnTo>
                  <a:pt x="154450" y="31052"/>
                </a:lnTo>
                <a:lnTo>
                  <a:pt x="142831" y="42875"/>
                </a:lnTo>
                <a:lnTo>
                  <a:pt x="119061" y="66675"/>
                </a:lnTo>
                <a:lnTo>
                  <a:pt x="116680" y="69850"/>
                </a:lnTo>
                <a:lnTo>
                  <a:pt x="114300" y="73554"/>
                </a:lnTo>
                <a:lnTo>
                  <a:pt x="111918" y="77611"/>
                </a:lnTo>
                <a:lnTo>
                  <a:pt x="109537" y="81109"/>
                </a:lnTo>
                <a:lnTo>
                  <a:pt x="104775" y="87113"/>
                </a:lnTo>
                <a:lnTo>
                  <a:pt x="101600" y="89826"/>
                </a:lnTo>
                <a:lnTo>
                  <a:pt x="97896" y="92427"/>
                </a:lnTo>
                <a:lnTo>
                  <a:pt x="93839" y="94956"/>
                </a:lnTo>
                <a:lnTo>
                  <a:pt x="90340" y="98229"/>
                </a:lnTo>
                <a:lnTo>
                  <a:pt x="87214" y="101998"/>
                </a:lnTo>
                <a:lnTo>
                  <a:pt x="84336" y="106099"/>
                </a:lnTo>
                <a:lnTo>
                  <a:pt x="81624" y="109626"/>
                </a:lnTo>
                <a:lnTo>
                  <a:pt x="76494" y="115662"/>
                </a:lnTo>
                <a:lnTo>
                  <a:pt x="73221" y="118383"/>
                </a:lnTo>
                <a:lnTo>
                  <a:pt x="69451" y="120991"/>
                </a:lnTo>
                <a:lnTo>
                  <a:pt x="65351" y="123523"/>
                </a:lnTo>
                <a:lnTo>
                  <a:pt x="61823" y="126005"/>
                </a:lnTo>
                <a:lnTo>
                  <a:pt x="58678" y="128453"/>
                </a:lnTo>
                <a:lnTo>
                  <a:pt x="55787" y="130879"/>
                </a:lnTo>
                <a:lnTo>
                  <a:pt x="50459" y="135692"/>
                </a:lnTo>
                <a:lnTo>
                  <a:pt x="47927" y="138086"/>
                </a:lnTo>
                <a:lnTo>
                  <a:pt x="46239" y="140476"/>
                </a:lnTo>
                <a:lnTo>
                  <a:pt x="44363" y="145248"/>
                </a:lnTo>
                <a:lnTo>
                  <a:pt x="41413" y="150015"/>
                </a:lnTo>
                <a:lnTo>
                  <a:pt x="37455" y="154780"/>
                </a:lnTo>
                <a:lnTo>
                  <a:pt x="33051" y="159543"/>
                </a:lnTo>
                <a:lnTo>
                  <a:pt x="31559" y="161925"/>
                </a:lnTo>
                <a:lnTo>
                  <a:pt x="29901" y="166687"/>
                </a:lnTo>
                <a:lnTo>
                  <a:pt x="27048" y="171450"/>
                </a:lnTo>
                <a:lnTo>
                  <a:pt x="23133" y="176212"/>
                </a:lnTo>
                <a:lnTo>
                  <a:pt x="18748" y="180975"/>
                </a:lnTo>
                <a:lnTo>
                  <a:pt x="16467" y="182563"/>
                </a:lnTo>
                <a:lnTo>
                  <a:pt x="11816" y="184326"/>
                </a:lnTo>
                <a:lnTo>
                  <a:pt x="10259" y="185591"/>
                </a:lnTo>
                <a:lnTo>
                  <a:pt x="9221" y="187227"/>
                </a:lnTo>
                <a:lnTo>
                  <a:pt x="8528" y="189112"/>
                </a:lnTo>
                <a:lnTo>
                  <a:pt x="7273" y="190368"/>
                </a:lnTo>
                <a:lnTo>
                  <a:pt x="5642" y="191206"/>
                </a:lnTo>
                <a:lnTo>
                  <a:pt x="1114" y="192550"/>
                </a:lnTo>
                <a:lnTo>
                  <a:pt x="743" y="193454"/>
                </a:lnTo>
                <a:lnTo>
                  <a:pt x="13" y="199890"/>
                </a:lnTo>
                <a:lnTo>
                  <a:pt x="0" y="206175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73"/>
          <p:cNvSpPr/>
          <p:nvPr/>
        </p:nvSpPr>
        <p:spPr>
          <a:xfrm>
            <a:off x="3457575" y="592931"/>
            <a:ext cx="235744" cy="1"/>
          </a:xfrm>
          <a:custGeom>
            <a:avLst/>
            <a:gdLst/>
            <a:ahLst/>
            <a:cxnLst/>
            <a:rect l="0" t="0" r="0" b="0"/>
            <a:pathLst>
              <a:path w="235744" h="1">
                <a:moveTo>
                  <a:pt x="0" y="0"/>
                </a:moveTo>
                <a:lnTo>
                  <a:pt x="2357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74"/>
          <p:cNvSpPr/>
          <p:nvPr/>
        </p:nvSpPr>
        <p:spPr>
          <a:xfrm>
            <a:off x="3836193" y="435768"/>
            <a:ext cx="114299" cy="282644"/>
          </a:xfrm>
          <a:custGeom>
            <a:avLst/>
            <a:gdLst/>
            <a:ahLst/>
            <a:cxnLst/>
            <a:rect l="0" t="0" r="0" b="0"/>
            <a:pathLst>
              <a:path w="114299" h="282644">
                <a:moveTo>
                  <a:pt x="0" y="14288"/>
                </a:moveTo>
                <a:lnTo>
                  <a:pt x="0" y="7438"/>
                </a:lnTo>
                <a:lnTo>
                  <a:pt x="2117" y="5158"/>
                </a:lnTo>
                <a:lnTo>
                  <a:pt x="6151" y="1019"/>
                </a:lnTo>
                <a:lnTo>
                  <a:pt x="7276" y="679"/>
                </a:lnTo>
                <a:lnTo>
                  <a:pt x="10642" y="302"/>
                </a:lnTo>
                <a:lnTo>
                  <a:pt x="13208" y="90"/>
                </a:lnTo>
                <a:lnTo>
                  <a:pt x="15924" y="40"/>
                </a:lnTo>
                <a:lnTo>
                  <a:pt x="64023" y="0"/>
                </a:lnTo>
                <a:lnTo>
                  <a:pt x="67288" y="794"/>
                </a:lnTo>
                <a:lnTo>
                  <a:pt x="70259" y="2117"/>
                </a:lnTo>
                <a:lnTo>
                  <a:pt x="73033" y="3793"/>
                </a:lnTo>
                <a:lnTo>
                  <a:pt x="75676" y="4910"/>
                </a:lnTo>
                <a:lnTo>
                  <a:pt x="78232" y="5655"/>
                </a:lnTo>
                <a:lnTo>
                  <a:pt x="80730" y="6151"/>
                </a:lnTo>
                <a:lnTo>
                  <a:pt x="83189" y="6482"/>
                </a:lnTo>
                <a:lnTo>
                  <a:pt x="85622" y="6703"/>
                </a:lnTo>
                <a:lnTo>
                  <a:pt x="88038" y="6850"/>
                </a:lnTo>
                <a:lnTo>
                  <a:pt x="89648" y="7742"/>
                </a:lnTo>
                <a:lnTo>
                  <a:pt x="90721" y="9130"/>
                </a:lnTo>
                <a:lnTo>
                  <a:pt x="91438" y="10849"/>
                </a:lnTo>
                <a:lnTo>
                  <a:pt x="93502" y="11995"/>
                </a:lnTo>
                <a:lnTo>
                  <a:pt x="96466" y="12760"/>
                </a:lnTo>
                <a:lnTo>
                  <a:pt x="100030" y="13269"/>
                </a:lnTo>
                <a:lnTo>
                  <a:pt x="102405" y="14402"/>
                </a:lnTo>
                <a:lnTo>
                  <a:pt x="103989" y="15952"/>
                </a:lnTo>
                <a:lnTo>
                  <a:pt x="106543" y="19790"/>
                </a:lnTo>
                <a:lnTo>
                  <a:pt x="108335" y="21925"/>
                </a:lnTo>
                <a:lnTo>
                  <a:pt x="110323" y="24141"/>
                </a:lnTo>
                <a:lnTo>
                  <a:pt x="111649" y="26413"/>
                </a:lnTo>
                <a:lnTo>
                  <a:pt x="113122" y="31054"/>
                </a:lnTo>
                <a:lnTo>
                  <a:pt x="113951" y="38129"/>
                </a:lnTo>
                <a:lnTo>
                  <a:pt x="114197" y="45253"/>
                </a:lnTo>
                <a:lnTo>
                  <a:pt x="114298" y="66675"/>
                </a:lnTo>
                <a:lnTo>
                  <a:pt x="112183" y="73555"/>
                </a:lnTo>
                <a:lnTo>
                  <a:pt x="109390" y="81904"/>
                </a:lnTo>
                <a:lnTo>
                  <a:pt x="108646" y="86352"/>
                </a:lnTo>
                <a:lnTo>
                  <a:pt x="108149" y="90906"/>
                </a:lnTo>
                <a:lnTo>
                  <a:pt x="105481" y="98082"/>
                </a:lnTo>
                <a:lnTo>
                  <a:pt x="103658" y="101107"/>
                </a:lnTo>
                <a:lnTo>
                  <a:pt x="101633" y="108701"/>
                </a:lnTo>
                <a:lnTo>
                  <a:pt x="99939" y="117368"/>
                </a:lnTo>
                <a:lnTo>
                  <a:pt x="98376" y="121902"/>
                </a:lnTo>
                <a:lnTo>
                  <a:pt x="96541" y="126512"/>
                </a:lnTo>
                <a:lnTo>
                  <a:pt x="92384" y="137984"/>
                </a:lnTo>
                <a:lnTo>
                  <a:pt x="90165" y="144377"/>
                </a:lnTo>
                <a:lnTo>
                  <a:pt x="88685" y="150226"/>
                </a:lnTo>
                <a:lnTo>
                  <a:pt x="87698" y="155713"/>
                </a:lnTo>
                <a:lnTo>
                  <a:pt x="87041" y="160959"/>
                </a:lnTo>
                <a:lnTo>
                  <a:pt x="85809" y="166044"/>
                </a:lnTo>
                <a:lnTo>
                  <a:pt x="84193" y="171021"/>
                </a:lnTo>
                <a:lnTo>
                  <a:pt x="82322" y="175926"/>
                </a:lnTo>
                <a:lnTo>
                  <a:pt x="80282" y="180784"/>
                </a:lnTo>
                <a:lnTo>
                  <a:pt x="78128" y="185611"/>
                </a:lnTo>
                <a:lnTo>
                  <a:pt x="75898" y="190415"/>
                </a:lnTo>
                <a:lnTo>
                  <a:pt x="74411" y="195206"/>
                </a:lnTo>
                <a:lnTo>
                  <a:pt x="73420" y="199988"/>
                </a:lnTo>
                <a:lnTo>
                  <a:pt x="72759" y="204763"/>
                </a:lnTo>
                <a:lnTo>
                  <a:pt x="69909" y="212185"/>
                </a:lnTo>
                <a:lnTo>
                  <a:pt x="68037" y="215275"/>
                </a:lnTo>
                <a:lnTo>
                  <a:pt x="65995" y="218923"/>
                </a:lnTo>
                <a:lnTo>
                  <a:pt x="61611" y="227210"/>
                </a:lnTo>
                <a:lnTo>
                  <a:pt x="59133" y="234068"/>
                </a:lnTo>
                <a:lnTo>
                  <a:pt x="57737" y="242391"/>
                </a:lnTo>
                <a:lnTo>
                  <a:pt x="57411" y="248223"/>
                </a:lnTo>
                <a:lnTo>
                  <a:pt x="57185" y="261886"/>
                </a:lnTo>
                <a:lnTo>
                  <a:pt x="57160" y="267390"/>
                </a:lnTo>
                <a:lnTo>
                  <a:pt x="56363" y="269542"/>
                </a:lnTo>
                <a:lnTo>
                  <a:pt x="53361" y="274049"/>
                </a:lnTo>
                <a:lnTo>
                  <a:pt x="50301" y="278206"/>
                </a:lnTo>
                <a:lnTo>
                  <a:pt x="50065" y="282643"/>
                </a:lnTo>
                <a:lnTo>
                  <a:pt x="50007" y="2786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75"/>
          <p:cNvSpPr/>
          <p:nvPr/>
        </p:nvSpPr>
        <p:spPr>
          <a:xfrm>
            <a:off x="3793331" y="564356"/>
            <a:ext cx="307182" cy="7145"/>
          </a:xfrm>
          <a:custGeom>
            <a:avLst/>
            <a:gdLst/>
            <a:ahLst/>
            <a:cxnLst/>
            <a:rect l="0" t="0" r="0" b="0"/>
            <a:pathLst>
              <a:path w="307182" h="7145">
                <a:moveTo>
                  <a:pt x="0" y="7144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6849" y="87"/>
                </a:lnTo>
                <a:lnTo>
                  <a:pt x="14876" y="11"/>
                </a:lnTo>
                <a:lnTo>
                  <a:pt x="69388" y="0"/>
                </a:lnTo>
                <a:lnTo>
                  <a:pt x="74834" y="794"/>
                </a:lnTo>
                <a:lnTo>
                  <a:pt x="80845" y="2116"/>
                </a:lnTo>
                <a:lnTo>
                  <a:pt x="87234" y="3792"/>
                </a:lnTo>
                <a:lnTo>
                  <a:pt x="93081" y="4909"/>
                </a:lnTo>
                <a:lnTo>
                  <a:pt x="98567" y="5654"/>
                </a:lnTo>
                <a:lnTo>
                  <a:pt x="103811" y="6150"/>
                </a:lnTo>
                <a:lnTo>
                  <a:pt x="109688" y="6482"/>
                </a:lnTo>
                <a:lnTo>
                  <a:pt x="122569" y="6849"/>
                </a:lnTo>
                <a:lnTo>
                  <a:pt x="151656" y="7105"/>
                </a:lnTo>
                <a:lnTo>
                  <a:pt x="193970" y="7141"/>
                </a:lnTo>
                <a:lnTo>
                  <a:pt x="199957" y="6348"/>
                </a:lnTo>
                <a:lnTo>
                  <a:pt x="205536" y="5026"/>
                </a:lnTo>
                <a:lnTo>
                  <a:pt x="210842" y="3350"/>
                </a:lnTo>
                <a:lnTo>
                  <a:pt x="215968" y="2234"/>
                </a:lnTo>
                <a:lnTo>
                  <a:pt x="220972" y="1489"/>
                </a:lnTo>
                <a:lnTo>
                  <a:pt x="225896" y="993"/>
                </a:lnTo>
                <a:lnTo>
                  <a:pt x="230766" y="662"/>
                </a:lnTo>
                <a:lnTo>
                  <a:pt x="235600" y="441"/>
                </a:lnTo>
                <a:lnTo>
                  <a:pt x="245999" y="196"/>
                </a:lnTo>
                <a:lnTo>
                  <a:pt x="294070" y="2"/>
                </a:lnTo>
                <a:lnTo>
                  <a:pt x="296853" y="795"/>
                </a:lnTo>
                <a:lnTo>
                  <a:pt x="299502" y="2117"/>
                </a:lnTo>
                <a:lnTo>
                  <a:pt x="30718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76"/>
          <p:cNvSpPr/>
          <p:nvPr/>
        </p:nvSpPr>
        <p:spPr>
          <a:xfrm>
            <a:off x="3057525" y="857250"/>
            <a:ext cx="1057276" cy="35719"/>
          </a:xfrm>
          <a:custGeom>
            <a:avLst/>
            <a:gdLst/>
            <a:ahLst/>
            <a:cxnLst/>
            <a:rect l="0" t="0" r="0" b="0"/>
            <a:pathLst>
              <a:path w="1057276" h="35719">
                <a:moveTo>
                  <a:pt x="0" y="14287"/>
                </a:moveTo>
                <a:lnTo>
                  <a:pt x="157494" y="14287"/>
                </a:lnTo>
                <a:lnTo>
                  <a:pt x="164527" y="13493"/>
                </a:lnTo>
                <a:lnTo>
                  <a:pt x="171597" y="12170"/>
                </a:lnTo>
                <a:lnTo>
                  <a:pt x="178691" y="10495"/>
                </a:lnTo>
                <a:lnTo>
                  <a:pt x="186596" y="9378"/>
                </a:lnTo>
                <a:lnTo>
                  <a:pt x="195041" y="8633"/>
                </a:lnTo>
                <a:lnTo>
                  <a:pt x="219979" y="7585"/>
                </a:lnTo>
                <a:lnTo>
                  <a:pt x="235881" y="6546"/>
                </a:lnTo>
                <a:lnTo>
                  <a:pt x="244566" y="5157"/>
                </a:lnTo>
                <a:lnTo>
                  <a:pt x="253532" y="3438"/>
                </a:lnTo>
                <a:lnTo>
                  <a:pt x="262683" y="2292"/>
                </a:lnTo>
                <a:lnTo>
                  <a:pt x="271960" y="1528"/>
                </a:lnTo>
                <a:lnTo>
                  <a:pt x="300185" y="452"/>
                </a:lnTo>
                <a:lnTo>
                  <a:pt x="362854" y="39"/>
                </a:lnTo>
                <a:lnTo>
                  <a:pt x="459555" y="0"/>
                </a:lnTo>
                <a:lnTo>
                  <a:pt x="469882" y="794"/>
                </a:lnTo>
                <a:lnTo>
                  <a:pt x="480736" y="2117"/>
                </a:lnTo>
                <a:lnTo>
                  <a:pt x="491940" y="3792"/>
                </a:lnTo>
                <a:lnTo>
                  <a:pt x="502585" y="4909"/>
                </a:lnTo>
                <a:lnTo>
                  <a:pt x="512857" y="5654"/>
                </a:lnTo>
                <a:lnTo>
                  <a:pt x="542482" y="6702"/>
                </a:lnTo>
                <a:lnTo>
                  <a:pt x="609574" y="7117"/>
                </a:lnTo>
                <a:lnTo>
                  <a:pt x="619107" y="7920"/>
                </a:lnTo>
                <a:lnTo>
                  <a:pt x="628638" y="9248"/>
                </a:lnTo>
                <a:lnTo>
                  <a:pt x="638167" y="10928"/>
                </a:lnTo>
                <a:lnTo>
                  <a:pt x="648488" y="12048"/>
                </a:lnTo>
                <a:lnTo>
                  <a:pt x="659338" y="12794"/>
                </a:lnTo>
                <a:lnTo>
                  <a:pt x="691453" y="13845"/>
                </a:lnTo>
                <a:lnTo>
                  <a:pt x="776360" y="14270"/>
                </a:lnTo>
                <a:lnTo>
                  <a:pt x="829968" y="14285"/>
                </a:lnTo>
                <a:lnTo>
                  <a:pt x="839856" y="15079"/>
                </a:lnTo>
                <a:lnTo>
                  <a:pt x="849622" y="16403"/>
                </a:lnTo>
                <a:lnTo>
                  <a:pt x="859308" y="18079"/>
                </a:lnTo>
                <a:lnTo>
                  <a:pt x="868941" y="19196"/>
                </a:lnTo>
                <a:lnTo>
                  <a:pt x="878538" y="19941"/>
                </a:lnTo>
                <a:lnTo>
                  <a:pt x="907214" y="20989"/>
                </a:lnTo>
                <a:lnTo>
                  <a:pt x="926287" y="20441"/>
                </a:lnTo>
                <a:lnTo>
                  <a:pt x="935818" y="19183"/>
                </a:lnTo>
                <a:lnTo>
                  <a:pt x="945347" y="17551"/>
                </a:lnTo>
                <a:lnTo>
                  <a:pt x="962285" y="17854"/>
                </a:lnTo>
                <a:lnTo>
                  <a:pt x="970136" y="19046"/>
                </a:lnTo>
                <a:lnTo>
                  <a:pt x="977751" y="19841"/>
                </a:lnTo>
                <a:lnTo>
                  <a:pt x="992562" y="20724"/>
                </a:lnTo>
                <a:lnTo>
                  <a:pt x="1022990" y="21338"/>
                </a:lnTo>
                <a:lnTo>
                  <a:pt x="1029656" y="21369"/>
                </a:lnTo>
                <a:lnTo>
                  <a:pt x="1034893" y="22183"/>
                </a:lnTo>
                <a:lnTo>
                  <a:pt x="1039179" y="23520"/>
                </a:lnTo>
                <a:lnTo>
                  <a:pt x="1042830" y="25205"/>
                </a:lnTo>
                <a:lnTo>
                  <a:pt x="1046057" y="26328"/>
                </a:lnTo>
                <a:lnTo>
                  <a:pt x="1049002" y="27077"/>
                </a:lnTo>
                <a:lnTo>
                  <a:pt x="1055641" y="28279"/>
                </a:lnTo>
                <a:lnTo>
                  <a:pt x="1056185" y="29171"/>
                </a:lnTo>
                <a:lnTo>
                  <a:pt x="1056549" y="30560"/>
                </a:lnTo>
                <a:lnTo>
                  <a:pt x="1057275" y="3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77"/>
          <p:cNvSpPr/>
          <p:nvPr/>
        </p:nvSpPr>
        <p:spPr>
          <a:xfrm>
            <a:off x="3300500" y="1003212"/>
            <a:ext cx="206984" cy="154074"/>
          </a:xfrm>
          <a:custGeom>
            <a:avLst/>
            <a:gdLst/>
            <a:ahLst/>
            <a:cxnLst/>
            <a:rect l="0" t="0" r="0" b="0"/>
            <a:pathLst>
              <a:path w="206984" h="154074">
                <a:moveTo>
                  <a:pt x="7056" y="32631"/>
                </a:moveTo>
                <a:lnTo>
                  <a:pt x="0" y="25575"/>
                </a:lnTo>
                <a:lnTo>
                  <a:pt x="3730" y="21721"/>
                </a:lnTo>
                <a:lnTo>
                  <a:pt x="6764" y="18640"/>
                </a:lnTo>
                <a:lnTo>
                  <a:pt x="10762" y="18432"/>
                </a:lnTo>
                <a:lnTo>
                  <a:pt x="12701" y="17609"/>
                </a:lnTo>
                <a:lnTo>
                  <a:pt x="16973" y="14577"/>
                </a:lnTo>
                <a:lnTo>
                  <a:pt x="19224" y="13452"/>
                </a:lnTo>
                <a:lnTo>
                  <a:pt x="23841" y="12201"/>
                </a:lnTo>
                <a:lnTo>
                  <a:pt x="26977" y="11867"/>
                </a:lnTo>
                <a:lnTo>
                  <a:pt x="30655" y="11645"/>
                </a:lnTo>
                <a:lnTo>
                  <a:pt x="34695" y="11496"/>
                </a:lnTo>
                <a:lnTo>
                  <a:pt x="38182" y="10604"/>
                </a:lnTo>
                <a:lnTo>
                  <a:pt x="44173" y="7495"/>
                </a:lnTo>
                <a:lnTo>
                  <a:pt x="49481" y="5585"/>
                </a:lnTo>
                <a:lnTo>
                  <a:pt x="52008" y="5075"/>
                </a:lnTo>
                <a:lnTo>
                  <a:pt x="56074" y="4736"/>
                </a:lnTo>
                <a:lnTo>
                  <a:pt x="61166" y="4509"/>
                </a:lnTo>
                <a:lnTo>
                  <a:pt x="66942" y="4358"/>
                </a:lnTo>
                <a:lnTo>
                  <a:pt x="71586" y="3464"/>
                </a:lnTo>
                <a:lnTo>
                  <a:pt x="75476" y="2074"/>
                </a:lnTo>
                <a:lnTo>
                  <a:pt x="78863" y="353"/>
                </a:lnTo>
                <a:lnTo>
                  <a:pt x="82708" y="0"/>
                </a:lnTo>
                <a:lnTo>
                  <a:pt x="86860" y="558"/>
                </a:lnTo>
                <a:lnTo>
                  <a:pt x="91215" y="1724"/>
                </a:lnTo>
                <a:lnTo>
                  <a:pt x="95705" y="2502"/>
                </a:lnTo>
                <a:lnTo>
                  <a:pt x="100287" y="3020"/>
                </a:lnTo>
                <a:lnTo>
                  <a:pt x="104929" y="3365"/>
                </a:lnTo>
                <a:lnTo>
                  <a:pt x="112203" y="3749"/>
                </a:lnTo>
                <a:lnTo>
                  <a:pt x="118082" y="3920"/>
                </a:lnTo>
                <a:lnTo>
                  <a:pt x="123340" y="3996"/>
                </a:lnTo>
                <a:lnTo>
                  <a:pt x="125854" y="4810"/>
                </a:lnTo>
                <a:lnTo>
                  <a:pt x="130763" y="7831"/>
                </a:lnTo>
                <a:lnTo>
                  <a:pt x="133977" y="8954"/>
                </a:lnTo>
                <a:lnTo>
                  <a:pt x="137708" y="9703"/>
                </a:lnTo>
                <a:lnTo>
                  <a:pt x="141782" y="10202"/>
                </a:lnTo>
                <a:lnTo>
                  <a:pt x="145292" y="11328"/>
                </a:lnTo>
                <a:lnTo>
                  <a:pt x="151309" y="14697"/>
                </a:lnTo>
                <a:lnTo>
                  <a:pt x="155366" y="17263"/>
                </a:lnTo>
                <a:lnTo>
                  <a:pt x="155936" y="18417"/>
                </a:lnTo>
                <a:lnTo>
                  <a:pt x="156568" y="21816"/>
                </a:lnTo>
                <a:lnTo>
                  <a:pt x="156850" y="25972"/>
                </a:lnTo>
                <a:lnTo>
                  <a:pt x="156975" y="30465"/>
                </a:lnTo>
                <a:lnTo>
                  <a:pt x="157061" y="38392"/>
                </a:lnTo>
                <a:lnTo>
                  <a:pt x="154952" y="41277"/>
                </a:lnTo>
                <a:lnTo>
                  <a:pt x="153278" y="43158"/>
                </a:lnTo>
                <a:lnTo>
                  <a:pt x="152162" y="45205"/>
                </a:lnTo>
                <a:lnTo>
                  <a:pt x="150923" y="49597"/>
                </a:lnTo>
                <a:lnTo>
                  <a:pt x="148255" y="54194"/>
                </a:lnTo>
                <a:lnTo>
                  <a:pt x="146433" y="56532"/>
                </a:lnTo>
                <a:lnTo>
                  <a:pt x="144423" y="58090"/>
                </a:lnTo>
                <a:lnTo>
                  <a:pt x="142291" y="59129"/>
                </a:lnTo>
                <a:lnTo>
                  <a:pt x="140075" y="59821"/>
                </a:lnTo>
                <a:lnTo>
                  <a:pt x="135496" y="62707"/>
                </a:lnTo>
                <a:lnTo>
                  <a:pt x="133164" y="64588"/>
                </a:lnTo>
                <a:lnTo>
                  <a:pt x="130815" y="65842"/>
                </a:lnTo>
                <a:lnTo>
                  <a:pt x="126090" y="67235"/>
                </a:lnTo>
                <a:lnTo>
                  <a:pt x="121343" y="69971"/>
                </a:lnTo>
                <a:lnTo>
                  <a:pt x="118966" y="71812"/>
                </a:lnTo>
                <a:lnTo>
                  <a:pt x="114208" y="73858"/>
                </a:lnTo>
                <a:lnTo>
                  <a:pt x="108479" y="75171"/>
                </a:lnTo>
                <a:lnTo>
                  <a:pt x="103231" y="75430"/>
                </a:lnTo>
                <a:lnTo>
                  <a:pt x="109177" y="75494"/>
                </a:lnTo>
                <a:lnTo>
                  <a:pt x="110856" y="75494"/>
                </a:lnTo>
                <a:lnTo>
                  <a:pt x="112768" y="74700"/>
                </a:lnTo>
                <a:lnTo>
                  <a:pt x="117010" y="71701"/>
                </a:lnTo>
                <a:lnTo>
                  <a:pt x="119252" y="70584"/>
                </a:lnTo>
                <a:lnTo>
                  <a:pt x="123861" y="69343"/>
                </a:lnTo>
                <a:lnTo>
                  <a:pt x="128555" y="68791"/>
                </a:lnTo>
                <a:lnTo>
                  <a:pt x="134080" y="68546"/>
                </a:lnTo>
                <a:lnTo>
                  <a:pt x="151322" y="68376"/>
                </a:lnTo>
                <a:lnTo>
                  <a:pt x="162955" y="68358"/>
                </a:lnTo>
                <a:lnTo>
                  <a:pt x="166551" y="69149"/>
                </a:lnTo>
                <a:lnTo>
                  <a:pt x="175405" y="73261"/>
                </a:lnTo>
                <a:lnTo>
                  <a:pt x="180567" y="74501"/>
                </a:lnTo>
                <a:lnTo>
                  <a:pt x="185507" y="75053"/>
                </a:lnTo>
                <a:lnTo>
                  <a:pt x="187936" y="75200"/>
                </a:lnTo>
                <a:lnTo>
                  <a:pt x="190349" y="76092"/>
                </a:lnTo>
                <a:lnTo>
                  <a:pt x="195147" y="79199"/>
                </a:lnTo>
                <a:lnTo>
                  <a:pt x="196743" y="81139"/>
                </a:lnTo>
                <a:lnTo>
                  <a:pt x="197808" y="83226"/>
                </a:lnTo>
                <a:lnTo>
                  <a:pt x="198518" y="85411"/>
                </a:lnTo>
                <a:lnTo>
                  <a:pt x="201423" y="89956"/>
                </a:lnTo>
                <a:lnTo>
                  <a:pt x="205963" y="95548"/>
                </a:lnTo>
                <a:lnTo>
                  <a:pt x="206584" y="98430"/>
                </a:lnTo>
                <a:lnTo>
                  <a:pt x="206860" y="102356"/>
                </a:lnTo>
                <a:lnTo>
                  <a:pt x="206983" y="106747"/>
                </a:lnTo>
                <a:lnTo>
                  <a:pt x="206222" y="109029"/>
                </a:lnTo>
                <a:lnTo>
                  <a:pt x="203259" y="113682"/>
                </a:lnTo>
                <a:lnTo>
                  <a:pt x="201414" y="118395"/>
                </a:lnTo>
                <a:lnTo>
                  <a:pt x="200921" y="120764"/>
                </a:lnTo>
                <a:lnTo>
                  <a:pt x="199800" y="122342"/>
                </a:lnTo>
                <a:lnTo>
                  <a:pt x="198258" y="123395"/>
                </a:lnTo>
                <a:lnTo>
                  <a:pt x="196436" y="124097"/>
                </a:lnTo>
                <a:lnTo>
                  <a:pt x="190081" y="128877"/>
                </a:lnTo>
                <a:lnTo>
                  <a:pt x="187016" y="130926"/>
                </a:lnTo>
                <a:lnTo>
                  <a:pt x="183385" y="133086"/>
                </a:lnTo>
                <a:lnTo>
                  <a:pt x="179378" y="135320"/>
                </a:lnTo>
                <a:lnTo>
                  <a:pt x="175912" y="136809"/>
                </a:lnTo>
                <a:lnTo>
                  <a:pt x="169945" y="138464"/>
                </a:lnTo>
                <a:lnTo>
                  <a:pt x="166448" y="138905"/>
                </a:lnTo>
                <a:lnTo>
                  <a:pt x="162530" y="139199"/>
                </a:lnTo>
                <a:lnTo>
                  <a:pt x="158330" y="139395"/>
                </a:lnTo>
                <a:lnTo>
                  <a:pt x="153943" y="140320"/>
                </a:lnTo>
                <a:lnTo>
                  <a:pt x="149431" y="141730"/>
                </a:lnTo>
                <a:lnTo>
                  <a:pt x="144835" y="143464"/>
                </a:lnTo>
                <a:lnTo>
                  <a:pt x="140977" y="144619"/>
                </a:lnTo>
                <a:lnTo>
                  <a:pt x="134574" y="145904"/>
                </a:lnTo>
                <a:lnTo>
                  <a:pt x="130962" y="146246"/>
                </a:lnTo>
                <a:lnTo>
                  <a:pt x="126966" y="146475"/>
                </a:lnTo>
                <a:lnTo>
                  <a:pt x="118293" y="146728"/>
                </a:lnTo>
                <a:lnTo>
                  <a:pt x="109147" y="146841"/>
                </a:lnTo>
                <a:lnTo>
                  <a:pt x="104485" y="147665"/>
                </a:lnTo>
                <a:lnTo>
                  <a:pt x="99790" y="149008"/>
                </a:lnTo>
                <a:lnTo>
                  <a:pt x="95072" y="150697"/>
                </a:lnTo>
                <a:lnTo>
                  <a:pt x="91134" y="151823"/>
                </a:lnTo>
                <a:lnTo>
                  <a:pt x="87714" y="152574"/>
                </a:lnTo>
                <a:lnTo>
                  <a:pt x="84641" y="153074"/>
                </a:lnTo>
                <a:lnTo>
                  <a:pt x="81004" y="153408"/>
                </a:lnTo>
                <a:lnTo>
                  <a:pt x="76992" y="153630"/>
                </a:lnTo>
                <a:lnTo>
                  <a:pt x="69095" y="153877"/>
                </a:lnTo>
                <a:lnTo>
                  <a:pt x="57558" y="154036"/>
                </a:lnTo>
                <a:lnTo>
                  <a:pt x="34272" y="154073"/>
                </a:lnTo>
                <a:lnTo>
                  <a:pt x="32343" y="153280"/>
                </a:lnTo>
                <a:lnTo>
                  <a:pt x="31058" y="151957"/>
                </a:lnTo>
                <a:lnTo>
                  <a:pt x="30201" y="150282"/>
                </a:lnTo>
                <a:lnTo>
                  <a:pt x="28836" y="149165"/>
                </a:lnTo>
                <a:lnTo>
                  <a:pt x="27132" y="148421"/>
                </a:lnTo>
                <a:lnTo>
                  <a:pt x="23123" y="147593"/>
                </a:lnTo>
                <a:lnTo>
                  <a:pt x="17196" y="147127"/>
                </a:lnTo>
                <a:lnTo>
                  <a:pt x="10802" y="146957"/>
                </a:lnTo>
                <a:lnTo>
                  <a:pt x="9553" y="146155"/>
                </a:lnTo>
                <a:lnTo>
                  <a:pt x="8721" y="144826"/>
                </a:lnTo>
                <a:lnTo>
                  <a:pt x="7062" y="139805"/>
                </a:lnTo>
                <a:lnTo>
                  <a:pt x="7056" y="139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78"/>
          <p:cNvSpPr/>
          <p:nvPr/>
        </p:nvSpPr>
        <p:spPr>
          <a:xfrm>
            <a:off x="5736431" y="757239"/>
            <a:ext cx="228474" cy="14287"/>
          </a:xfrm>
          <a:custGeom>
            <a:avLst/>
            <a:gdLst/>
            <a:ahLst/>
            <a:cxnLst/>
            <a:rect l="0" t="0" r="0" b="0"/>
            <a:pathLst>
              <a:path w="228474" h="14287">
                <a:moveTo>
                  <a:pt x="0" y="7142"/>
                </a:moveTo>
                <a:lnTo>
                  <a:pt x="23911" y="7142"/>
                </a:lnTo>
                <a:lnTo>
                  <a:pt x="27053" y="7936"/>
                </a:lnTo>
                <a:lnTo>
                  <a:pt x="30735" y="9258"/>
                </a:lnTo>
                <a:lnTo>
                  <a:pt x="34777" y="10934"/>
                </a:lnTo>
                <a:lnTo>
                  <a:pt x="38266" y="12051"/>
                </a:lnTo>
                <a:lnTo>
                  <a:pt x="41386" y="12796"/>
                </a:lnTo>
                <a:lnTo>
                  <a:pt x="44259" y="13292"/>
                </a:lnTo>
                <a:lnTo>
                  <a:pt x="47762" y="13624"/>
                </a:lnTo>
                <a:lnTo>
                  <a:pt x="51685" y="13844"/>
                </a:lnTo>
                <a:lnTo>
                  <a:pt x="60277" y="14089"/>
                </a:lnTo>
                <a:lnTo>
                  <a:pt x="69388" y="14198"/>
                </a:lnTo>
                <a:lnTo>
                  <a:pt x="74040" y="13434"/>
                </a:lnTo>
                <a:lnTo>
                  <a:pt x="78728" y="12130"/>
                </a:lnTo>
                <a:lnTo>
                  <a:pt x="83442" y="10467"/>
                </a:lnTo>
                <a:lnTo>
                  <a:pt x="88965" y="9359"/>
                </a:lnTo>
                <a:lnTo>
                  <a:pt x="95029" y="8620"/>
                </a:lnTo>
                <a:lnTo>
                  <a:pt x="101452" y="8127"/>
                </a:lnTo>
                <a:lnTo>
                  <a:pt x="107323" y="7799"/>
                </a:lnTo>
                <a:lnTo>
                  <a:pt x="118078" y="7434"/>
                </a:lnTo>
                <a:lnTo>
                  <a:pt x="153702" y="7167"/>
                </a:lnTo>
                <a:lnTo>
                  <a:pt x="158824" y="6365"/>
                </a:lnTo>
                <a:lnTo>
                  <a:pt x="163826" y="5037"/>
                </a:lnTo>
                <a:lnTo>
                  <a:pt x="168749" y="3357"/>
                </a:lnTo>
                <a:lnTo>
                  <a:pt x="173618" y="2237"/>
                </a:lnTo>
                <a:lnTo>
                  <a:pt x="178451" y="1491"/>
                </a:lnTo>
                <a:lnTo>
                  <a:pt x="183261" y="993"/>
                </a:lnTo>
                <a:lnTo>
                  <a:pt x="188055" y="662"/>
                </a:lnTo>
                <a:lnTo>
                  <a:pt x="192839" y="440"/>
                </a:lnTo>
                <a:lnTo>
                  <a:pt x="205040" y="129"/>
                </a:lnTo>
                <a:lnTo>
                  <a:pt x="227152" y="0"/>
                </a:lnTo>
                <a:lnTo>
                  <a:pt x="227634" y="793"/>
                </a:lnTo>
                <a:lnTo>
                  <a:pt x="227956" y="2116"/>
                </a:lnTo>
                <a:lnTo>
                  <a:pt x="228473" y="6149"/>
                </a:lnTo>
                <a:lnTo>
                  <a:pt x="227721" y="7274"/>
                </a:lnTo>
                <a:lnTo>
                  <a:pt x="226427" y="8817"/>
                </a:lnTo>
                <a:lnTo>
                  <a:pt x="224770" y="10640"/>
                </a:lnTo>
                <a:lnTo>
                  <a:pt x="222871" y="11855"/>
                </a:lnTo>
                <a:lnTo>
                  <a:pt x="220812" y="12665"/>
                </a:lnTo>
                <a:lnTo>
                  <a:pt x="214312" y="142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79"/>
          <p:cNvSpPr/>
          <p:nvPr/>
        </p:nvSpPr>
        <p:spPr>
          <a:xfrm>
            <a:off x="5736431" y="850106"/>
            <a:ext cx="250032" cy="7057"/>
          </a:xfrm>
          <a:custGeom>
            <a:avLst/>
            <a:gdLst/>
            <a:ahLst/>
            <a:cxnLst/>
            <a:rect l="0" t="0" r="0" b="0"/>
            <a:pathLst>
              <a:path w="250032" h="7057">
                <a:moveTo>
                  <a:pt x="0" y="0"/>
                </a:moveTo>
                <a:lnTo>
                  <a:pt x="6151" y="6150"/>
                </a:lnTo>
                <a:lnTo>
                  <a:pt x="7275" y="6482"/>
                </a:lnTo>
                <a:lnTo>
                  <a:pt x="8819" y="6702"/>
                </a:lnTo>
                <a:lnTo>
                  <a:pt x="10642" y="6849"/>
                </a:lnTo>
                <a:lnTo>
                  <a:pt x="16900" y="7013"/>
                </a:lnTo>
                <a:lnTo>
                  <a:pt x="20792" y="7056"/>
                </a:lnTo>
                <a:lnTo>
                  <a:pt x="24180" y="6292"/>
                </a:lnTo>
                <a:lnTo>
                  <a:pt x="27232" y="4988"/>
                </a:lnTo>
                <a:lnTo>
                  <a:pt x="30061" y="3325"/>
                </a:lnTo>
                <a:lnTo>
                  <a:pt x="33535" y="2217"/>
                </a:lnTo>
                <a:lnTo>
                  <a:pt x="37437" y="1478"/>
                </a:lnTo>
                <a:lnTo>
                  <a:pt x="41627" y="985"/>
                </a:lnTo>
                <a:lnTo>
                  <a:pt x="46801" y="657"/>
                </a:lnTo>
                <a:lnTo>
                  <a:pt x="52632" y="438"/>
                </a:lnTo>
                <a:lnTo>
                  <a:pt x="70099" y="130"/>
                </a:lnTo>
                <a:lnTo>
                  <a:pt x="230857" y="0"/>
                </a:lnTo>
                <a:lnTo>
                  <a:pt x="233279" y="794"/>
                </a:lnTo>
                <a:lnTo>
                  <a:pt x="235688" y="2116"/>
                </a:lnTo>
                <a:lnTo>
                  <a:pt x="241465" y="6150"/>
                </a:lnTo>
                <a:lnTo>
                  <a:pt x="242733" y="5688"/>
                </a:lnTo>
                <a:lnTo>
                  <a:pt x="244372" y="4586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80"/>
          <p:cNvSpPr/>
          <p:nvPr/>
        </p:nvSpPr>
        <p:spPr>
          <a:xfrm>
            <a:off x="6250781" y="542925"/>
            <a:ext cx="21432" cy="271463"/>
          </a:xfrm>
          <a:custGeom>
            <a:avLst/>
            <a:gdLst/>
            <a:ahLst/>
            <a:cxnLst/>
            <a:rect l="0" t="0" r="0" b="0"/>
            <a:pathLst>
              <a:path w="21432" h="271463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7013" y="7770"/>
                </a:lnTo>
                <a:lnTo>
                  <a:pt x="7105" y="14473"/>
                </a:lnTo>
                <a:lnTo>
                  <a:pt x="7144" y="154781"/>
                </a:lnTo>
                <a:lnTo>
                  <a:pt x="7938" y="159543"/>
                </a:lnTo>
                <a:lnTo>
                  <a:pt x="9260" y="164306"/>
                </a:lnTo>
                <a:lnTo>
                  <a:pt x="10936" y="169068"/>
                </a:lnTo>
                <a:lnTo>
                  <a:pt x="12053" y="173831"/>
                </a:lnTo>
                <a:lnTo>
                  <a:pt x="12798" y="178593"/>
                </a:lnTo>
                <a:lnTo>
                  <a:pt x="13294" y="183356"/>
                </a:lnTo>
                <a:lnTo>
                  <a:pt x="13625" y="188118"/>
                </a:lnTo>
                <a:lnTo>
                  <a:pt x="13846" y="192881"/>
                </a:lnTo>
                <a:lnTo>
                  <a:pt x="13993" y="197643"/>
                </a:lnTo>
                <a:lnTo>
                  <a:pt x="14885" y="201612"/>
                </a:lnTo>
                <a:lnTo>
                  <a:pt x="16273" y="205052"/>
                </a:lnTo>
                <a:lnTo>
                  <a:pt x="17992" y="208138"/>
                </a:lnTo>
                <a:lnTo>
                  <a:pt x="18345" y="211784"/>
                </a:lnTo>
                <a:lnTo>
                  <a:pt x="17786" y="215802"/>
                </a:lnTo>
                <a:lnTo>
                  <a:pt x="16620" y="220068"/>
                </a:lnTo>
                <a:lnTo>
                  <a:pt x="15843" y="224499"/>
                </a:lnTo>
                <a:lnTo>
                  <a:pt x="15324" y="229041"/>
                </a:lnTo>
                <a:lnTo>
                  <a:pt x="14978" y="233656"/>
                </a:lnTo>
                <a:lnTo>
                  <a:pt x="14595" y="240901"/>
                </a:lnTo>
                <a:lnTo>
                  <a:pt x="14424" y="246767"/>
                </a:lnTo>
                <a:lnTo>
                  <a:pt x="14300" y="256950"/>
                </a:lnTo>
                <a:lnTo>
                  <a:pt x="14289" y="266984"/>
                </a:lnTo>
                <a:lnTo>
                  <a:pt x="15082" y="268476"/>
                </a:lnTo>
                <a:lnTo>
                  <a:pt x="16405" y="269472"/>
                </a:lnTo>
                <a:lnTo>
                  <a:pt x="21423" y="271459"/>
                </a:lnTo>
                <a:lnTo>
                  <a:pt x="21431" y="2714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81"/>
          <p:cNvSpPr/>
          <p:nvPr/>
        </p:nvSpPr>
        <p:spPr>
          <a:xfrm>
            <a:off x="6115050" y="878976"/>
            <a:ext cx="292894" cy="28281"/>
          </a:xfrm>
          <a:custGeom>
            <a:avLst/>
            <a:gdLst/>
            <a:ahLst/>
            <a:cxnLst/>
            <a:rect l="0" t="0" r="0" b="0"/>
            <a:pathLst>
              <a:path w="292894" h="28281">
                <a:moveTo>
                  <a:pt x="0" y="28280"/>
                </a:moveTo>
                <a:lnTo>
                  <a:pt x="6150" y="22129"/>
                </a:lnTo>
                <a:lnTo>
                  <a:pt x="8819" y="21577"/>
                </a:lnTo>
                <a:lnTo>
                  <a:pt x="17000" y="21223"/>
                </a:lnTo>
                <a:lnTo>
                  <a:pt x="146646" y="21136"/>
                </a:lnTo>
                <a:lnTo>
                  <a:pt x="152533" y="20342"/>
                </a:lnTo>
                <a:lnTo>
                  <a:pt x="158839" y="19019"/>
                </a:lnTo>
                <a:lnTo>
                  <a:pt x="165424" y="17344"/>
                </a:lnTo>
                <a:lnTo>
                  <a:pt x="171401" y="16227"/>
                </a:lnTo>
                <a:lnTo>
                  <a:pt x="176974" y="15482"/>
                </a:lnTo>
                <a:lnTo>
                  <a:pt x="182276" y="14985"/>
                </a:lnTo>
                <a:lnTo>
                  <a:pt x="188192" y="14654"/>
                </a:lnTo>
                <a:lnTo>
                  <a:pt x="201116" y="14286"/>
                </a:lnTo>
                <a:lnTo>
                  <a:pt x="207102" y="13395"/>
                </a:lnTo>
                <a:lnTo>
                  <a:pt x="212680" y="12006"/>
                </a:lnTo>
                <a:lnTo>
                  <a:pt x="217987" y="10287"/>
                </a:lnTo>
                <a:lnTo>
                  <a:pt x="223112" y="9141"/>
                </a:lnTo>
                <a:lnTo>
                  <a:pt x="228116" y="8377"/>
                </a:lnTo>
                <a:lnTo>
                  <a:pt x="233040" y="7867"/>
                </a:lnTo>
                <a:lnTo>
                  <a:pt x="237910" y="7528"/>
                </a:lnTo>
                <a:lnTo>
                  <a:pt x="242744" y="7301"/>
                </a:lnTo>
                <a:lnTo>
                  <a:pt x="252348" y="7050"/>
                </a:lnTo>
                <a:lnTo>
                  <a:pt x="272424" y="6875"/>
                </a:lnTo>
                <a:lnTo>
                  <a:pt x="275278" y="6072"/>
                </a:lnTo>
                <a:lnTo>
                  <a:pt x="277975" y="4744"/>
                </a:lnTo>
                <a:lnTo>
                  <a:pt x="284214" y="700"/>
                </a:lnTo>
                <a:lnTo>
                  <a:pt x="287184" y="147"/>
                </a:lnTo>
                <a:lnTo>
                  <a:pt x="289087" y="0"/>
                </a:lnTo>
                <a:lnTo>
                  <a:pt x="290355" y="695"/>
                </a:lnTo>
                <a:lnTo>
                  <a:pt x="291201" y="1953"/>
                </a:lnTo>
                <a:lnTo>
                  <a:pt x="292893" y="6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82"/>
          <p:cNvSpPr/>
          <p:nvPr/>
        </p:nvSpPr>
        <p:spPr>
          <a:xfrm>
            <a:off x="6122193" y="964432"/>
            <a:ext cx="249934" cy="213957"/>
          </a:xfrm>
          <a:custGeom>
            <a:avLst/>
            <a:gdLst/>
            <a:ahLst/>
            <a:cxnLst/>
            <a:rect l="0" t="0" r="0" b="0"/>
            <a:pathLst>
              <a:path w="249934" h="213957">
                <a:moveTo>
                  <a:pt x="64294" y="21405"/>
                </a:moveTo>
                <a:lnTo>
                  <a:pt x="64294" y="14348"/>
                </a:lnTo>
                <a:lnTo>
                  <a:pt x="71570" y="14266"/>
                </a:lnTo>
                <a:lnTo>
                  <a:pt x="74936" y="14264"/>
                </a:lnTo>
                <a:lnTo>
                  <a:pt x="76945" y="13469"/>
                </a:lnTo>
                <a:lnTo>
                  <a:pt x="83565" y="9352"/>
                </a:lnTo>
                <a:lnTo>
                  <a:pt x="88205" y="8111"/>
                </a:lnTo>
                <a:lnTo>
                  <a:pt x="95279" y="7412"/>
                </a:lnTo>
                <a:lnTo>
                  <a:pt x="97651" y="6520"/>
                </a:lnTo>
                <a:lnTo>
                  <a:pt x="102403" y="3412"/>
                </a:lnTo>
                <a:lnTo>
                  <a:pt x="109277" y="1502"/>
                </a:lnTo>
                <a:lnTo>
                  <a:pt x="116830" y="653"/>
                </a:lnTo>
                <a:lnTo>
                  <a:pt x="122833" y="276"/>
                </a:lnTo>
                <a:lnTo>
                  <a:pt x="130263" y="108"/>
                </a:lnTo>
                <a:lnTo>
                  <a:pt x="147969" y="0"/>
                </a:lnTo>
                <a:lnTo>
                  <a:pt x="151827" y="785"/>
                </a:lnTo>
                <a:lnTo>
                  <a:pt x="161050" y="4888"/>
                </a:lnTo>
                <a:lnTo>
                  <a:pt x="166299" y="6127"/>
                </a:lnTo>
                <a:lnTo>
                  <a:pt x="173394" y="8794"/>
                </a:lnTo>
                <a:lnTo>
                  <a:pt x="181045" y="11831"/>
                </a:lnTo>
                <a:lnTo>
                  <a:pt x="187092" y="13181"/>
                </a:lnTo>
                <a:lnTo>
                  <a:pt x="192425" y="15898"/>
                </a:lnTo>
                <a:lnTo>
                  <a:pt x="199818" y="21474"/>
                </a:lnTo>
                <a:lnTo>
                  <a:pt x="203373" y="24875"/>
                </a:lnTo>
                <a:lnTo>
                  <a:pt x="203844" y="26893"/>
                </a:lnTo>
                <a:lnTo>
                  <a:pt x="203365" y="29033"/>
                </a:lnTo>
                <a:lnTo>
                  <a:pt x="202252" y="31253"/>
                </a:lnTo>
                <a:lnTo>
                  <a:pt x="201015" y="35836"/>
                </a:lnTo>
                <a:lnTo>
                  <a:pt x="200685" y="38169"/>
                </a:lnTo>
                <a:lnTo>
                  <a:pt x="199672" y="40519"/>
                </a:lnTo>
                <a:lnTo>
                  <a:pt x="196429" y="45246"/>
                </a:lnTo>
                <a:lnTo>
                  <a:pt x="192341" y="49993"/>
                </a:lnTo>
                <a:lnTo>
                  <a:pt x="187879" y="54748"/>
                </a:lnTo>
                <a:lnTo>
                  <a:pt x="183250" y="59508"/>
                </a:lnTo>
                <a:lnTo>
                  <a:pt x="176430" y="64269"/>
                </a:lnTo>
                <a:lnTo>
                  <a:pt x="168901" y="69030"/>
                </a:lnTo>
                <a:lnTo>
                  <a:pt x="162909" y="73793"/>
                </a:lnTo>
                <a:lnTo>
                  <a:pt x="157600" y="78555"/>
                </a:lnTo>
                <a:lnTo>
                  <a:pt x="155073" y="80936"/>
                </a:lnTo>
                <a:lnTo>
                  <a:pt x="151801" y="82524"/>
                </a:lnTo>
                <a:lnTo>
                  <a:pt x="148032" y="83582"/>
                </a:lnTo>
                <a:lnTo>
                  <a:pt x="143932" y="84288"/>
                </a:lnTo>
                <a:lnTo>
                  <a:pt x="137259" y="87188"/>
                </a:lnTo>
                <a:lnTo>
                  <a:pt x="134369" y="89073"/>
                </a:lnTo>
                <a:lnTo>
                  <a:pt x="126924" y="91167"/>
                </a:lnTo>
                <a:lnTo>
                  <a:pt x="119117" y="92098"/>
                </a:lnTo>
                <a:lnTo>
                  <a:pt x="113001" y="92512"/>
                </a:lnTo>
                <a:lnTo>
                  <a:pt x="107637" y="92695"/>
                </a:lnTo>
                <a:lnTo>
                  <a:pt x="100223" y="92823"/>
                </a:lnTo>
                <a:lnTo>
                  <a:pt x="92967" y="92842"/>
                </a:lnTo>
                <a:lnTo>
                  <a:pt x="99029" y="92843"/>
                </a:lnTo>
                <a:lnTo>
                  <a:pt x="103514" y="89050"/>
                </a:lnTo>
                <a:lnTo>
                  <a:pt x="106315" y="87933"/>
                </a:lnTo>
                <a:lnTo>
                  <a:pt x="113662" y="86692"/>
                </a:lnTo>
                <a:lnTo>
                  <a:pt x="117050" y="87154"/>
                </a:lnTo>
                <a:lnTo>
                  <a:pt x="120102" y="88257"/>
                </a:lnTo>
                <a:lnTo>
                  <a:pt x="122930" y="89785"/>
                </a:lnTo>
                <a:lnTo>
                  <a:pt x="130307" y="91484"/>
                </a:lnTo>
                <a:lnTo>
                  <a:pt x="134496" y="91937"/>
                </a:lnTo>
                <a:lnTo>
                  <a:pt x="139670" y="92239"/>
                </a:lnTo>
                <a:lnTo>
                  <a:pt x="151770" y="92574"/>
                </a:lnTo>
                <a:lnTo>
                  <a:pt x="183093" y="92819"/>
                </a:lnTo>
                <a:lnTo>
                  <a:pt x="187149" y="93621"/>
                </a:lnTo>
                <a:lnTo>
                  <a:pt x="193774" y="96628"/>
                </a:lnTo>
                <a:lnTo>
                  <a:pt x="205757" y="102784"/>
                </a:lnTo>
                <a:lnTo>
                  <a:pt x="210197" y="104232"/>
                </a:lnTo>
                <a:lnTo>
                  <a:pt x="214744" y="105198"/>
                </a:lnTo>
                <a:lnTo>
                  <a:pt x="219363" y="105842"/>
                </a:lnTo>
                <a:lnTo>
                  <a:pt x="226612" y="108674"/>
                </a:lnTo>
                <a:lnTo>
                  <a:pt x="232479" y="112579"/>
                </a:lnTo>
                <a:lnTo>
                  <a:pt x="237733" y="116960"/>
                </a:lnTo>
                <a:lnTo>
                  <a:pt x="239451" y="119240"/>
                </a:lnTo>
                <a:lnTo>
                  <a:pt x="241360" y="123889"/>
                </a:lnTo>
                <a:lnTo>
                  <a:pt x="244326" y="128601"/>
                </a:lnTo>
                <a:lnTo>
                  <a:pt x="246228" y="130969"/>
                </a:lnTo>
                <a:lnTo>
                  <a:pt x="247496" y="133342"/>
                </a:lnTo>
                <a:lnTo>
                  <a:pt x="248904" y="138094"/>
                </a:lnTo>
                <a:lnTo>
                  <a:pt x="249530" y="142852"/>
                </a:lnTo>
                <a:lnTo>
                  <a:pt x="249809" y="147613"/>
                </a:lnTo>
                <a:lnTo>
                  <a:pt x="249933" y="152375"/>
                </a:lnTo>
                <a:lnTo>
                  <a:pt x="249172" y="155549"/>
                </a:lnTo>
                <a:lnTo>
                  <a:pt x="247871" y="159253"/>
                </a:lnTo>
                <a:lnTo>
                  <a:pt x="246210" y="163310"/>
                </a:lnTo>
                <a:lnTo>
                  <a:pt x="242247" y="169934"/>
                </a:lnTo>
                <a:lnTo>
                  <a:pt x="240080" y="172812"/>
                </a:lnTo>
                <a:lnTo>
                  <a:pt x="233438" y="178126"/>
                </a:lnTo>
                <a:lnTo>
                  <a:pt x="229444" y="180655"/>
                </a:lnTo>
                <a:lnTo>
                  <a:pt x="225194" y="182340"/>
                </a:lnTo>
                <a:lnTo>
                  <a:pt x="220773" y="183464"/>
                </a:lnTo>
                <a:lnTo>
                  <a:pt x="216239" y="184213"/>
                </a:lnTo>
                <a:lnTo>
                  <a:pt x="211628" y="185506"/>
                </a:lnTo>
                <a:lnTo>
                  <a:pt x="206967" y="187162"/>
                </a:lnTo>
                <a:lnTo>
                  <a:pt x="202272" y="189060"/>
                </a:lnTo>
                <a:lnTo>
                  <a:pt x="197554" y="191119"/>
                </a:lnTo>
                <a:lnTo>
                  <a:pt x="188079" y="195523"/>
                </a:lnTo>
                <a:lnTo>
                  <a:pt x="173819" y="202465"/>
                </a:lnTo>
                <a:lnTo>
                  <a:pt x="168267" y="204024"/>
                </a:lnTo>
                <a:lnTo>
                  <a:pt x="162185" y="205064"/>
                </a:lnTo>
                <a:lnTo>
                  <a:pt x="155748" y="205757"/>
                </a:lnTo>
                <a:lnTo>
                  <a:pt x="149870" y="207012"/>
                </a:lnTo>
                <a:lnTo>
                  <a:pt x="144364" y="208643"/>
                </a:lnTo>
                <a:lnTo>
                  <a:pt x="139105" y="210524"/>
                </a:lnTo>
                <a:lnTo>
                  <a:pt x="133218" y="211778"/>
                </a:lnTo>
                <a:lnTo>
                  <a:pt x="126912" y="212614"/>
                </a:lnTo>
                <a:lnTo>
                  <a:pt x="120327" y="213172"/>
                </a:lnTo>
                <a:lnTo>
                  <a:pt x="114349" y="213543"/>
                </a:lnTo>
                <a:lnTo>
                  <a:pt x="103474" y="213956"/>
                </a:lnTo>
                <a:lnTo>
                  <a:pt x="97558" y="213272"/>
                </a:lnTo>
                <a:lnTo>
                  <a:pt x="91233" y="212023"/>
                </a:lnTo>
                <a:lnTo>
                  <a:pt x="84634" y="210396"/>
                </a:lnTo>
                <a:lnTo>
                  <a:pt x="78648" y="209312"/>
                </a:lnTo>
                <a:lnTo>
                  <a:pt x="73069" y="208589"/>
                </a:lnTo>
                <a:lnTo>
                  <a:pt x="67763" y="208107"/>
                </a:lnTo>
                <a:lnTo>
                  <a:pt x="62638" y="207785"/>
                </a:lnTo>
                <a:lnTo>
                  <a:pt x="52710" y="207428"/>
                </a:lnTo>
                <a:lnTo>
                  <a:pt x="48634" y="206539"/>
                </a:lnTo>
                <a:lnTo>
                  <a:pt x="41988" y="203435"/>
                </a:lnTo>
                <a:lnTo>
                  <a:pt x="34272" y="201526"/>
                </a:lnTo>
                <a:lnTo>
                  <a:pt x="29992" y="201017"/>
                </a:lnTo>
                <a:lnTo>
                  <a:pt x="23119" y="198335"/>
                </a:lnTo>
                <a:lnTo>
                  <a:pt x="17419" y="194497"/>
                </a:lnTo>
                <a:lnTo>
                  <a:pt x="10541" y="188667"/>
                </a:lnTo>
                <a:lnTo>
                  <a:pt x="3799" y="182308"/>
                </a:lnTo>
                <a:lnTo>
                  <a:pt x="1126" y="179676"/>
                </a:lnTo>
                <a:lnTo>
                  <a:pt x="751" y="178513"/>
                </a:lnTo>
                <a:lnTo>
                  <a:pt x="44" y="171908"/>
                </a:lnTo>
                <a:lnTo>
                  <a:pt x="0" y="1714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83"/>
          <p:cNvSpPr/>
          <p:nvPr/>
        </p:nvSpPr>
        <p:spPr>
          <a:xfrm>
            <a:off x="92877" y="485775"/>
            <a:ext cx="213971" cy="150018"/>
          </a:xfrm>
          <a:custGeom>
            <a:avLst/>
            <a:gdLst/>
            <a:ahLst/>
            <a:cxnLst/>
            <a:rect l="0" t="0" r="0" b="0"/>
            <a:pathLst>
              <a:path w="213971" h="150018">
                <a:moveTo>
                  <a:pt x="7135" y="28575"/>
                </a:moveTo>
                <a:lnTo>
                  <a:pt x="7135" y="20990"/>
                </a:lnTo>
                <a:lnTo>
                  <a:pt x="7929" y="18756"/>
                </a:lnTo>
                <a:lnTo>
                  <a:pt x="9252" y="17266"/>
                </a:lnTo>
                <a:lnTo>
                  <a:pt x="10927" y="16273"/>
                </a:lnTo>
                <a:lnTo>
                  <a:pt x="12044" y="14817"/>
                </a:lnTo>
                <a:lnTo>
                  <a:pt x="12789" y="13053"/>
                </a:lnTo>
                <a:lnTo>
                  <a:pt x="13617" y="8976"/>
                </a:lnTo>
                <a:lnTo>
                  <a:pt x="13985" y="4518"/>
                </a:lnTo>
                <a:lnTo>
                  <a:pt x="14279" y="0"/>
                </a:lnTo>
                <a:lnTo>
                  <a:pt x="14279" y="40910"/>
                </a:lnTo>
                <a:lnTo>
                  <a:pt x="13485" y="44735"/>
                </a:lnTo>
                <a:lnTo>
                  <a:pt x="12162" y="48080"/>
                </a:lnTo>
                <a:lnTo>
                  <a:pt x="10486" y="51103"/>
                </a:lnTo>
                <a:lnTo>
                  <a:pt x="9369" y="54706"/>
                </a:lnTo>
                <a:lnTo>
                  <a:pt x="8625" y="58696"/>
                </a:lnTo>
                <a:lnTo>
                  <a:pt x="8128" y="62943"/>
                </a:lnTo>
                <a:lnTo>
                  <a:pt x="7003" y="67362"/>
                </a:lnTo>
                <a:lnTo>
                  <a:pt x="5460" y="71895"/>
                </a:lnTo>
                <a:lnTo>
                  <a:pt x="3637" y="76505"/>
                </a:lnTo>
                <a:lnTo>
                  <a:pt x="2422" y="80372"/>
                </a:lnTo>
                <a:lnTo>
                  <a:pt x="1612" y="83744"/>
                </a:lnTo>
                <a:lnTo>
                  <a:pt x="1071" y="86785"/>
                </a:lnTo>
                <a:lnTo>
                  <a:pt x="711" y="90400"/>
                </a:lnTo>
                <a:lnTo>
                  <a:pt x="471" y="94398"/>
                </a:lnTo>
                <a:lnTo>
                  <a:pt x="205" y="102279"/>
                </a:lnTo>
                <a:lnTo>
                  <a:pt x="33" y="113807"/>
                </a:lnTo>
                <a:lnTo>
                  <a:pt x="0" y="123727"/>
                </a:lnTo>
                <a:lnTo>
                  <a:pt x="791" y="126141"/>
                </a:lnTo>
                <a:lnTo>
                  <a:pt x="2112" y="128544"/>
                </a:lnTo>
                <a:lnTo>
                  <a:pt x="3786" y="130939"/>
                </a:lnTo>
                <a:lnTo>
                  <a:pt x="5696" y="132537"/>
                </a:lnTo>
                <a:lnTo>
                  <a:pt x="7763" y="133601"/>
                </a:lnTo>
                <a:lnTo>
                  <a:pt x="9935" y="134311"/>
                </a:lnTo>
                <a:lnTo>
                  <a:pt x="11383" y="135578"/>
                </a:lnTo>
                <a:lnTo>
                  <a:pt x="12348" y="137217"/>
                </a:lnTo>
                <a:lnTo>
                  <a:pt x="13421" y="141154"/>
                </a:lnTo>
                <a:lnTo>
                  <a:pt x="13897" y="145549"/>
                </a:lnTo>
                <a:lnTo>
                  <a:pt x="14818" y="147039"/>
                </a:lnTo>
                <a:lnTo>
                  <a:pt x="16226" y="148032"/>
                </a:lnTo>
                <a:lnTo>
                  <a:pt x="17958" y="148694"/>
                </a:lnTo>
                <a:lnTo>
                  <a:pt x="24116" y="149430"/>
                </a:lnTo>
                <a:lnTo>
                  <a:pt x="27981" y="149626"/>
                </a:lnTo>
                <a:lnTo>
                  <a:pt x="36508" y="149844"/>
                </a:lnTo>
                <a:lnTo>
                  <a:pt x="101419" y="150017"/>
                </a:lnTo>
                <a:lnTo>
                  <a:pt x="107297" y="149224"/>
                </a:lnTo>
                <a:lnTo>
                  <a:pt x="112804" y="147901"/>
                </a:lnTo>
                <a:lnTo>
                  <a:pt x="118062" y="146226"/>
                </a:lnTo>
                <a:lnTo>
                  <a:pt x="123155" y="145109"/>
                </a:lnTo>
                <a:lnTo>
                  <a:pt x="128138" y="144364"/>
                </a:lnTo>
                <a:lnTo>
                  <a:pt x="133047" y="143867"/>
                </a:lnTo>
                <a:lnTo>
                  <a:pt x="137908" y="143536"/>
                </a:lnTo>
                <a:lnTo>
                  <a:pt x="142736" y="143316"/>
                </a:lnTo>
                <a:lnTo>
                  <a:pt x="147542" y="143169"/>
                </a:lnTo>
                <a:lnTo>
                  <a:pt x="152333" y="142277"/>
                </a:lnTo>
                <a:lnTo>
                  <a:pt x="157115" y="140889"/>
                </a:lnTo>
                <a:lnTo>
                  <a:pt x="161890" y="139169"/>
                </a:lnTo>
                <a:lnTo>
                  <a:pt x="165868" y="138023"/>
                </a:lnTo>
                <a:lnTo>
                  <a:pt x="172404" y="136750"/>
                </a:lnTo>
                <a:lnTo>
                  <a:pt x="176052" y="136410"/>
                </a:lnTo>
                <a:lnTo>
                  <a:pt x="180071" y="136184"/>
                </a:lnTo>
                <a:lnTo>
                  <a:pt x="187977" y="135932"/>
                </a:lnTo>
                <a:lnTo>
                  <a:pt x="199520" y="135771"/>
                </a:lnTo>
                <a:lnTo>
                  <a:pt x="213970" y="135731"/>
                </a:lnTo>
                <a:lnTo>
                  <a:pt x="207160" y="13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84"/>
          <p:cNvSpPr/>
          <p:nvPr/>
        </p:nvSpPr>
        <p:spPr>
          <a:xfrm>
            <a:off x="228687" y="493911"/>
            <a:ext cx="85548" cy="291777"/>
          </a:xfrm>
          <a:custGeom>
            <a:avLst/>
            <a:gdLst/>
            <a:ahLst/>
            <a:cxnLst/>
            <a:rect l="0" t="0" r="0" b="0"/>
            <a:pathLst>
              <a:path w="85548" h="291777">
                <a:moveTo>
                  <a:pt x="7056" y="6151"/>
                </a:moveTo>
                <a:lnTo>
                  <a:pt x="3264" y="6151"/>
                </a:lnTo>
                <a:lnTo>
                  <a:pt x="2147" y="5357"/>
                </a:lnTo>
                <a:lnTo>
                  <a:pt x="1402" y="4034"/>
                </a:lnTo>
                <a:lnTo>
                  <a:pt x="207" y="0"/>
                </a:lnTo>
                <a:lnTo>
                  <a:pt x="109" y="463"/>
                </a:lnTo>
                <a:lnTo>
                  <a:pt x="0" y="3094"/>
                </a:lnTo>
                <a:lnTo>
                  <a:pt x="764" y="4113"/>
                </a:lnTo>
                <a:lnTo>
                  <a:pt x="2068" y="4792"/>
                </a:lnTo>
                <a:lnTo>
                  <a:pt x="3731" y="5245"/>
                </a:lnTo>
                <a:lnTo>
                  <a:pt x="4839" y="7135"/>
                </a:lnTo>
                <a:lnTo>
                  <a:pt x="6071" y="13467"/>
                </a:lnTo>
                <a:lnTo>
                  <a:pt x="8735" y="19457"/>
                </a:lnTo>
                <a:lnTo>
                  <a:pt x="10557" y="22165"/>
                </a:lnTo>
                <a:lnTo>
                  <a:pt x="12581" y="29408"/>
                </a:lnTo>
                <a:lnTo>
                  <a:pt x="14274" y="37919"/>
                </a:lnTo>
                <a:lnTo>
                  <a:pt x="15837" y="42411"/>
                </a:lnTo>
                <a:lnTo>
                  <a:pt x="17673" y="46993"/>
                </a:lnTo>
                <a:lnTo>
                  <a:pt x="18896" y="51635"/>
                </a:lnTo>
                <a:lnTo>
                  <a:pt x="19712" y="56318"/>
                </a:lnTo>
                <a:lnTo>
                  <a:pt x="20256" y="61027"/>
                </a:lnTo>
                <a:lnTo>
                  <a:pt x="21412" y="65754"/>
                </a:lnTo>
                <a:lnTo>
                  <a:pt x="22977" y="70492"/>
                </a:lnTo>
                <a:lnTo>
                  <a:pt x="24814" y="75239"/>
                </a:lnTo>
                <a:lnTo>
                  <a:pt x="28971" y="86863"/>
                </a:lnTo>
                <a:lnTo>
                  <a:pt x="52308" y="156207"/>
                </a:lnTo>
                <a:lnTo>
                  <a:pt x="53099" y="163338"/>
                </a:lnTo>
                <a:lnTo>
                  <a:pt x="52833" y="170474"/>
                </a:lnTo>
                <a:lnTo>
                  <a:pt x="51862" y="177612"/>
                </a:lnTo>
                <a:lnTo>
                  <a:pt x="52008" y="183958"/>
                </a:lnTo>
                <a:lnTo>
                  <a:pt x="52899" y="189777"/>
                </a:lnTo>
                <a:lnTo>
                  <a:pt x="54287" y="195243"/>
                </a:lnTo>
                <a:lnTo>
                  <a:pt x="56006" y="201269"/>
                </a:lnTo>
                <a:lnTo>
                  <a:pt x="60032" y="214314"/>
                </a:lnTo>
                <a:lnTo>
                  <a:pt x="61424" y="220333"/>
                </a:lnTo>
                <a:lnTo>
                  <a:pt x="62351" y="225932"/>
                </a:lnTo>
                <a:lnTo>
                  <a:pt x="62970" y="231253"/>
                </a:lnTo>
                <a:lnTo>
                  <a:pt x="64176" y="235594"/>
                </a:lnTo>
                <a:lnTo>
                  <a:pt x="65773" y="239282"/>
                </a:lnTo>
                <a:lnTo>
                  <a:pt x="67632" y="242534"/>
                </a:lnTo>
                <a:lnTo>
                  <a:pt x="71814" y="250381"/>
                </a:lnTo>
                <a:lnTo>
                  <a:pt x="74041" y="254696"/>
                </a:lnTo>
                <a:lnTo>
                  <a:pt x="76515" y="261607"/>
                </a:lnTo>
                <a:lnTo>
                  <a:pt x="77907" y="269960"/>
                </a:lnTo>
                <a:lnTo>
                  <a:pt x="78103" y="272512"/>
                </a:lnTo>
                <a:lnTo>
                  <a:pt x="79027" y="275006"/>
                </a:lnTo>
                <a:lnTo>
                  <a:pt x="80437" y="277463"/>
                </a:lnTo>
                <a:lnTo>
                  <a:pt x="82170" y="279894"/>
                </a:lnTo>
                <a:lnTo>
                  <a:pt x="84097" y="284713"/>
                </a:lnTo>
                <a:lnTo>
                  <a:pt x="85547" y="291480"/>
                </a:lnTo>
                <a:lnTo>
                  <a:pt x="83481" y="291714"/>
                </a:lnTo>
                <a:lnTo>
                  <a:pt x="81818" y="291776"/>
                </a:lnTo>
                <a:lnTo>
                  <a:pt x="80710" y="291024"/>
                </a:lnTo>
                <a:lnTo>
                  <a:pt x="79971" y="289729"/>
                </a:lnTo>
                <a:lnTo>
                  <a:pt x="78494" y="284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85"/>
          <p:cNvSpPr/>
          <p:nvPr/>
        </p:nvSpPr>
        <p:spPr>
          <a:xfrm>
            <a:off x="331640" y="428955"/>
            <a:ext cx="208269" cy="306814"/>
          </a:xfrm>
          <a:custGeom>
            <a:avLst/>
            <a:gdLst/>
            <a:ahLst/>
            <a:cxnLst/>
            <a:rect l="0" t="0" r="0" b="0"/>
            <a:pathLst>
              <a:path w="208269" h="306814">
                <a:moveTo>
                  <a:pt x="4116" y="78251"/>
                </a:moveTo>
                <a:lnTo>
                  <a:pt x="323" y="78251"/>
                </a:lnTo>
                <a:lnTo>
                  <a:pt x="0" y="77457"/>
                </a:lnTo>
                <a:lnTo>
                  <a:pt x="578" y="76134"/>
                </a:lnTo>
                <a:lnTo>
                  <a:pt x="3417" y="72100"/>
                </a:lnTo>
                <a:lnTo>
                  <a:pt x="4444" y="71769"/>
                </a:lnTo>
                <a:lnTo>
                  <a:pt x="7701" y="71401"/>
                </a:lnTo>
                <a:lnTo>
                  <a:pt x="9681" y="70509"/>
                </a:lnTo>
                <a:lnTo>
                  <a:pt x="13998" y="67402"/>
                </a:lnTo>
                <a:lnTo>
                  <a:pt x="17054" y="66256"/>
                </a:lnTo>
                <a:lnTo>
                  <a:pt x="20678" y="65491"/>
                </a:lnTo>
                <a:lnTo>
                  <a:pt x="24683" y="64982"/>
                </a:lnTo>
                <a:lnTo>
                  <a:pt x="29733" y="63849"/>
                </a:lnTo>
                <a:lnTo>
                  <a:pt x="35482" y="62299"/>
                </a:lnTo>
                <a:lnTo>
                  <a:pt x="41695" y="60473"/>
                </a:lnTo>
                <a:lnTo>
                  <a:pt x="47425" y="58461"/>
                </a:lnTo>
                <a:lnTo>
                  <a:pt x="52832" y="56327"/>
                </a:lnTo>
                <a:lnTo>
                  <a:pt x="58025" y="54110"/>
                </a:lnTo>
                <a:lnTo>
                  <a:pt x="63868" y="51838"/>
                </a:lnTo>
                <a:lnTo>
                  <a:pt x="76710" y="47197"/>
                </a:lnTo>
                <a:lnTo>
                  <a:pt x="82674" y="44848"/>
                </a:lnTo>
                <a:lnTo>
                  <a:pt x="88238" y="42489"/>
                </a:lnTo>
                <a:lnTo>
                  <a:pt x="93535" y="40122"/>
                </a:lnTo>
                <a:lnTo>
                  <a:pt x="99447" y="37750"/>
                </a:lnTo>
                <a:lnTo>
                  <a:pt x="112367" y="32998"/>
                </a:lnTo>
                <a:lnTo>
                  <a:pt x="133028" y="25861"/>
                </a:lnTo>
                <a:lnTo>
                  <a:pt x="139269" y="23480"/>
                </a:lnTo>
                <a:lnTo>
                  <a:pt x="145018" y="21100"/>
                </a:lnTo>
                <a:lnTo>
                  <a:pt x="150438" y="18719"/>
                </a:lnTo>
                <a:lnTo>
                  <a:pt x="160694" y="13957"/>
                </a:lnTo>
                <a:lnTo>
                  <a:pt x="165651" y="11576"/>
                </a:lnTo>
                <a:lnTo>
                  <a:pt x="170544" y="9988"/>
                </a:lnTo>
                <a:lnTo>
                  <a:pt x="175393" y="8930"/>
                </a:lnTo>
                <a:lnTo>
                  <a:pt x="180213" y="8224"/>
                </a:lnTo>
                <a:lnTo>
                  <a:pt x="184220" y="6960"/>
                </a:lnTo>
                <a:lnTo>
                  <a:pt x="187685" y="5324"/>
                </a:lnTo>
                <a:lnTo>
                  <a:pt x="193652" y="2183"/>
                </a:lnTo>
                <a:lnTo>
                  <a:pt x="198950" y="786"/>
                </a:lnTo>
                <a:lnTo>
                  <a:pt x="202603" y="0"/>
                </a:lnTo>
                <a:lnTo>
                  <a:pt x="203909" y="684"/>
                </a:lnTo>
                <a:lnTo>
                  <a:pt x="207477" y="3560"/>
                </a:lnTo>
                <a:lnTo>
                  <a:pt x="207953" y="4644"/>
                </a:lnTo>
                <a:lnTo>
                  <a:pt x="207476" y="5367"/>
                </a:lnTo>
                <a:lnTo>
                  <a:pt x="206364" y="5849"/>
                </a:lnTo>
                <a:lnTo>
                  <a:pt x="205623" y="6964"/>
                </a:lnTo>
                <a:lnTo>
                  <a:pt x="204800" y="10320"/>
                </a:lnTo>
                <a:lnTo>
                  <a:pt x="204271" y="18942"/>
                </a:lnTo>
                <a:lnTo>
                  <a:pt x="204199" y="23581"/>
                </a:lnTo>
                <a:lnTo>
                  <a:pt x="206283" y="30405"/>
                </a:lnTo>
                <a:lnTo>
                  <a:pt x="207950" y="34447"/>
                </a:lnTo>
                <a:lnTo>
                  <a:pt x="208268" y="38730"/>
                </a:lnTo>
                <a:lnTo>
                  <a:pt x="206504" y="47721"/>
                </a:lnTo>
                <a:lnTo>
                  <a:pt x="205191" y="57009"/>
                </a:lnTo>
                <a:lnTo>
                  <a:pt x="204608" y="66429"/>
                </a:lnTo>
                <a:lnTo>
                  <a:pt x="204348" y="75907"/>
                </a:lnTo>
                <a:lnTo>
                  <a:pt x="204159" y="110599"/>
                </a:lnTo>
                <a:lnTo>
                  <a:pt x="203359" y="116485"/>
                </a:lnTo>
                <a:lnTo>
                  <a:pt x="202032" y="122790"/>
                </a:lnTo>
                <a:lnTo>
                  <a:pt x="200354" y="129375"/>
                </a:lnTo>
                <a:lnTo>
                  <a:pt x="198441" y="136146"/>
                </a:lnTo>
                <a:lnTo>
                  <a:pt x="194199" y="150020"/>
                </a:lnTo>
                <a:lnTo>
                  <a:pt x="192751" y="157053"/>
                </a:lnTo>
                <a:lnTo>
                  <a:pt x="191785" y="164123"/>
                </a:lnTo>
                <a:lnTo>
                  <a:pt x="191141" y="171218"/>
                </a:lnTo>
                <a:lnTo>
                  <a:pt x="190712" y="178329"/>
                </a:lnTo>
                <a:lnTo>
                  <a:pt x="190235" y="192580"/>
                </a:lnTo>
                <a:lnTo>
                  <a:pt x="189966" y="210198"/>
                </a:lnTo>
                <a:lnTo>
                  <a:pt x="190722" y="216222"/>
                </a:lnTo>
                <a:lnTo>
                  <a:pt x="192020" y="222619"/>
                </a:lnTo>
                <a:lnTo>
                  <a:pt x="193679" y="229265"/>
                </a:lnTo>
                <a:lnTo>
                  <a:pt x="194785" y="235283"/>
                </a:lnTo>
                <a:lnTo>
                  <a:pt x="195522" y="240883"/>
                </a:lnTo>
                <a:lnTo>
                  <a:pt x="196014" y="246203"/>
                </a:lnTo>
                <a:lnTo>
                  <a:pt x="196342" y="251338"/>
                </a:lnTo>
                <a:lnTo>
                  <a:pt x="196706" y="261276"/>
                </a:lnTo>
                <a:lnTo>
                  <a:pt x="196939" y="279798"/>
                </a:lnTo>
                <a:lnTo>
                  <a:pt x="196989" y="294518"/>
                </a:lnTo>
                <a:lnTo>
                  <a:pt x="196198" y="297041"/>
                </a:lnTo>
                <a:lnTo>
                  <a:pt x="190846" y="305402"/>
                </a:lnTo>
                <a:lnTo>
                  <a:pt x="189721" y="305885"/>
                </a:lnTo>
                <a:lnTo>
                  <a:pt x="183790" y="306724"/>
                </a:lnTo>
                <a:lnTo>
                  <a:pt x="179237" y="306813"/>
                </a:lnTo>
                <a:lnTo>
                  <a:pt x="178807" y="306032"/>
                </a:lnTo>
                <a:lnTo>
                  <a:pt x="179314" y="304717"/>
                </a:lnTo>
                <a:lnTo>
                  <a:pt x="182710" y="299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86"/>
          <p:cNvSpPr/>
          <p:nvPr/>
        </p:nvSpPr>
        <p:spPr>
          <a:xfrm>
            <a:off x="364338" y="571500"/>
            <a:ext cx="242881" cy="35719"/>
          </a:xfrm>
          <a:custGeom>
            <a:avLst/>
            <a:gdLst/>
            <a:ahLst/>
            <a:cxnLst/>
            <a:rect l="0" t="0" r="0" b="0"/>
            <a:pathLst>
              <a:path w="242881" h="35719">
                <a:moveTo>
                  <a:pt x="7137" y="35718"/>
                </a:moveTo>
                <a:lnTo>
                  <a:pt x="80" y="28662"/>
                </a:lnTo>
                <a:lnTo>
                  <a:pt x="51" y="27839"/>
                </a:lnTo>
                <a:lnTo>
                  <a:pt x="0" y="22431"/>
                </a:lnTo>
                <a:lnTo>
                  <a:pt x="792" y="22098"/>
                </a:lnTo>
                <a:lnTo>
                  <a:pt x="7765" y="21563"/>
                </a:lnTo>
                <a:lnTo>
                  <a:pt x="12972" y="21489"/>
                </a:lnTo>
                <a:lnTo>
                  <a:pt x="124826" y="21431"/>
                </a:lnTo>
                <a:lnTo>
                  <a:pt x="131633" y="20637"/>
                </a:lnTo>
                <a:lnTo>
                  <a:pt x="139347" y="19314"/>
                </a:lnTo>
                <a:lnTo>
                  <a:pt x="147664" y="17638"/>
                </a:lnTo>
                <a:lnTo>
                  <a:pt x="154797" y="16521"/>
                </a:lnTo>
                <a:lnTo>
                  <a:pt x="161139" y="15777"/>
                </a:lnTo>
                <a:lnTo>
                  <a:pt x="166955" y="15280"/>
                </a:lnTo>
                <a:lnTo>
                  <a:pt x="173213" y="14155"/>
                </a:lnTo>
                <a:lnTo>
                  <a:pt x="179767" y="12612"/>
                </a:lnTo>
                <a:lnTo>
                  <a:pt x="186517" y="10789"/>
                </a:lnTo>
                <a:lnTo>
                  <a:pt x="191811" y="9574"/>
                </a:lnTo>
                <a:lnTo>
                  <a:pt x="196134" y="8764"/>
                </a:lnTo>
                <a:lnTo>
                  <a:pt x="199810" y="8223"/>
                </a:lnTo>
                <a:lnTo>
                  <a:pt x="203848" y="7070"/>
                </a:lnTo>
                <a:lnTo>
                  <a:pt x="208128" y="5507"/>
                </a:lnTo>
                <a:lnTo>
                  <a:pt x="212568" y="3671"/>
                </a:lnTo>
                <a:lnTo>
                  <a:pt x="216322" y="2447"/>
                </a:lnTo>
                <a:lnTo>
                  <a:pt x="219619" y="1631"/>
                </a:lnTo>
                <a:lnTo>
                  <a:pt x="225398" y="725"/>
                </a:lnTo>
                <a:lnTo>
                  <a:pt x="230612" y="322"/>
                </a:lnTo>
                <a:lnTo>
                  <a:pt x="238011" y="95"/>
                </a:lnTo>
                <a:lnTo>
                  <a:pt x="2428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87"/>
          <p:cNvSpPr/>
          <p:nvPr/>
        </p:nvSpPr>
        <p:spPr>
          <a:xfrm>
            <a:off x="43247" y="237282"/>
            <a:ext cx="720972" cy="697403"/>
          </a:xfrm>
          <a:custGeom>
            <a:avLst/>
            <a:gdLst/>
            <a:ahLst/>
            <a:cxnLst/>
            <a:rect l="0" t="0" r="0" b="0"/>
            <a:pathLst>
              <a:path w="720972" h="697403">
                <a:moveTo>
                  <a:pt x="685415" y="141336"/>
                </a:moveTo>
                <a:lnTo>
                  <a:pt x="685415" y="137544"/>
                </a:lnTo>
                <a:lnTo>
                  <a:pt x="678933" y="119838"/>
                </a:lnTo>
                <a:lnTo>
                  <a:pt x="677674" y="108949"/>
                </a:lnTo>
                <a:lnTo>
                  <a:pt x="673420" y="95668"/>
                </a:lnTo>
                <a:lnTo>
                  <a:pt x="672146" y="86379"/>
                </a:lnTo>
                <a:lnTo>
                  <a:pt x="670219" y="82473"/>
                </a:lnTo>
                <a:lnTo>
                  <a:pt x="667347" y="79075"/>
                </a:lnTo>
                <a:lnTo>
                  <a:pt x="660716" y="72390"/>
                </a:lnTo>
                <a:lnTo>
                  <a:pt x="647875" y="55163"/>
                </a:lnTo>
                <a:lnTo>
                  <a:pt x="639362" y="46681"/>
                </a:lnTo>
                <a:lnTo>
                  <a:pt x="620961" y="34768"/>
                </a:lnTo>
                <a:lnTo>
                  <a:pt x="604670" y="27210"/>
                </a:lnTo>
                <a:lnTo>
                  <a:pt x="584761" y="19944"/>
                </a:lnTo>
                <a:lnTo>
                  <a:pt x="556701" y="10378"/>
                </a:lnTo>
                <a:lnTo>
                  <a:pt x="540367" y="7726"/>
                </a:lnTo>
                <a:lnTo>
                  <a:pt x="522524" y="5754"/>
                </a:lnTo>
                <a:lnTo>
                  <a:pt x="504011" y="2232"/>
                </a:lnTo>
                <a:lnTo>
                  <a:pt x="485199" y="137"/>
                </a:lnTo>
                <a:lnTo>
                  <a:pt x="466255" y="0"/>
                </a:lnTo>
                <a:lnTo>
                  <a:pt x="447252" y="2585"/>
                </a:lnTo>
                <a:lnTo>
                  <a:pt x="426107" y="4263"/>
                </a:lnTo>
                <a:lnTo>
                  <a:pt x="404273" y="5008"/>
                </a:lnTo>
                <a:lnTo>
                  <a:pt x="383986" y="5340"/>
                </a:lnTo>
                <a:lnTo>
                  <a:pt x="366503" y="7604"/>
                </a:lnTo>
                <a:lnTo>
                  <a:pt x="350001" y="11256"/>
                </a:lnTo>
                <a:lnTo>
                  <a:pt x="332084" y="15525"/>
                </a:lnTo>
                <a:lnTo>
                  <a:pt x="315654" y="20068"/>
                </a:lnTo>
                <a:lnTo>
                  <a:pt x="300414" y="24733"/>
                </a:lnTo>
                <a:lnTo>
                  <a:pt x="285704" y="29452"/>
                </a:lnTo>
                <a:lnTo>
                  <a:pt x="269111" y="34195"/>
                </a:lnTo>
                <a:lnTo>
                  <a:pt x="251154" y="39743"/>
                </a:lnTo>
                <a:lnTo>
                  <a:pt x="232589" y="47500"/>
                </a:lnTo>
                <a:lnTo>
                  <a:pt x="215872" y="56240"/>
                </a:lnTo>
                <a:lnTo>
                  <a:pt x="199710" y="65416"/>
                </a:lnTo>
                <a:lnTo>
                  <a:pt x="181944" y="74785"/>
                </a:lnTo>
                <a:lnTo>
                  <a:pt x="165581" y="84241"/>
                </a:lnTo>
                <a:lnTo>
                  <a:pt x="149578" y="94530"/>
                </a:lnTo>
                <a:lnTo>
                  <a:pt x="107861" y="123678"/>
                </a:lnTo>
                <a:lnTo>
                  <a:pt x="85663" y="142454"/>
                </a:lnTo>
                <a:lnTo>
                  <a:pt x="67797" y="159306"/>
                </a:lnTo>
                <a:lnTo>
                  <a:pt x="52449" y="178146"/>
                </a:lnTo>
                <a:lnTo>
                  <a:pt x="41640" y="198810"/>
                </a:lnTo>
                <a:lnTo>
                  <a:pt x="29617" y="220013"/>
                </a:lnTo>
                <a:lnTo>
                  <a:pt x="19794" y="237585"/>
                </a:lnTo>
                <a:lnTo>
                  <a:pt x="16521" y="252111"/>
                </a:lnTo>
                <a:lnTo>
                  <a:pt x="15066" y="268357"/>
                </a:lnTo>
                <a:lnTo>
                  <a:pt x="14420" y="283515"/>
                </a:lnTo>
                <a:lnTo>
                  <a:pt x="12016" y="298189"/>
                </a:lnTo>
                <a:lnTo>
                  <a:pt x="4005" y="330805"/>
                </a:lnTo>
                <a:lnTo>
                  <a:pt x="1566" y="349105"/>
                </a:lnTo>
                <a:lnTo>
                  <a:pt x="482" y="367822"/>
                </a:lnTo>
                <a:lnTo>
                  <a:pt x="0" y="386724"/>
                </a:lnTo>
                <a:lnTo>
                  <a:pt x="1903" y="403591"/>
                </a:lnTo>
                <a:lnTo>
                  <a:pt x="5394" y="419819"/>
                </a:lnTo>
                <a:lnTo>
                  <a:pt x="9592" y="437615"/>
                </a:lnTo>
                <a:lnTo>
                  <a:pt x="11987" y="456107"/>
                </a:lnTo>
                <a:lnTo>
                  <a:pt x="12625" y="465484"/>
                </a:lnTo>
                <a:lnTo>
                  <a:pt x="17568" y="482252"/>
                </a:lnTo>
                <a:lnTo>
                  <a:pt x="24263" y="497642"/>
                </a:lnTo>
                <a:lnTo>
                  <a:pt x="29884" y="512419"/>
                </a:lnTo>
                <a:lnTo>
                  <a:pt x="37511" y="534126"/>
                </a:lnTo>
                <a:lnTo>
                  <a:pt x="48591" y="555639"/>
                </a:lnTo>
                <a:lnTo>
                  <a:pt x="61928" y="577095"/>
                </a:lnTo>
                <a:lnTo>
                  <a:pt x="72141" y="598533"/>
                </a:lnTo>
                <a:lnTo>
                  <a:pt x="81855" y="610706"/>
                </a:lnTo>
                <a:lnTo>
                  <a:pt x="98595" y="628600"/>
                </a:lnTo>
                <a:lnTo>
                  <a:pt x="109487" y="641267"/>
                </a:lnTo>
                <a:lnTo>
                  <a:pt x="122266" y="652188"/>
                </a:lnTo>
                <a:lnTo>
                  <a:pt x="137999" y="660217"/>
                </a:lnTo>
                <a:lnTo>
                  <a:pt x="153988" y="667225"/>
                </a:lnTo>
                <a:lnTo>
                  <a:pt x="173502" y="679302"/>
                </a:lnTo>
                <a:lnTo>
                  <a:pt x="189875" y="685497"/>
                </a:lnTo>
                <a:lnTo>
                  <a:pt x="205619" y="688779"/>
                </a:lnTo>
                <a:lnTo>
                  <a:pt x="227870" y="692744"/>
                </a:lnTo>
                <a:lnTo>
                  <a:pt x="243143" y="695969"/>
                </a:lnTo>
                <a:lnTo>
                  <a:pt x="260514" y="697402"/>
                </a:lnTo>
                <a:lnTo>
                  <a:pt x="278818" y="695922"/>
                </a:lnTo>
                <a:lnTo>
                  <a:pt x="295949" y="692619"/>
                </a:lnTo>
                <a:lnTo>
                  <a:pt x="324115" y="684031"/>
                </a:lnTo>
                <a:lnTo>
                  <a:pt x="359783" y="674691"/>
                </a:lnTo>
                <a:lnTo>
                  <a:pt x="378500" y="667837"/>
                </a:lnTo>
                <a:lnTo>
                  <a:pt x="397402" y="659499"/>
                </a:lnTo>
                <a:lnTo>
                  <a:pt x="416386" y="650502"/>
                </a:lnTo>
                <a:lnTo>
                  <a:pt x="444924" y="636511"/>
                </a:lnTo>
                <a:lnTo>
                  <a:pt x="463966" y="624939"/>
                </a:lnTo>
                <a:lnTo>
                  <a:pt x="483012" y="612652"/>
                </a:lnTo>
                <a:lnTo>
                  <a:pt x="502060" y="601900"/>
                </a:lnTo>
                <a:lnTo>
                  <a:pt x="518993" y="589712"/>
                </a:lnTo>
                <a:lnTo>
                  <a:pt x="535250" y="576358"/>
                </a:lnTo>
                <a:lnTo>
                  <a:pt x="553058" y="562486"/>
                </a:lnTo>
                <a:lnTo>
                  <a:pt x="569440" y="548383"/>
                </a:lnTo>
                <a:lnTo>
                  <a:pt x="583864" y="533383"/>
                </a:lnTo>
                <a:lnTo>
                  <a:pt x="595567" y="516134"/>
                </a:lnTo>
                <a:lnTo>
                  <a:pt x="608176" y="500000"/>
                </a:lnTo>
                <a:lnTo>
                  <a:pt x="621718" y="483305"/>
                </a:lnTo>
                <a:lnTo>
                  <a:pt x="635674" y="462656"/>
                </a:lnTo>
                <a:lnTo>
                  <a:pt x="647697" y="442366"/>
                </a:lnTo>
                <a:lnTo>
                  <a:pt x="659127" y="422765"/>
                </a:lnTo>
                <a:lnTo>
                  <a:pt x="672144" y="403470"/>
                </a:lnTo>
                <a:lnTo>
                  <a:pt x="683750" y="384311"/>
                </a:lnTo>
                <a:lnTo>
                  <a:pt x="694200" y="365212"/>
                </a:lnTo>
                <a:lnTo>
                  <a:pt x="704136" y="346141"/>
                </a:lnTo>
                <a:lnTo>
                  <a:pt x="711727" y="327081"/>
                </a:lnTo>
                <a:lnTo>
                  <a:pt x="716953" y="308027"/>
                </a:lnTo>
                <a:lnTo>
                  <a:pt x="719276" y="288975"/>
                </a:lnTo>
                <a:lnTo>
                  <a:pt x="720308" y="272041"/>
                </a:lnTo>
                <a:lnTo>
                  <a:pt x="720767" y="255784"/>
                </a:lnTo>
                <a:lnTo>
                  <a:pt x="720971" y="237975"/>
                </a:lnTo>
                <a:lnTo>
                  <a:pt x="716828" y="219476"/>
                </a:lnTo>
                <a:lnTo>
                  <a:pt x="705026" y="185523"/>
                </a:lnTo>
                <a:lnTo>
                  <a:pt x="697835" y="170500"/>
                </a:lnTo>
                <a:lnTo>
                  <a:pt x="689348" y="155885"/>
                </a:lnTo>
                <a:lnTo>
                  <a:pt x="676438" y="135064"/>
                </a:lnTo>
                <a:lnTo>
                  <a:pt x="665645" y="117694"/>
                </a:lnTo>
                <a:lnTo>
                  <a:pt x="648866" y="98612"/>
                </a:lnTo>
                <a:lnTo>
                  <a:pt x="638479" y="87687"/>
                </a:lnTo>
                <a:lnTo>
                  <a:pt x="626455" y="79657"/>
                </a:lnTo>
                <a:lnTo>
                  <a:pt x="606297" y="70673"/>
                </a:lnTo>
                <a:lnTo>
                  <a:pt x="592308" y="66274"/>
                </a:lnTo>
                <a:lnTo>
                  <a:pt x="570251" y="63798"/>
                </a:lnTo>
                <a:lnTo>
                  <a:pt x="553004" y="63218"/>
                </a:lnTo>
                <a:lnTo>
                  <a:pt x="499678" y="62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88"/>
          <p:cNvSpPr/>
          <p:nvPr/>
        </p:nvSpPr>
        <p:spPr>
          <a:xfrm>
            <a:off x="1835944" y="342900"/>
            <a:ext cx="235744" cy="871538"/>
          </a:xfrm>
          <a:custGeom>
            <a:avLst/>
            <a:gdLst/>
            <a:ahLst/>
            <a:cxnLst/>
            <a:rect l="0" t="0" r="0" b="0"/>
            <a:pathLst>
              <a:path w="235744" h="871538">
                <a:moveTo>
                  <a:pt x="221456" y="0"/>
                </a:moveTo>
                <a:lnTo>
                  <a:pt x="197527" y="0"/>
                </a:lnTo>
                <a:lnTo>
                  <a:pt x="195978" y="793"/>
                </a:lnTo>
                <a:lnTo>
                  <a:pt x="194945" y="2116"/>
                </a:lnTo>
                <a:lnTo>
                  <a:pt x="194257" y="3792"/>
                </a:lnTo>
                <a:lnTo>
                  <a:pt x="193005" y="4909"/>
                </a:lnTo>
                <a:lnTo>
                  <a:pt x="191376" y="5654"/>
                </a:lnTo>
                <a:lnTo>
                  <a:pt x="189496" y="6150"/>
                </a:lnTo>
                <a:lnTo>
                  <a:pt x="185291" y="8819"/>
                </a:lnTo>
                <a:lnTo>
                  <a:pt x="178461" y="14783"/>
                </a:lnTo>
                <a:lnTo>
                  <a:pt x="176124" y="16999"/>
                </a:lnTo>
                <a:lnTo>
                  <a:pt x="173772" y="18476"/>
                </a:lnTo>
                <a:lnTo>
                  <a:pt x="166669" y="21349"/>
                </a:lnTo>
                <a:lnTo>
                  <a:pt x="161916" y="24834"/>
                </a:lnTo>
                <a:lnTo>
                  <a:pt x="157158" y="31145"/>
                </a:lnTo>
                <a:lnTo>
                  <a:pt x="150017" y="41507"/>
                </a:lnTo>
                <a:lnTo>
                  <a:pt x="142874" y="49604"/>
                </a:lnTo>
                <a:lnTo>
                  <a:pt x="138112" y="55384"/>
                </a:lnTo>
                <a:lnTo>
                  <a:pt x="130968" y="67562"/>
                </a:lnTo>
                <a:lnTo>
                  <a:pt x="123824" y="80431"/>
                </a:lnTo>
                <a:lnTo>
                  <a:pt x="116681" y="90418"/>
                </a:lnTo>
                <a:lnTo>
                  <a:pt x="109537" y="103078"/>
                </a:lnTo>
                <a:lnTo>
                  <a:pt x="102393" y="116884"/>
                </a:lnTo>
                <a:lnTo>
                  <a:pt x="90487" y="140520"/>
                </a:lnTo>
                <a:lnTo>
                  <a:pt x="87841" y="150030"/>
                </a:lnTo>
                <a:lnTo>
                  <a:pt x="85871" y="159549"/>
                </a:lnTo>
                <a:lnTo>
                  <a:pt x="75905" y="187149"/>
                </a:lnTo>
                <a:lnTo>
                  <a:pt x="68968" y="203794"/>
                </a:lnTo>
                <a:lnTo>
                  <a:pt x="61886" y="218780"/>
                </a:lnTo>
                <a:lnTo>
                  <a:pt x="54760" y="237067"/>
                </a:lnTo>
                <a:lnTo>
                  <a:pt x="47622" y="253774"/>
                </a:lnTo>
                <a:lnTo>
                  <a:pt x="40480" y="268779"/>
                </a:lnTo>
                <a:lnTo>
                  <a:pt x="33337" y="287071"/>
                </a:lnTo>
                <a:lnTo>
                  <a:pt x="27085" y="313871"/>
                </a:lnTo>
                <a:lnTo>
                  <a:pt x="23944" y="323648"/>
                </a:lnTo>
                <a:lnTo>
                  <a:pt x="19810" y="344976"/>
                </a:lnTo>
                <a:lnTo>
                  <a:pt x="13807" y="364946"/>
                </a:lnTo>
                <a:lnTo>
                  <a:pt x="9117" y="383828"/>
                </a:lnTo>
                <a:lnTo>
                  <a:pt x="5612" y="401593"/>
                </a:lnTo>
                <a:lnTo>
                  <a:pt x="1662" y="419821"/>
                </a:lnTo>
                <a:lnTo>
                  <a:pt x="328" y="443995"/>
                </a:lnTo>
                <a:lnTo>
                  <a:pt x="64" y="466792"/>
                </a:lnTo>
                <a:lnTo>
                  <a:pt x="0" y="526160"/>
                </a:lnTo>
                <a:lnTo>
                  <a:pt x="2116" y="535738"/>
                </a:lnTo>
                <a:lnTo>
                  <a:pt x="4909" y="545287"/>
                </a:lnTo>
                <a:lnTo>
                  <a:pt x="6702" y="566469"/>
                </a:lnTo>
                <a:lnTo>
                  <a:pt x="7056" y="589556"/>
                </a:lnTo>
                <a:lnTo>
                  <a:pt x="9221" y="599633"/>
                </a:lnTo>
                <a:lnTo>
                  <a:pt x="14902" y="614231"/>
                </a:lnTo>
                <a:lnTo>
                  <a:pt x="21613" y="628611"/>
                </a:lnTo>
                <a:lnTo>
                  <a:pt x="59531" y="704849"/>
                </a:lnTo>
                <a:lnTo>
                  <a:pt x="62176" y="714375"/>
                </a:lnTo>
                <a:lnTo>
                  <a:pt x="62882" y="719137"/>
                </a:lnTo>
                <a:lnTo>
                  <a:pt x="64940" y="723900"/>
                </a:lnTo>
                <a:lnTo>
                  <a:pt x="71460" y="733425"/>
                </a:lnTo>
                <a:lnTo>
                  <a:pt x="77532" y="742950"/>
                </a:lnTo>
                <a:lnTo>
                  <a:pt x="82877" y="752475"/>
                </a:lnTo>
                <a:lnTo>
                  <a:pt x="87899" y="762000"/>
                </a:lnTo>
                <a:lnTo>
                  <a:pt x="94893" y="771525"/>
                </a:lnTo>
                <a:lnTo>
                  <a:pt x="98980" y="776287"/>
                </a:lnTo>
                <a:lnTo>
                  <a:pt x="103293" y="780256"/>
                </a:lnTo>
                <a:lnTo>
                  <a:pt x="107755" y="783695"/>
                </a:lnTo>
                <a:lnTo>
                  <a:pt x="112318" y="786782"/>
                </a:lnTo>
                <a:lnTo>
                  <a:pt x="119504" y="792329"/>
                </a:lnTo>
                <a:lnTo>
                  <a:pt x="126138" y="798233"/>
                </a:lnTo>
                <a:lnTo>
                  <a:pt x="134377" y="806149"/>
                </a:lnTo>
                <a:lnTo>
                  <a:pt x="138797" y="809689"/>
                </a:lnTo>
                <a:lnTo>
                  <a:pt x="143331" y="812843"/>
                </a:lnTo>
                <a:lnTo>
                  <a:pt x="147941" y="815739"/>
                </a:lnTo>
                <a:lnTo>
                  <a:pt x="155180" y="821073"/>
                </a:lnTo>
                <a:lnTo>
                  <a:pt x="161837" y="826090"/>
                </a:lnTo>
                <a:lnTo>
                  <a:pt x="165835" y="828539"/>
                </a:lnTo>
                <a:lnTo>
                  <a:pt x="170088" y="830965"/>
                </a:lnTo>
                <a:lnTo>
                  <a:pt x="176930" y="835778"/>
                </a:lnTo>
                <a:lnTo>
                  <a:pt x="182616" y="840563"/>
                </a:lnTo>
                <a:lnTo>
                  <a:pt x="187790" y="845335"/>
                </a:lnTo>
                <a:lnTo>
                  <a:pt x="195165" y="852485"/>
                </a:lnTo>
                <a:lnTo>
                  <a:pt x="198372" y="854073"/>
                </a:lnTo>
                <a:lnTo>
                  <a:pt x="202098" y="855132"/>
                </a:lnTo>
                <a:lnTo>
                  <a:pt x="206169" y="855838"/>
                </a:lnTo>
                <a:lnTo>
                  <a:pt x="212810" y="858739"/>
                </a:lnTo>
                <a:lnTo>
                  <a:pt x="218407" y="861880"/>
                </a:lnTo>
                <a:lnTo>
                  <a:pt x="223540" y="863276"/>
                </a:lnTo>
                <a:lnTo>
                  <a:pt x="228467" y="866013"/>
                </a:lnTo>
                <a:lnTo>
                  <a:pt x="235743" y="8715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89"/>
          <p:cNvSpPr/>
          <p:nvPr/>
        </p:nvSpPr>
        <p:spPr>
          <a:xfrm>
            <a:off x="2093118" y="478631"/>
            <a:ext cx="28576" cy="257176"/>
          </a:xfrm>
          <a:custGeom>
            <a:avLst/>
            <a:gdLst/>
            <a:ahLst/>
            <a:cxnLst/>
            <a:rect l="0" t="0" r="0" b="0"/>
            <a:pathLst>
              <a:path w="28576" h="257176">
                <a:moveTo>
                  <a:pt x="0" y="0"/>
                </a:moveTo>
                <a:lnTo>
                  <a:pt x="0" y="90792"/>
                </a:lnTo>
                <a:lnTo>
                  <a:pt x="794" y="96247"/>
                </a:lnTo>
                <a:lnTo>
                  <a:pt x="2117" y="102264"/>
                </a:lnTo>
                <a:lnTo>
                  <a:pt x="3793" y="108657"/>
                </a:lnTo>
                <a:lnTo>
                  <a:pt x="4910" y="114507"/>
                </a:lnTo>
                <a:lnTo>
                  <a:pt x="5655" y="119994"/>
                </a:lnTo>
                <a:lnTo>
                  <a:pt x="6151" y="125240"/>
                </a:lnTo>
                <a:lnTo>
                  <a:pt x="6482" y="130324"/>
                </a:lnTo>
                <a:lnTo>
                  <a:pt x="6703" y="135302"/>
                </a:lnTo>
                <a:lnTo>
                  <a:pt x="6948" y="145065"/>
                </a:lnTo>
                <a:lnTo>
                  <a:pt x="7057" y="154696"/>
                </a:lnTo>
                <a:lnTo>
                  <a:pt x="7880" y="160281"/>
                </a:lnTo>
                <a:lnTo>
                  <a:pt x="9222" y="166385"/>
                </a:lnTo>
                <a:lnTo>
                  <a:pt x="10911" y="172836"/>
                </a:lnTo>
                <a:lnTo>
                  <a:pt x="12036" y="178724"/>
                </a:lnTo>
                <a:lnTo>
                  <a:pt x="12787" y="184237"/>
                </a:lnTo>
                <a:lnTo>
                  <a:pt x="13287" y="189499"/>
                </a:lnTo>
                <a:lnTo>
                  <a:pt x="13843" y="197463"/>
                </a:lnTo>
                <a:lnTo>
                  <a:pt x="14090" y="204443"/>
                </a:lnTo>
                <a:lnTo>
                  <a:pt x="14262" y="222694"/>
                </a:lnTo>
                <a:lnTo>
                  <a:pt x="15064" y="225457"/>
                </a:lnTo>
                <a:lnTo>
                  <a:pt x="16393" y="228092"/>
                </a:lnTo>
                <a:lnTo>
                  <a:pt x="18072" y="230642"/>
                </a:lnTo>
                <a:lnTo>
                  <a:pt x="19192" y="233137"/>
                </a:lnTo>
                <a:lnTo>
                  <a:pt x="19939" y="235593"/>
                </a:lnTo>
                <a:lnTo>
                  <a:pt x="20768" y="240439"/>
                </a:lnTo>
                <a:lnTo>
                  <a:pt x="21137" y="245239"/>
                </a:lnTo>
                <a:lnTo>
                  <a:pt x="22029" y="246836"/>
                </a:lnTo>
                <a:lnTo>
                  <a:pt x="23417" y="247901"/>
                </a:lnTo>
                <a:lnTo>
                  <a:pt x="25136" y="248611"/>
                </a:lnTo>
                <a:lnTo>
                  <a:pt x="26283" y="249878"/>
                </a:lnTo>
                <a:lnTo>
                  <a:pt x="27047" y="251517"/>
                </a:lnTo>
                <a:lnTo>
                  <a:pt x="2857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90"/>
          <p:cNvSpPr/>
          <p:nvPr/>
        </p:nvSpPr>
        <p:spPr>
          <a:xfrm>
            <a:off x="2221706" y="464343"/>
            <a:ext cx="228563" cy="242889"/>
          </a:xfrm>
          <a:custGeom>
            <a:avLst/>
            <a:gdLst/>
            <a:ahLst/>
            <a:cxnLst/>
            <a:rect l="0" t="0" r="0" b="0"/>
            <a:pathLst>
              <a:path w="228563" h="242889">
                <a:moveTo>
                  <a:pt x="114300" y="0"/>
                </a:moveTo>
                <a:lnTo>
                  <a:pt x="120451" y="0"/>
                </a:lnTo>
                <a:lnTo>
                  <a:pt x="110587" y="0"/>
                </a:lnTo>
                <a:lnTo>
                  <a:pt x="109443" y="794"/>
                </a:lnTo>
                <a:lnTo>
                  <a:pt x="108681" y="2117"/>
                </a:lnTo>
                <a:lnTo>
                  <a:pt x="108173" y="3793"/>
                </a:lnTo>
                <a:lnTo>
                  <a:pt x="105491" y="7771"/>
                </a:lnTo>
                <a:lnTo>
                  <a:pt x="103665" y="9943"/>
                </a:lnTo>
                <a:lnTo>
                  <a:pt x="97402" y="14474"/>
                </a:lnTo>
                <a:lnTo>
                  <a:pt x="93510" y="16793"/>
                </a:lnTo>
                <a:lnTo>
                  <a:pt x="89327" y="19133"/>
                </a:lnTo>
                <a:lnTo>
                  <a:pt x="80447" y="23850"/>
                </a:lnTo>
                <a:lnTo>
                  <a:pt x="73325" y="28592"/>
                </a:lnTo>
                <a:lnTo>
                  <a:pt x="66720" y="33345"/>
                </a:lnTo>
                <a:lnTo>
                  <a:pt x="62736" y="35724"/>
                </a:lnTo>
                <a:lnTo>
                  <a:pt x="58493" y="38103"/>
                </a:lnTo>
                <a:lnTo>
                  <a:pt x="49545" y="42864"/>
                </a:lnTo>
                <a:lnTo>
                  <a:pt x="44936" y="45245"/>
                </a:lnTo>
                <a:lnTo>
                  <a:pt x="40276" y="46832"/>
                </a:lnTo>
                <a:lnTo>
                  <a:pt x="35582" y="47890"/>
                </a:lnTo>
                <a:lnTo>
                  <a:pt x="30865" y="48596"/>
                </a:lnTo>
                <a:lnTo>
                  <a:pt x="26927" y="49860"/>
                </a:lnTo>
                <a:lnTo>
                  <a:pt x="20434" y="53381"/>
                </a:lnTo>
                <a:lnTo>
                  <a:pt x="14903" y="55475"/>
                </a:lnTo>
                <a:lnTo>
                  <a:pt x="12316" y="56033"/>
                </a:lnTo>
                <a:lnTo>
                  <a:pt x="7326" y="58771"/>
                </a:lnTo>
                <a:lnTo>
                  <a:pt x="429" y="63971"/>
                </a:lnTo>
                <a:lnTo>
                  <a:pt x="11" y="71135"/>
                </a:lnTo>
                <a:lnTo>
                  <a:pt x="0" y="95348"/>
                </a:lnTo>
                <a:lnTo>
                  <a:pt x="794" y="97696"/>
                </a:lnTo>
                <a:lnTo>
                  <a:pt x="3792" y="102423"/>
                </a:lnTo>
                <a:lnTo>
                  <a:pt x="9943" y="109546"/>
                </a:lnTo>
                <a:lnTo>
                  <a:pt x="15832" y="115791"/>
                </a:lnTo>
                <a:lnTo>
                  <a:pt x="17698" y="117675"/>
                </a:lnTo>
                <a:lnTo>
                  <a:pt x="18943" y="119725"/>
                </a:lnTo>
                <a:lnTo>
                  <a:pt x="20325" y="124120"/>
                </a:lnTo>
                <a:lnTo>
                  <a:pt x="21103" y="131056"/>
                </a:lnTo>
                <a:lnTo>
                  <a:pt x="22006" y="133408"/>
                </a:lnTo>
                <a:lnTo>
                  <a:pt x="27042" y="140770"/>
                </a:lnTo>
                <a:lnTo>
                  <a:pt x="28272" y="142459"/>
                </a:lnTo>
                <a:lnTo>
                  <a:pt x="28485" y="146544"/>
                </a:lnTo>
                <a:lnTo>
                  <a:pt x="29309" y="147703"/>
                </a:lnTo>
                <a:lnTo>
                  <a:pt x="30652" y="148475"/>
                </a:lnTo>
                <a:lnTo>
                  <a:pt x="34718" y="149714"/>
                </a:lnTo>
                <a:lnTo>
                  <a:pt x="41224" y="149959"/>
                </a:lnTo>
                <a:lnTo>
                  <a:pt x="45574" y="149992"/>
                </a:lnTo>
                <a:lnTo>
                  <a:pt x="47051" y="149207"/>
                </a:lnTo>
                <a:lnTo>
                  <a:pt x="48036" y="147890"/>
                </a:lnTo>
                <a:lnTo>
                  <a:pt x="48693" y="146219"/>
                </a:lnTo>
                <a:lnTo>
                  <a:pt x="49924" y="145104"/>
                </a:lnTo>
                <a:lnTo>
                  <a:pt x="51539" y="144361"/>
                </a:lnTo>
                <a:lnTo>
                  <a:pt x="55450" y="143536"/>
                </a:lnTo>
                <a:lnTo>
                  <a:pt x="59834" y="143169"/>
                </a:lnTo>
                <a:lnTo>
                  <a:pt x="62114" y="142277"/>
                </a:lnTo>
                <a:lnTo>
                  <a:pt x="69910" y="137230"/>
                </a:lnTo>
                <a:lnTo>
                  <a:pt x="73594" y="135143"/>
                </a:lnTo>
                <a:lnTo>
                  <a:pt x="77637" y="132958"/>
                </a:lnTo>
                <a:lnTo>
                  <a:pt x="84247" y="130530"/>
                </a:lnTo>
                <a:lnTo>
                  <a:pt x="87121" y="129883"/>
                </a:lnTo>
                <a:lnTo>
                  <a:pt x="92431" y="127047"/>
                </a:lnTo>
                <a:lnTo>
                  <a:pt x="94958" y="125179"/>
                </a:lnTo>
                <a:lnTo>
                  <a:pt x="99024" y="123934"/>
                </a:lnTo>
                <a:lnTo>
                  <a:pt x="104116" y="123104"/>
                </a:lnTo>
                <a:lnTo>
                  <a:pt x="109892" y="122551"/>
                </a:lnTo>
                <a:lnTo>
                  <a:pt x="115330" y="121388"/>
                </a:lnTo>
                <a:lnTo>
                  <a:pt x="120543" y="119819"/>
                </a:lnTo>
                <a:lnTo>
                  <a:pt x="125605" y="117980"/>
                </a:lnTo>
                <a:lnTo>
                  <a:pt x="130568" y="116753"/>
                </a:lnTo>
                <a:lnTo>
                  <a:pt x="135464" y="115935"/>
                </a:lnTo>
                <a:lnTo>
                  <a:pt x="140316" y="115390"/>
                </a:lnTo>
                <a:lnTo>
                  <a:pt x="145931" y="115027"/>
                </a:lnTo>
                <a:lnTo>
                  <a:pt x="152056" y="114785"/>
                </a:lnTo>
                <a:lnTo>
                  <a:pt x="169937" y="114444"/>
                </a:lnTo>
                <a:lnTo>
                  <a:pt x="186409" y="114329"/>
                </a:lnTo>
                <a:lnTo>
                  <a:pt x="190153" y="115113"/>
                </a:lnTo>
                <a:lnTo>
                  <a:pt x="194238" y="116430"/>
                </a:lnTo>
                <a:lnTo>
                  <a:pt x="198548" y="118101"/>
                </a:lnTo>
                <a:lnTo>
                  <a:pt x="205454" y="119958"/>
                </a:lnTo>
                <a:lnTo>
                  <a:pt x="208407" y="120453"/>
                </a:lnTo>
                <a:lnTo>
                  <a:pt x="213804" y="123120"/>
                </a:lnTo>
                <a:lnTo>
                  <a:pt x="218849" y="126952"/>
                </a:lnTo>
                <a:lnTo>
                  <a:pt x="223737" y="131300"/>
                </a:lnTo>
                <a:lnTo>
                  <a:pt x="225358" y="133571"/>
                </a:lnTo>
                <a:lnTo>
                  <a:pt x="227159" y="138211"/>
                </a:lnTo>
                <a:lnTo>
                  <a:pt x="228173" y="145286"/>
                </a:lnTo>
                <a:lnTo>
                  <a:pt x="228473" y="152409"/>
                </a:lnTo>
                <a:lnTo>
                  <a:pt x="228562" y="163339"/>
                </a:lnTo>
                <a:lnTo>
                  <a:pt x="227781" y="166836"/>
                </a:lnTo>
                <a:lnTo>
                  <a:pt x="224796" y="172839"/>
                </a:lnTo>
                <a:lnTo>
                  <a:pt x="218707" y="180270"/>
                </a:lnTo>
                <a:lnTo>
                  <a:pt x="211503" y="188070"/>
                </a:lnTo>
                <a:lnTo>
                  <a:pt x="205655" y="194183"/>
                </a:lnTo>
                <a:lnTo>
                  <a:pt x="201397" y="197718"/>
                </a:lnTo>
                <a:lnTo>
                  <a:pt x="196177" y="201662"/>
                </a:lnTo>
                <a:lnTo>
                  <a:pt x="190316" y="205879"/>
                </a:lnTo>
                <a:lnTo>
                  <a:pt x="185615" y="209484"/>
                </a:lnTo>
                <a:lnTo>
                  <a:pt x="181687" y="212681"/>
                </a:lnTo>
                <a:lnTo>
                  <a:pt x="178275" y="215606"/>
                </a:lnTo>
                <a:lnTo>
                  <a:pt x="173618" y="218350"/>
                </a:lnTo>
                <a:lnTo>
                  <a:pt x="168133" y="220973"/>
                </a:lnTo>
                <a:lnTo>
                  <a:pt x="162095" y="223515"/>
                </a:lnTo>
                <a:lnTo>
                  <a:pt x="151153" y="228457"/>
                </a:lnTo>
                <a:lnTo>
                  <a:pt x="136067" y="235702"/>
                </a:lnTo>
                <a:lnTo>
                  <a:pt x="131193" y="238097"/>
                </a:lnTo>
                <a:lnTo>
                  <a:pt x="126355" y="239694"/>
                </a:lnTo>
                <a:lnTo>
                  <a:pt x="121543" y="240759"/>
                </a:lnTo>
                <a:lnTo>
                  <a:pt x="116747" y="241468"/>
                </a:lnTo>
                <a:lnTo>
                  <a:pt x="112756" y="241941"/>
                </a:lnTo>
                <a:lnTo>
                  <a:pt x="106205" y="242467"/>
                </a:lnTo>
                <a:lnTo>
                  <a:pt x="100648" y="242701"/>
                </a:lnTo>
                <a:lnTo>
                  <a:pt x="93057" y="242832"/>
                </a:lnTo>
                <a:lnTo>
                  <a:pt x="64294" y="242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1"/>
          <p:cNvSpPr/>
          <p:nvPr/>
        </p:nvSpPr>
        <p:spPr>
          <a:xfrm>
            <a:off x="2100262" y="785820"/>
            <a:ext cx="399711" cy="64287"/>
          </a:xfrm>
          <a:custGeom>
            <a:avLst/>
            <a:gdLst/>
            <a:ahLst/>
            <a:cxnLst/>
            <a:rect l="0" t="0" r="0" b="0"/>
            <a:pathLst>
              <a:path w="399711" h="64287">
                <a:moveTo>
                  <a:pt x="0" y="64286"/>
                </a:moveTo>
                <a:lnTo>
                  <a:pt x="48751" y="64286"/>
                </a:lnTo>
                <a:lnTo>
                  <a:pt x="53932" y="63492"/>
                </a:lnTo>
                <a:lnTo>
                  <a:pt x="59767" y="62169"/>
                </a:lnTo>
                <a:lnTo>
                  <a:pt x="66038" y="60493"/>
                </a:lnTo>
                <a:lnTo>
                  <a:pt x="72601" y="59376"/>
                </a:lnTo>
                <a:lnTo>
                  <a:pt x="79357" y="58632"/>
                </a:lnTo>
                <a:lnTo>
                  <a:pt x="86242" y="58135"/>
                </a:lnTo>
                <a:lnTo>
                  <a:pt x="92420" y="57010"/>
                </a:lnTo>
                <a:lnTo>
                  <a:pt x="98126" y="55467"/>
                </a:lnTo>
                <a:lnTo>
                  <a:pt x="103517" y="53644"/>
                </a:lnTo>
                <a:lnTo>
                  <a:pt x="110286" y="51635"/>
                </a:lnTo>
                <a:lnTo>
                  <a:pt x="134189" y="45015"/>
                </a:lnTo>
                <a:lnTo>
                  <a:pt x="149333" y="40375"/>
                </a:lnTo>
                <a:lnTo>
                  <a:pt x="171247" y="33300"/>
                </a:lnTo>
                <a:lnTo>
                  <a:pt x="179252" y="31723"/>
                </a:lnTo>
                <a:lnTo>
                  <a:pt x="187764" y="30671"/>
                </a:lnTo>
                <a:lnTo>
                  <a:pt x="196613" y="29969"/>
                </a:lnTo>
                <a:lnTo>
                  <a:pt x="204894" y="28708"/>
                </a:lnTo>
                <a:lnTo>
                  <a:pt x="212796" y="27074"/>
                </a:lnTo>
                <a:lnTo>
                  <a:pt x="220445" y="25190"/>
                </a:lnTo>
                <a:lnTo>
                  <a:pt x="228720" y="23935"/>
                </a:lnTo>
                <a:lnTo>
                  <a:pt x="237411" y="23097"/>
                </a:lnTo>
                <a:lnTo>
                  <a:pt x="246381" y="22539"/>
                </a:lnTo>
                <a:lnTo>
                  <a:pt x="254741" y="21374"/>
                </a:lnTo>
                <a:lnTo>
                  <a:pt x="262696" y="19803"/>
                </a:lnTo>
                <a:lnTo>
                  <a:pt x="270381" y="17962"/>
                </a:lnTo>
                <a:lnTo>
                  <a:pt x="277885" y="15941"/>
                </a:lnTo>
                <a:lnTo>
                  <a:pt x="292573" y="11578"/>
                </a:lnTo>
                <a:lnTo>
                  <a:pt x="299824" y="10097"/>
                </a:lnTo>
                <a:lnTo>
                  <a:pt x="307039" y="9110"/>
                </a:lnTo>
                <a:lnTo>
                  <a:pt x="314230" y="8452"/>
                </a:lnTo>
                <a:lnTo>
                  <a:pt x="326454" y="7721"/>
                </a:lnTo>
                <a:lnTo>
                  <a:pt x="337972" y="6602"/>
                </a:lnTo>
                <a:lnTo>
                  <a:pt x="344377" y="5192"/>
                </a:lnTo>
                <a:lnTo>
                  <a:pt x="351029" y="3459"/>
                </a:lnTo>
                <a:lnTo>
                  <a:pt x="360536" y="1533"/>
                </a:lnTo>
                <a:lnTo>
                  <a:pt x="372467" y="449"/>
                </a:lnTo>
                <a:lnTo>
                  <a:pt x="383940" y="127"/>
                </a:lnTo>
                <a:lnTo>
                  <a:pt x="396174" y="0"/>
                </a:lnTo>
                <a:lnTo>
                  <a:pt x="397466" y="791"/>
                </a:lnTo>
                <a:lnTo>
                  <a:pt x="398327" y="2112"/>
                </a:lnTo>
                <a:lnTo>
                  <a:pt x="399710" y="6143"/>
                </a:lnTo>
                <a:lnTo>
                  <a:pt x="399030" y="6474"/>
                </a:lnTo>
                <a:lnTo>
                  <a:pt x="392906" y="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92"/>
          <p:cNvSpPr/>
          <p:nvPr/>
        </p:nvSpPr>
        <p:spPr>
          <a:xfrm>
            <a:off x="2286000" y="921543"/>
            <a:ext cx="35719" cy="199902"/>
          </a:xfrm>
          <a:custGeom>
            <a:avLst/>
            <a:gdLst/>
            <a:ahLst/>
            <a:cxnLst/>
            <a:rect l="0" t="0" r="0" b="0"/>
            <a:pathLst>
              <a:path w="35719" h="199902">
                <a:moveTo>
                  <a:pt x="0" y="0"/>
                </a:moveTo>
                <a:lnTo>
                  <a:pt x="0" y="16793"/>
                </a:lnTo>
                <a:lnTo>
                  <a:pt x="793" y="19133"/>
                </a:lnTo>
                <a:lnTo>
                  <a:pt x="2116" y="21487"/>
                </a:lnTo>
                <a:lnTo>
                  <a:pt x="3792" y="23849"/>
                </a:lnTo>
                <a:lnTo>
                  <a:pt x="5703" y="27012"/>
                </a:lnTo>
                <a:lnTo>
                  <a:pt x="7771" y="30708"/>
                </a:lnTo>
                <a:lnTo>
                  <a:pt x="9943" y="34760"/>
                </a:lnTo>
                <a:lnTo>
                  <a:pt x="11391" y="38255"/>
                </a:lnTo>
                <a:lnTo>
                  <a:pt x="12356" y="41378"/>
                </a:lnTo>
                <a:lnTo>
                  <a:pt x="13000" y="44254"/>
                </a:lnTo>
                <a:lnTo>
                  <a:pt x="13429" y="47759"/>
                </a:lnTo>
                <a:lnTo>
                  <a:pt x="13715" y="51683"/>
                </a:lnTo>
                <a:lnTo>
                  <a:pt x="13906" y="55887"/>
                </a:lnTo>
                <a:lnTo>
                  <a:pt x="14827" y="60277"/>
                </a:lnTo>
                <a:lnTo>
                  <a:pt x="16234" y="64791"/>
                </a:lnTo>
                <a:lnTo>
                  <a:pt x="17966" y="69388"/>
                </a:lnTo>
                <a:lnTo>
                  <a:pt x="19121" y="74040"/>
                </a:lnTo>
                <a:lnTo>
                  <a:pt x="19891" y="78729"/>
                </a:lnTo>
                <a:lnTo>
                  <a:pt x="20404" y="83442"/>
                </a:lnTo>
                <a:lnTo>
                  <a:pt x="20746" y="88172"/>
                </a:lnTo>
                <a:lnTo>
                  <a:pt x="20975" y="92913"/>
                </a:lnTo>
                <a:lnTo>
                  <a:pt x="21127" y="97661"/>
                </a:lnTo>
                <a:lnTo>
                  <a:pt x="22022" y="102413"/>
                </a:lnTo>
                <a:lnTo>
                  <a:pt x="23412" y="107169"/>
                </a:lnTo>
                <a:lnTo>
                  <a:pt x="25133" y="111928"/>
                </a:lnTo>
                <a:lnTo>
                  <a:pt x="26280" y="116687"/>
                </a:lnTo>
                <a:lnTo>
                  <a:pt x="27045" y="121448"/>
                </a:lnTo>
                <a:lnTo>
                  <a:pt x="27555" y="126209"/>
                </a:lnTo>
                <a:lnTo>
                  <a:pt x="27895" y="130971"/>
                </a:lnTo>
                <a:lnTo>
                  <a:pt x="28121" y="135733"/>
                </a:lnTo>
                <a:lnTo>
                  <a:pt x="28272" y="140495"/>
                </a:lnTo>
                <a:lnTo>
                  <a:pt x="29167" y="145257"/>
                </a:lnTo>
                <a:lnTo>
                  <a:pt x="30557" y="150019"/>
                </a:lnTo>
                <a:lnTo>
                  <a:pt x="32277" y="154782"/>
                </a:lnTo>
                <a:lnTo>
                  <a:pt x="33424" y="158750"/>
                </a:lnTo>
                <a:lnTo>
                  <a:pt x="34189" y="162190"/>
                </a:lnTo>
                <a:lnTo>
                  <a:pt x="35039" y="168128"/>
                </a:lnTo>
                <a:lnTo>
                  <a:pt x="35416" y="173413"/>
                </a:lnTo>
                <a:lnTo>
                  <a:pt x="35584" y="178408"/>
                </a:lnTo>
                <a:lnTo>
                  <a:pt x="35692" y="188082"/>
                </a:lnTo>
                <a:lnTo>
                  <a:pt x="35718" y="199901"/>
                </a:lnTo>
                <a:lnTo>
                  <a:pt x="35718" y="1928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93"/>
          <p:cNvSpPr/>
          <p:nvPr/>
        </p:nvSpPr>
        <p:spPr>
          <a:xfrm>
            <a:off x="2500312" y="371475"/>
            <a:ext cx="198930" cy="771526"/>
          </a:xfrm>
          <a:custGeom>
            <a:avLst/>
            <a:gdLst/>
            <a:ahLst/>
            <a:cxnLst/>
            <a:rect l="0" t="0" r="0" b="0"/>
            <a:pathLst>
              <a:path w="198930" h="771526">
                <a:moveTo>
                  <a:pt x="0" y="0"/>
                </a:moveTo>
                <a:lnTo>
                  <a:pt x="0" y="6849"/>
                </a:lnTo>
                <a:lnTo>
                  <a:pt x="3792" y="7056"/>
                </a:lnTo>
                <a:lnTo>
                  <a:pt x="4910" y="7879"/>
                </a:lnTo>
                <a:lnTo>
                  <a:pt x="5654" y="9221"/>
                </a:lnTo>
                <a:lnTo>
                  <a:pt x="6151" y="10910"/>
                </a:lnTo>
                <a:lnTo>
                  <a:pt x="8819" y="14903"/>
                </a:lnTo>
                <a:lnTo>
                  <a:pt x="10642" y="17079"/>
                </a:lnTo>
                <a:lnTo>
                  <a:pt x="12651" y="18529"/>
                </a:lnTo>
                <a:lnTo>
                  <a:pt x="17000" y="20141"/>
                </a:lnTo>
                <a:lnTo>
                  <a:pt x="18477" y="21365"/>
                </a:lnTo>
                <a:lnTo>
                  <a:pt x="19462" y="22974"/>
                </a:lnTo>
                <a:lnTo>
                  <a:pt x="20118" y="24841"/>
                </a:lnTo>
                <a:lnTo>
                  <a:pt x="22964" y="29032"/>
                </a:lnTo>
                <a:lnTo>
                  <a:pt x="26875" y="34334"/>
                </a:lnTo>
                <a:lnTo>
                  <a:pt x="31259" y="41982"/>
                </a:lnTo>
                <a:lnTo>
                  <a:pt x="35853" y="48556"/>
                </a:lnTo>
                <a:lnTo>
                  <a:pt x="40541" y="54124"/>
                </a:lnTo>
                <a:lnTo>
                  <a:pt x="45270" y="59244"/>
                </a:lnTo>
                <a:lnTo>
                  <a:pt x="48437" y="61721"/>
                </a:lnTo>
                <a:lnTo>
                  <a:pt x="52135" y="64166"/>
                </a:lnTo>
                <a:lnTo>
                  <a:pt x="56188" y="66590"/>
                </a:lnTo>
                <a:lnTo>
                  <a:pt x="59684" y="69793"/>
                </a:lnTo>
                <a:lnTo>
                  <a:pt x="65684" y="77585"/>
                </a:lnTo>
                <a:lnTo>
                  <a:pt x="69190" y="81092"/>
                </a:lnTo>
                <a:lnTo>
                  <a:pt x="73114" y="84224"/>
                </a:lnTo>
                <a:lnTo>
                  <a:pt x="77318" y="87105"/>
                </a:lnTo>
                <a:lnTo>
                  <a:pt x="81707" y="90614"/>
                </a:lnTo>
                <a:lnTo>
                  <a:pt x="86222" y="94540"/>
                </a:lnTo>
                <a:lnTo>
                  <a:pt x="90818" y="98745"/>
                </a:lnTo>
                <a:lnTo>
                  <a:pt x="94677" y="103136"/>
                </a:lnTo>
                <a:lnTo>
                  <a:pt x="98043" y="107651"/>
                </a:lnTo>
                <a:lnTo>
                  <a:pt x="101081" y="112249"/>
                </a:lnTo>
                <a:lnTo>
                  <a:pt x="104693" y="116901"/>
                </a:lnTo>
                <a:lnTo>
                  <a:pt x="108689" y="121590"/>
                </a:lnTo>
                <a:lnTo>
                  <a:pt x="112941" y="126304"/>
                </a:lnTo>
                <a:lnTo>
                  <a:pt x="116569" y="131034"/>
                </a:lnTo>
                <a:lnTo>
                  <a:pt x="122717" y="140522"/>
                </a:lnTo>
                <a:lnTo>
                  <a:pt x="126261" y="145275"/>
                </a:lnTo>
                <a:lnTo>
                  <a:pt x="130212" y="150031"/>
                </a:lnTo>
                <a:lnTo>
                  <a:pt x="134433" y="154789"/>
                </a:lnTo>
                <a:lnTo>
                  <a:pt x="138041" y="160343"/>
                </a:lnTo>
                <a:lnTo>
                  <a:pt x="144166" y="172863"/>
                </a:lnTo>
                <a:lnTo>
                  <a:pt x="149534" y="186365"/>
                </a:lnTo>
                <a:lnTo>
                  <a:pt x="153772" y="199510"/>
                </a:lnTo>
                <a:lnTo>
                  <a:pt x="158610" y="223000"/>
                </a:lnTo>
                <a:lnTo>
                  <a:pt x="164735" y="243345"/>
                </a:lnTo>
                <a:lnTo>
                  <a:pt x="168466" y="257378"/>
                </a:lnTo>
                <a:lnTo>
                  <a:pt x="172153" y="278666"/>
                </a:lnTo>
                <a:lnTo>
                  <a:pt x="175094" y="285790"/>
                </a:lnTo>
                <a:lnTo>
                  <a:pt x="181007" y="300055"/>
                </a:lnTo>
                <a:lnTo>
                  <a:pt x="185130" y="321474"/>
                </a:lnTo>
                <a:lnTo>
                  <a:pt x="190232" y="342901"/>
                </a:lnTo>
                <a:lnTo>
                  <a:pt x="192890" y="364331"/>
                </a:lnTo>
                <a:lnTo>
                  <a:pt x="197558" y="385762"/>
                </a:lnTo>
                <a:lnTo>
                  <a:pt x="198929" y="400050"/>
                </a:lnTo>
                <a:lnTo>
                  <a:pt x="197421" y="416454"/>
                </a:lnTo>
                <a:lnTo>
                  <a:pt x="194105" y="433534"/>
                </a:lnTo>
                <a:lnTo>
                  <a:pt x="189986" y="449063"/>
                </a:lnTo>
                <a:lnTo>
                  <a:pt x="185509" y="463902"/>
                </a:lnTo>
                <a:lnTo>
                  <a:pt x="181667" y="479228"/>
                </a:lnTo>
                <a:lnTo>
                  <a:pt x="179960" y="496623"/>
                </a:lnTo>
                <a:lnTo>
                  <a:pt x="174968" y="512821"/>
                </a:lnTo>
                <a:lnTo>
                  <a:pt x="171414" y="520475"/>
                </a:lnTo>
                <a:lnTo>
                  <a:pt x="165349" y="535328"/>
                </a:lnTo>
                <a:lnTo>
                  <a:pt x="160007" y="550661"/>
                </a:lnTo>
                <a:lnTo>
                  <a:pt x="150110" y="584258"/>
                </a:lnTo>
                <a:lnTo>
                  <a:pt x="144503" y="599395"/>
                </a:lnTo>
                <a:lnTo>
                  <a:pt x="140785" y="606765"/>
                </a:lnTo>
                <a:lnTo>
                  <a:pt x="136720" y="614060"/>
                </a:lnTo>
                <a:lnTo>
                  <a:pt x="133215" y="621304"/>
                </a:lnTo>
                <a:lnTo>
                  <a:pt x="127205" y="635704"/>
                </a:lnTo>
                <a:lnTo>
                  <a:pt x="123697" y="642877"/>
                </a:lnTo>
                <a:lnTo>
                  <a:pt x="119771" y="650041"/>
                </a:lnTo>
                <a:lnTo>
                  <a:pt x="115566" y="657198"/>
                </a:lnTo>
                <a:lnTo>
                  <a:pt x="108777" y="669384"/>
                </a:lnTo>
                <a:lnTo>
                  <a:pt x="105856" y="674855"/>
                </a:lnTo>
                <a:lnTo>
                  <a:pt x="102320" y="680885"/>
                </a:lnTo>
                <a:lnTo>
                  <a:pt x="94159" y="693934"/>
                </a:lnTo>
                <a:lnTo>
                  <a:pt x="89760" y="699954"/>
                </a:lnTo>
                <a:lnTo>
                  <a:pt x="85240" y="705554"/>
                </a:lnTo>
                <a:lnTo>
                  <a:pt x="80639" y="710876"/>
                </a:lnTo>
                <a:lnTo>
                  <a:pt x="76778" y="716011"/>
                </a:lnTo>
                <a:lnTo>
                  <a:pt x="73410" y="721022"/>
                </a:lnTo>
                <a:lnTo>
                  <a:pt x="67552" y="730823"/>
                </a:lnTo>
                <a:lnTo>
                  <a:pt x="62302" y="740470"/>
                </a:lnTo>
                <a:lnTo>
                  <a:pt x="57323" y="747933"/>
                </a:lnTo>
                <a:lnTo>
                  <a:pt x="52465" y="753896"/>
                </a:lnTo>
                <a:lnTo>
                  <a:pt x="47659" y="759192"/>
                </a:lnTo>
                <a:lnTo>
                  <a:pt x="43016" y="764149"/>
                </a:lnTo>
                <a:lnTo>
                  <a:pt x="36050" y="771190"/>
                </a:lnTo>
                <a:lnTo>
                  <a:pt x="30081" y="771458"/>
                </a:lnTo>
                <a:lnTo>
                  <a:pt x="14288" y="7715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94"/>
          <p:cNvSpPr/>
          <p:nvPr/>
        </p:nvSpPr>
        <p:spPr>
          <a:xfrm>
            <a:off x="2993231" y="321468"/>
            <a:ext cx="200026" cy="857251"/>
          </a:xfrm>
          <a:custGeom>
            <a:avLst/>
            <a:gdLst/>
            <a:ahLst/>
            <a:cxnLst/>
            <a:rect l="0" t="0" r="0" b="0"/>
            <a:pathLst>
              <a:path w="200026" h="857251">
                <a:moveTo>
                  <a:pt x="142875" y="0"/>
                </a:moveTo>
                <a:lnTo>
                  <a:pt x="142875" y="6151"/>
                </a:lnTo>
                <a:lnTo>
                  <a:pt x="137220" y="20438"/>
                </a:lnTo>
                <a:lnTo>
                  <a:pt x="135599" y="26546"/>
                </a:lnTo>
                <a:lnTo>
                  <a:pt x="130224" y="38116"/>
                </a:lnTo>
                <a:lnTo>
                  <a:pt x="125875" y="44193"/>
                </a:lnTo>
                <a:lnTo>
                  <a:pt x="121297" y="53773"/>
                </a:lnTo>
                <a:lnTo>
                  <a:pt x="115822" y="65174"/>
                </a:lnTo>
                <a:lnTo>
                  <a:pt x="112139" y="70437"/>
                </a:lnTo>
                <a:lnTo>
                  <a:pt x="108097" y="75533"/>
                </a:lnTo>
                <a:lnTo>
                  <a:pt x="104608" y="81312"/>
                </a:lnTo>
                <a:lnTo>
                  <a:pt x="98615" y="94082"/>
                </a:lnTo>
                <a:lnTo>
                  <a:pt x="95112" y="100028"/>
                </a:lnTo>
                <a:lnTo>
                  <a:pt x="91189" y="105579"/>
                </a:lnTo>
                <a:lnTo>
                  <a:pt x="86987" y="110867"/>
                </a:lnTo>
                <a:lnTo>
                  <a:pt x="83391" y="116774"/>
                </a:lnTo>
                <a:lnTo>
                  <a:pt x="77279" y="129687"/>
                </a:lnTo>
                <a:lnTo>
                  <a:pt x="71917" y="143364"/>
                </a:lnTo>
                <a:lnTo>
                  <a:pt x="66094" y="157380"/>
                </a:lnTo>
                <a:lnTo>
                  <a:pt x="62319" y="164451"/>
                </a:lnTo>
                <a:lnTo>
                  <a:pt x="58215" y="171547"/>
                </a:lnTo>
                <a:lnTo>
                  <a:pt x="54685" y="178658"/>
                </a:lnTo>
                <a:lnTo>
                  <a:pt x="48646" y="192910"/>
                </a:lnTo>
                <a:lnTo>
                  <a:pt x="43316" y="207182"/>
                </a:lnTo>
                <a:lnTo>
                  <a:pt x="37508" y="222256"/>
                </a:lnTo>
                <a:lnTo>
                  <a:pt x="33736" y="230721"/>
                </a:lnTo>
                <a:lnTo>
                  <a:pt x="29635" y="239539"/>
                </a:lnTo>
                <a:lnTo>
                  <a:pt x="26106" y="247799"/>
                </a:lnTo>
                <a:lnTo>
                  <a:pt x="20069" y="263327"/>
                </a:lnTo>
                <a:lnTo>
                  <a:pt x="14741" y="280282"/>
                </a:lnTo>
                <a:lnTo>
                  <a:pt x="9395" y="305561"/>
                </a:lnTo>
                <a:lnTo>
                  <a:pt x="7811" y="328133"/>
                </a:lnTo>
                <a:lnTo>
                  <a:pt x="5225" y="352018"/>
                </a:lnTo>
                <a:lnTo>
                  <a:pt x="1548" y="377087"/>
                </a:lnTo>
                <a:lnTo>
                  <a:pt x="458" y="401713"/>
                </a:lnTo>
                <a:lnTo>
                  <a:pt x="60" y="447100"/>
                </a:lnTo>
                <a:lnTo>
                  <a:pt x="0" y="539245"/>
                </a:lnTo>
                <a:lnTo>
                  <a:pt x="2117" y="557694"/>
                </a:lnTo>
                <a:lnTo>
                  <a:pt x="4909" y="576477"/>
                </a:lnTo>
                <a:lnTo>
                  <a:pt x="6151" y="595408"/>
                </a:lnTo>
                <a:lnTo>
                  <a:pt x="6849" y="620124"/>
                </a:lnTo>
                <a:lnTo>
                  <a:pt x="7056" y="642528"/>
                </a:lnTo>
                <a:lnTo>
                  <a:pt x="10910" y="668040"/>
                </a:lnTo>
                <a:lnTo>
                  <a:pt x="17079" y="691915"/>
                </a:lnTo>
                <a:lnTo>
                  <a:pt x="21614" y="706774"/>
                </a:lnTo>
                <a:lnTo>
                  <a:pt x="30992" y="735716"/>
                </a:lnTo>
                <a:lnTo>
                  <a:pt x="34155" y="742096"/>
                </a:lnTo>
                <a:lnTo>
                  <a:pt x="37851" y="747937"/>
                </a:lnTo>
                <a:lnTo>
                  <a:pt x="41903" y="753419"/>
                </a:lnTo>
                <a:lnTo>
                  <a:pt x="50638" y="765859"/>
                </a:lnTo>
                <a:lnTo>
                  <a:pt x="55190" y="772510"/>
                </a:lnTo>
                <a:lnTo>
                  <a:pt x="59018" y="777738"/>
                </a:lnTo>
                <a:lnTo>
                  <a:pt x="62364" y="782017"/>
                </a:lnTo>
                <a:lnTo>
                  <a:pt x="65389" y="785664"/>
                </a:lnTo>
                <a:lnTo>
                  <a:pt x="68992" y="789682"/>
                </a:lnTo>
                <a:lnTo>
                  <a:pt x="77230" y="798380"/>
                </a:lnTo>
                <a:lnTo>
                  <a:pt x="81649" y="802129"/>
                </a:lnTo>
                <a:lnTo>
                  <a:pt x="86182" y="805421"/>
                </a:lnTo>
                <a:lnTo>
                  <a:pt x="90792" y="808410"/>
                </a:lnTo>
                <a:lnTo>
                  <a:pt x="95453" y="811196"/>
                </a:lnTo>
                <a:lnTo>
                  <a:pt x="100148" y="813848"/>
                </a:lnTo>
                <a:lnTo>
                  <a:pt x="104865" y="816409"/>
                </a:lnTo>
                <a:lnTo>
                  <a:pt x="110391" y="818910"/>
                </a:lnTo>
                <a:lnTo>
                  <a:pt x="116457" y="821371"/>
                </a:lnTo>
                <a:lnTo>
                  <a:pt x="122881" y="823806"/>
                </a:lnTo>
                <a:lnTo>
                  <a:pt x="128752" y="826223"/>
                </a:lnTo>
                <a:lnTo>
                  <a:pt x="134254" y="828628"/>
                </a:lnTo>
                <a:lnTo>
                  <a:pt x="144599" y="833417"/>
                </a:lnTo>
                <a:lnTo>
                  <a:pt x="168982" y="845341"/>
                </a:lnTo>
                <a:lnTo>
                  <a:pt x="172980" y="847723"/>
                </a:lnTo>
                <a:lnTo>
                  <a:pt x="176438" y="850105"/>
                </a:lnTo>
                <a:lnTo>
                  <a:pt x="179538" y="852487"/>
                </a:lnTo>
                <a:lnTo>
                  <a:pt x="183192" y="854075"/>
                </a:lnTo>
                <a:lnTo>
                  <a:pt x="187215" y="855133"/>
                </a:lnTo>
                <a:lnTo>
                  <a:pt x="200025" y="857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95"/>
          <p:cNvSpPr/>
          <p:nvPr/>
        </p:nvSpPr>
        <p:spPr>
          <a:xfrm>
            <a:off x="4093368" y="357187"/>
            <a:ext cx="242791" cy="820386"/>
          </a:xfrm>
          <a:custGeom>
            <a:avLst/>
            <a:gdLst/>
            <a:ahLst/>
            <a:cxnLst/>
            <a:rect l="0" t="0" r="0" b="0"/>
            <a:pathLst>
              <a:path w="242791" h="820386">
                <a:moveTo>
                  <a:pt x="0" y="0"/>
                </a:moveTo>
                <a:lnTo>
                  <a:pt x="10642" y="10642"/>
                </a:lnTo>
                <a:lnTo>
                  <a:pt x="17000" y="20792"/>
                </a:lnTo>
                <a:lnTo>
                  <a:pt x="23911" y="33854"/>
                </a:lnTo>
                <a:lnTo>
                  <a:pt x="30736" y="43092"/>
                </a:lnTo>
                <a:lnTo>
                  <a:pt x="38267" y="52489"/>
                </a:lnTo>
                <a:lnTo>
                  <a:pt x="44260" y="61958"/>
                </a:lnTo>
                <a:lnTo>
                  <a:pt x="51685" y="71458"/>
                </a:lnTo>
                <a:lnTo>
                  <a:pt x="55888" y="76213"/>
                </a:lnTo>
                <a:lnTo>
                  <a:pt x="60278" y="81765"/>
                </a:lnTo>
                <a:lnTo>
                  <a:pt x="64792" y="87848"/>
                </a:lnTo>
                <a:lnTo>
                  <a:pt x="69388" y="94284"/>
                </a:lnTo>
                <a:lnTo>
                  <a:pt x="74040" y="100162"/>
                </a:lnTo>
                <a:lnTo>
                  <a:pt x="78729" y="105669"/>
                </a:lnTo>
                <a:lnTo>
                  <a:pt x="83443" y="110927"/>
                </a:lnTo>
                <a:lnTo>
                  <a:pt x="95029" y="123120"/>
                </a:lnTo>
                <a:lnTo>
                  <a:pt x="136851" y="165397"/>
                </a:lnTo>
                <a:lnTo>
                  <a:pt x="142828" y="172177"/>
                </a:lnTo>
                <a:lnTo>
                  <a:pt x="148400" y="179079"/>
                </a:lnTo>
                <a:lnTo>
                  <a:pt x="153702" y="186061"/>
                </a:lnTo>
                <a:lnTo>
                  <a:pt x="158824" y="193891"/>
                </a:lnTo>
                <a:lnTo>
                  <a:pt x="163827" y="202285"/>
                </a:lnTo>
                <a:lnTo>
                  <a:pt x="168749" y="211057"/>
                </a:lnTo>
                <a:lnTo>
                  <a:pt x="173618" y="219286"/>
                </a:lnTo>
                <a:lnTo>
                  <a:pt x="183262" y="234779"/>
                </a:lnTo>
                <a:lnTo>
                  <a:pt x="190723" y="251719"/>
                </a:lnTo>
                <a:lnTo>
                  <a:pt x="197479" y="269831"/>
                </a:lnTo>
                <a:lnTo>
                  <a:pt x="201503" y="279106"/>
                </a:lnTo>
                <a:lnTo>
                  <a:pt x="205773" y="288465"/>
                </a:lnTo>
                <a:lnTo>
                  <a:pt x="212634" y="307329"/>
                </a:lnTo>
                <a:lnTo>
                  <a:pt x="218329" y="326297"/>
                </a:lnTo>
                <a:lnTo>
                  <a:pt x="225998" y="354032"/>
                </a:lnTo>
                <a:lnTo>
                  <a:pt x="232504" y="378478"/>
                </a:lnTo>
                <a:lnTo>
                  <a:pt x="234304" y="396283"/>
                </a:lnTo>
                <a:lnTo>
                  <a:pt x="237221" y="414780"/>
                </a:lnTo>
                <a:lnTo>
                  <a:pt x="240369" y="433584"/>
                </a:lnTo>
                <a:lnTo>
                  <a:pt x="241768" y="452525"/>
                </a:lnTo>
                <a:lnTo>
                  <a:pt x="242390" y="471526"/>
                </a:lnTo>
                <a:lnTo>
                  <a:pt x="242790" y="509595"/>
                </a:lnTo>
                <a:lnTo>
                  <a:pt x="239066" y="534372"/>
                </a:lnTo>
                <a:lnTo>
                  <a:pt x="232936" y="560587"/>
                </a:lnTo>
                <a:lnTo>
                  <a:pt x="230527" y="579085"/>
                </a:lnTo>
                <a:lnTo>
                  <a:pt x="227869" y="597890"/>
                </a:lnTo>
                <a:lnTo>
                  <a:pt x="221396" y="616831"/>
                </a:lnTo>
                <a:lnTo>
                  <a:pt x="212619" y="641552"/>
                </a:lnTo>
                <a:lnTo>
                  <a:pt x="205358" y="656609"/>
                </a:lnTo>
                <a:lnTo>
                  <a:pt x="201199" y="663958"/>
                </a:lnTo>
                <a:lnTo>
                  <a:pt x="194462" y="678474"/>
                </a:lnTo>
                <a:lnTo>
                  <a:pt x="188028" y="692863"/>
                </a:lnTo>
                <a:lnTo>
                  <a:pt x="184089" y="700033"/>
                </a:lnTo>
                <a:lnTo>
                  <a:pt x="179876" y="707195"/>
                </a:lnTo>
                <a:lnTo>
                  <a:pt x="175480" y="713557"/>
                </a:lnTo>
                <a:lnTo>
                  <a:pt x="170962" y="719386"/>
                </a:lnTo>
                <a:lnTo>
                  <a:pt x="166362" y="724859"/>
                </a:lnTo>
                <a:lnTo>
                  <a:pt x="161708" y="730890"/>
                </a:lnTo>
                <a:lnTo>
                  <a:pt x="157018" y="737291"/>
                </a:lnTo>
                <a:lnTo>
                  <a:pt x="152304" y="743940"/>
                </a:lnTo>
                <a:lnTo>
                  <a:pt x="147573" y="749960"/>
                </a:lnTo>
                <a:lnTo>
                  <a:pt x="142833" y="755561"/>
                </a:lnTo>
                <a:lnTo>
                  <a:pt x="138084" y="760882"/>
                </a:lnTo>
                <a:lnTo>
                  <a:pt x="128575" y="771028"/>
                </a:lnTo>
                <a:lnTo>
                  <a:pt x="109683" y="790363"/>
                </a:lnTo>
                <a:lnTo>
                  <a:pt x="79727" y="820385"/>
                </a:lnTo>
                <a:lnTo>
                  <a:pt x="78552" y="819973"/>
                </a:lnTo>
                <a:lnTo>
                  <a:pt x="71438" y="814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96"/>
          <p:cNvSpPr/>
          <p:nvPr/>
        </p:nvSpPr>
        <p:spPr>
          <a:xfrm>
            <a:off x="1046818" y="285750"/>
            <a:ext cx="231914" cy="1121569"/>
          </a:xfrm>
          <a:custGeom>
            <a:avLst/>
            <a:gdLst/>
            <a:ahLst/>
            <a:cxnLst/>
            <a:rect l="0" t="0" r="0" b="0"/>
            <a:pathLst>
              <a:path w="231914" h="1121569">
                <a:moveTo>
                  <a:pt x="146188" y="0"/>
                </a:moveTo>
                <a:lnTo>
                  <a:pt x="142395" y="0"/>
                </a:lnTo>
                <a:lnTo>
                  <a:pt x="140485" y="793"/>
                </a:lnTo>
                <a:lnTo>
                  <a:pt x="133831" y="5654"/>
                </a:lnTo>
                <a:lnTo>
                  <a:pt x="128489" y="10641"/>
                </a:lnTo>
                <a:lnTo>
                  <a:pt x="95061" y="43985"/>
                </a:lnTo>
                <a:lnTo>
                  <a:pt x="89598" y="51563"/>
                </a:lnTo>
                <a:lnTo>
                  <a:pt x="83731" y="60223"/>
                </a:lnTo>
                <a:lnTo>
                  <a:pt x="79943" y="64755"/>
                </a:lnTo>
                <a:lnTo>
                  <a:pt x="75831" y="69363"/>
                </a:lnTo>
                <a:lnTo>
                  <a:pt x="69145" y="80834"/>
                </a:lnTo>
                <a:lnTo>
                  <a:pt x="62734" y="93076"/>
                </a:lnTo>
                <a:lnTo>
                  <a:pt x="58802" y="98563"/>
                </a:lnTo>
                <a:lnTo>
                  <a:pt x="54593" y="103809"/>
                </a:lnTo>
                <a:lnTo>
                  <a:pt x="47800" y="115987"/>
                </a:lnTo>
                <a:lnTo>
                  <a:pt x="42135" y="129337"/>
                </a:lnTo>
                <a:lnTo>
                  <a:pt x="36971" y="143208"/>
                </a:lnTo>
                <a:lnTo>
                  <a:pt x="29602" y="164404"/>
                </a:lnTo>
                <a:lnTo>
                  <a:pt x="22670" y="178637"/>
                </a:lnTo>
                <a:lnTo>
                  <a:pt x="18599" y="185766"/>
                </a:lnTo>
                <a:lnTo>
                  <a:pt x="11959" y="202154"/>
                </a:lnTo>
                <a:lnTo>
                  <a:pt x="7155" y="220021"/>
                </a:lnTo>
                <a:lnTo>
                  <a:pt x="3657" y="247136"/>
                </a:lnTo>
                <a:lnTo>
                  <a:pt x="27" y="263032"/>
                </a:lnTo>
                <a:lnTo>
                  <a:pt x="0" y="280151"/>
                </a:lnTo>
                <a:lnTo>
                  <a:pt x="2331" y="307639"/>
                </a:lnTo>
                <a:lnTo>
                  <a:pt x="3022" y="335891"/>
                </a:lnTo>
                <a:lnTo>
                  <a:pt x="3296" y="406231"/>
                </a:lnTo>
                <a:lnTo>
                  <a:pt x="7100" y="437159"/>
                </a:lnTo>
                <a:lnTo>
                  <a:pt x="9462" y="470223"/>
                </a:lnTo>
                <a:lnTo>
                  <a:pt x="6369" y="505156"/>
                </a:lnTo>
                <a:lnTo>
                  <a:pt x="6788" y="528784"/>
                </a:lnTo>
                <a:lnTo>
                  <a:pt x="8826" y="552515"/>
                </a:lnTo>
                <a:lnTo>
                  <a:pt x="9732" y="576291"/>
                </a:lnTo>
                <a:lnTo>
                  <a:pt x="10242" y="611989"/>
                </a:lnTo>
                <a:lnTo>
                  <a:pt x="12478" y="635797"/>
                </a:lnTo>
                <a:lnTo>
                  <a:pt x="15324" y="659607"/>
                </a:lnTo>
                <a:lnTo>
                  <a:pt x="17720" y="694531"/>
                </a:lnTo>
                <a:lnTo>
                  <a:pt x="22310" y="726134"/>
                </a:lnTo>
                <a:lnTo>
                  <a:pt x="24816" y="760280"/>
                </a:lnTo>
                <a:lnTo>
                  <a:pt x="30234" y="794739"/>
                </a:lnTo>
                <a:lnTo>
                  <a:pt x="36866" y="825411"/>
                </a:lnTo>
                <a:lnTo>
                  <a:pt x="41508" y="844951"/>
                </a:lnTo>
                <a:lnTo>
                  <a:pt x="48335" y="864219"/>
                </a:lnTo>
                <a:lnTo>
                  <a:pt x="52377" y="873802"/>
                </a:lnTo>
                <a:lnTo>
                  <a:pt x="58986" y="892917"/>
                </a:lnTo>
                <a:lnTo>
                  <a:pt x="65363" y="911995"/>
                </a:lnTo>
                <a:lnTo>
                  <a:pt x="69286" y="921528"/>
                </a:lnTo>
                <a:lnTo>
                  <a:pt x="73488" y="931058"/>
                </a:lnTo>
                <a:lnTo>
                  <a:pt x="80275" y="950114"/>
                </a:lnTo>
                <a:lnTo>
                  <a:pt x="83196" y="959640"/>
                </a:lnTo>
                <a:lnTo>
                  <a:pt x="87524" y="968372"/>
                </a:lnTo>
                <a:lnTo>
                  <a:pt x="92791" y="976575"/>
                </a:lnTo>
                <a:lnTo>
                  <a:pt x="98684" y="984425"/>
                </a:lnTo>
                <a:lnTo>
                  <a:pt x="103406" y="992039"/>
                </a:lnTo>
                <a:lnTo>
                  <a:pt x="107348" y="999497"/>
                </a:lnTo>
                <a:lnTo>
                  <a:pt x="110770" y="1006850"/>
                </a:lnTo>
                <a:lnTo>
                  <a:pt x="114638" y="1014133"/>
                </a:lnTo>
                <a:lnTo>
                  <a:pt x="118805" y="1021370"/>
                </a:lnTo>
                <a:lnTo>
                  <a:pt x="123170" y="1028576"/>
                </a:lnTo>
                <a:lnTo>
                  <a:pt x="130137" y="1042932"/>
                </a:lnTo>
                <a:lnTo>
                  <a:pt x="136673" y="1056456"/>
                </a:lnTo>
                <a:lnTo>
                  <a:pt x="140638" y="1062285"/>
                </a:lnTo>
                <a:lnTo>
                  <a:pt x="144869" y="1067759"/>
                </a:lnTo>
                <a:lnTo>
                  <a:pt x="149277" y="1072995"/>
                </a:lnTo>
                <a:lnTo>
                  <a:pt x="153804" y="1078074"/>
                </a:lnTo>
                <a:lnTo>
                  <a:pt x="158409" y="1083047"/>
                </a:lnTo>
                <a:lnTo>
                  <a:pt x="165642" y="1092806"/>
                </a:lnTo>
                <a:lnTo>
                  <a:pt x="168683" y="1097631"/>
                </a:lnTo>
                <a:lnTo>
                  <a:pt x="172297" y="1101641"/>
                </a:lnTo>
                <a:lnTo>
                  <a:pt x="176294" y="1105109"/>
                </a:lnTo>
                <a:lnTo>
                  <a:pt x="180546" y="1108214"/>
                </a:lnTo>
                <a:lnTo>
                  <a:pt x="184968" y="1111078"/>
                </a:lnTo>
                <a:lnTo>
                  <a:pt x="189504" y="1113781"/>
                </a:lnTo>
                <a:lnTo>
                  <a:pt x="194115" y="1116377"/>
                </a:lnTo>
                <a:lnTo>
                  <a:pt x="201356" y="1119261"/>
                </a:lnTo>
                <a:lnTo>
                  <a:pt x="207219" y="1120543"/>
                </a:lnTo>
                <a:lnTo>
                  <a:pt x="212471" y="1121112"/>
                </a:lnTo>
                <a:lnTo>
                  <a:pt x="219568" y="1121366"/>
                </a:lnTo>
                <a:lnTo>
                  <a:pt x="231913" y="11215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97"/>
          <p:cNvSpPr/>
          <p:nvPr/>
        </p:nvSpPr>
        <p:spPr>
          <a:xfrm>
            <a:off x="1657350" y="257175"/>
            <a:ext cx="207072" cy="1035844"/>
          </a:xfrm>
          <a:custGeom>
            <a:avLst/>
            <a:gdLst/>
            <a:ahLst/>
            <a:cxnLst/>
            <a:rect l="0" t="0" r="0" b="0"/>
            <a:pathLst>
              <a:path w="207072" h="1035844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0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0641" y="6150"/>
                </a:lnTo>
                <a:lnTo>
                  <a:pt x="16900" y="10935"/>
                </a:lnTo>
                <a:lnTo>
                  <a:pt x="24180" y="17560"/>
                </a:lnTo>
                <a:lnTo>
                  <a:pt x="30061" y="23150"/>
                </a:lnTo>
                <a:lnTo>
                  <a:pt x="41627" y="34552"/>
                </a:lnTo>
                <a:lnTo>
                  <a:pt x="45213" y="38909"/>
                </a:lnTo>
                <a:lnTo>
                  <a:pt x="51316" y="47984"/>
                </a:lnTo>
                <a:lnTo>
                  <a:pt x="56673" y="59426"/>
                </a:lnTo>
                <a:lnTo>
                  <a:pt x="62494" y="72449"/>
                </a:lnTo>
                <a:lnTo>
                  <a:pt x="66269" y="79255"/>
                </a:lnTo>
                <a:lnTo>
                  <a:pt x="70373" y="86174"/>
                </a:lnTo>
                <a:lnTo>
                  <a:pt x="73903" y="92374"/>
                </a:lnTo>
                <a:lnTo>
                  <a:pt x="79941" y="103497"/>
                </a:lnTo>
                <a:lnTo>
                  <a:pt x="85271" y="115848"/>
                </a:lnTo>
                <a:lnTo>
                  <a:pt x="91079" y="130069"/>
                </a:lnTo>
                <a:lnTo>
                  <a:pt x="98952" y="146973"/>
                </a:lnTo>
                <a:lnTo>
                  <a:pt x="102480" y="155132"/>
                </a:lnTo>
                <a:lnTo>
                  <a:pt x="108517" y="170547"/>
                </a:lnTo>
                <a:lnTo>
                  <a:pt x="113846" y="187453"/>
                </a:lnTo>
                <a:lnTo>
                  <a:pt x="118861" y="205550"/>
                </a:lnTo>
                <a:lnTo>
                  <a:pt x="145253" y="309571"/>
                </a:lnTo>
                <a:lnTo>
                  <a:pt x="150017" y="330733"/>
                </a:lnTo>
                <a:lnTo>
                  <a:pt x="154780" y="352573"/>
                </a:lnTo>
                <a:lnTo>
                  <a:pt x="161925" y="383513"/>
                </a:lnTo>
                <a:lnTo>
                  <a:pt x="166687" y="405929"/>
                </a:lnTo>
                <a:lnTo>
                  <a:pt x="169862" y="416669"/>
                </a:lnTo>
                <a:lnTo>
                  <a:pt x="173566" y="427004"/>
                </a:lnTo>
                <a:lnTo>
                  <a:pt x="177623" y="437069"/>
                </a:lnTo>
                <a:lnTo>
                  <a:pt x="182131" y="458836"/>
                </a:lnTo>
                <a:lnTo>
                  <a:pt x="184928" y="481739"/>
                </a:lnTo>
                <a:lnTo>
                  <a:pt x="188817" y="505148"/>
                </a:lnTo>
                <a:lnTo>
                  <a:pt x="195469" y="540639"/>
                </a:lnTo>
                <a:lnTo>
                  <a:pt x="198675" y="572498"/>
                </a:lnTo>
                <a:lnTo>
                  <a:pt x="201541" y="594433"/>
                </a:lnTo>
                <a:lnTo>
                  <a:pt x="204667" y="617411"/>
                </a:lnTo>
                <a:lnTo>
                  <a:pt x="206057" y="640853"/>
                </a:lnTo>
                <a:lnTo>
                  <a:pt x="206839" y="672570"/>
                </a:lnTo>
                <a:lnTo>
                  <a:pt x="207071" y="705869"/>
                </a:lnTo>
                <a:lnTo>
                  <a:pt x="205008" y="729115"/>
                </a:lnTo>
                <a:lnTo>
                  <a:pt x="202239" y="751882"/>
                </a:lnTo>
                <a:lnTo>
                  <a:pt x="199887" y="783343"/>
                </a:lnTo>
                <a:lnTo>
                  <a:pt x="196524" y="805882"/>
                </a:lnTo>
                <a:lnTo>
                  <a:pt x="190267" y="827011"/>
                </a:lnTo>
                <a:lnTo>
                  <a:pt x="186376" y="837090"/>
                </a:lnTo>
                <a:lnTo>
                  <a:pt x="182194" y="846985"/>
                </a:lnTo>
                <a:lnTo>
                  <a:pt x="177819" y="856757"/>
                </a:lnTo>
                <a:lnTo>
                  <a:pt x="173314" y="866446"/>
                </a:lnTo>
                <a:lnTo>
                  <a:pt x="169518" y="875287"/>
                </a:lnTo>
                <a:lnTo>
                  <a:pt x="163183" y="891460"/>
                </a:lnTo>
                <a:lnTo>
                  <a:pt x="157721" y="908702"/>
                </a:lnTo>
                <a:lnTo>
                  <a:pt x="151854" y="925361"/>
                </a:lnTo>
                <a:lnTo>
                  <a:pt x="148067" y="932026"/>
                </a:lnTo>
                <a:lnTo>
                  <a:pt x="143955" y="938057"/>
                </a:lnTo>
                <a:lnTo>
                  <a:pt x="140420" y="944459"/>
                </a:lnTo>
                <a:lnTo>
                  <a:pt x="134375" y="957921"/>
                </a:lnTo>
                <a:lnTo>
                  <a:pt x="129043" y="971843"/>
                </a:lnTo>
                <a:lnTo>
                  <a:pt x="123233" y="985173"/>
                </a:lnTo>
                <a:lnTo>
                  <a:pt x="119462" y="990951"/>
                </a:lnTo>
                <a:lnTo>
                  <a:pt x="115360" y="996390"/>
                </a:lnTo>
                <a:lnTo>
                  <a:pt x="111831" y="1001604"/>
                </a:lnTo>
                <a:lnTo>
                  <a:pt x="105794" y="1011630"/>
                </a:lnTo>
                <a:lnTo>
                  <a:pt x="100465" y="1021378"/>
                </a:lnTo>
                <a:lnTo>
                  <a:pt x="92868" y="1035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98"/>
          <p:cNvSpPr/>
          <p:nvPr/>
        </p:nvSpPr>
        <p:spPr>
          <a:xfrm>
            <a:off x="4372073" y="400050"/>
            <a:ext cx="235646" cy="828676"/>
          </a:xfrm>
          <a:custGeom>
            <a:avLst/>
            <a:gdLst/>
            <a:ahLst/>
            <a:cxnLst/>
            <a:rect l="0" t="0" r="0" b="0"/>
            <a:pathLst>
              <a:path w="235646" h="828676">
                <a:moveTo>
                  <a:pt x="214214" y="0"/>
                </a:moveTo>
                <a:lnTo>
                  <a:pt x="208063" y="0"/>
                </a:lnTo>
                <a:lnTo>
                  <a:pt x="203572" y="3792"/>
                </a:lnTo>
                <a:lnTo>
                  <a:pt x="202357" y="5703"/>
                </a:lnTo>
                <a:lnTo>
                  <a:pt x="199853" y="12185"/>
                </a:lnTo>
                <a:lnTo>
                  <a:pt x="196455" y="16792"/>
                </a:lnTo>
                <a:lnTo>
                  <a:pt x="190181" y="21486"/>
                </a:lnTo>
                <a:lnTo>
                  <a:pt x="186286" y="23849"/>
                </a:lnTo>
                <a:lnTo>
                  <a:pt x="182102" y="26218"/>
                </a:lnTo>
                <a:lnTo>
                  <a:pt x="173219" y="30967"/>
                </a:lnTo>
                <a:lnTo>
                  <a:pt x="166096" y="37840"/>
                </a:lnTo>
                <a:lnTo>
                  <a:pt x="160284" y="45392"/>
                </a:lnTo>
                <a:lnTo>
                  <a:pt x="155056" y="51395"/>
                </a:lnTo>
                <a:lnTo>
                  <a:pt x="150086" y="58825"/>
                </a:lnTo>
                <a:lnTo>
                  <a:pt x="142826" y="71934"/>
                </a:lnTo>
                <a:lnTo>
                  <a:pt x="135647" y="87988"/>
                </a:lnTo>
                <a:lnTo>
                  <a:pt x="130083" y="100224"/>
                </a:lnTo>
                <a:lnTo>
                  <a:pt x="126377" y="105710"/>
                </a:lnTo>
                <a:lnTo>
                  <a:pt x="122318" y="110954"/>
                </a:lnTo>
                <a:lnTo>
                  <a:pt x="115692" y="123132"/>
                </a:lnTo>
                <a:lnTo>
                  <a:pt x="110102" y="136481"/>
                </a:lnTo>
                <a:lnTo>
                  <a:pt x="104971" y="150352"/>
                </a:lnTo>
                <a:lnTo>
                  <a:pt x="97620" y="175341"/>
                </a:lnTo>
                <a:lnTo>
                  <a:pt x="90415" y="199061"/>
                </a:lnTo>
                <a:lnTo>
                  <a:pt x="83521" y="213884"/>
                </a:lnTo>
                <a:lnTo>
                  <a:pt x="79460" y="221170"/>
                </a:lnTo>
                <a:lnTo>
                  <a:pt x="72832" y="237733"/>
                </a:lnTo>
                <a:lnTo>
                  <a:pt x="67240" y="255678"/>
                </a:lnTo>
                <a:lnTo>
                  <a:pt x="62109" y="274236"/>
                </a:lnTo>
                <a:lnTo>
                  <a:pt x="55066" y="293068"/>
                </a:lnTo>
                <a:lnTo>
                  <a:pt x="50965" y="302535"/>
                </a:lnTo>
                <a:lnTo>
                  <a:pt x="44292" y="321520"/>
                </a:lnTo>
                <a:lnTo>
                  <a:pt x="37887" y="340541"/>
                </a:lnTo>
                <a:lnTo>
                  <a:pt x="33956" y="350059"/>
                </a:lnTo>
                <a:lnTo>
                  <a:pt x="29749" y="359578"/>
                </a:lnTo>
                <a:lnTo>
                  <a:pt x="22957" y="378623"/>
                </a:lnTo>
                <a:lnTo>
                  <a:pt x="17292" y="397670"/>
                </a:lnTo>
                <a:lnTo>
                  <a:pt x="12128" y="416719"/>
                </a:lnTo>
                <a:lnTo>
                  <a:pt x="9305" y="435769"/>
                </a:lnTo>
                <a:lnTo>
                  <a:pt x="7255" y="454818"/>
                </a:lnTo>
                <a:lnTo>
                  <a:pt x="3699" y="473868"/>
                </a:lnTo>
                <a:lnTo>
                  <a:pt x="1027" y="498651"/>
                </a:lnTo>
                <a:lnTo>
                  <a:pt x="401" y="515839"/>
                </a:lnTo>
                <a:lnTo>
                  <a:pt x="0" y="548951"/>
                </a:lnTo>
                <a:lnTo>
                  <a:pt x="3723" y="571169"/>
                </a:lnTo>
                <a:lnTo>
                  <a:pt x="9853" y="596625"/>
                </a:lnTo>
                <a:lnTo>
                  <a:pt x="16697" y="616691"/>
                </a:lnTo>
                <a:lnTo>
                  <a:pt x="26120" y="647513"/>
                </a:lnTo>
                <a:lnTo>
                  <a:pt x="30869" y="659787"/>
                </a:lnTo>
                <a:lnTo>
                  <a:pt x="37742" y="672651"/>
                </a:lnTo>
                <a:lnTo>
                  <a:pt x="41797" y="679415"/>
                </a:lnTo>
                <a:lnTo>
                  <a:pt x="48419" y="693281"/>
                </a:lnTo>
                <a:lnTo>
                  <a:pt x="54803" y="707381"/>
                </a:lnTo>
                <a:lnTo>
                  <a:pt x="58727" y="714475"/>
                </a:lnTo>
                <a:lnTo>
                  <a:pt x="62931" y="721585"/>
                </a:lnTo>
                <a:lnTo>
                  <a:pt x="67321" y="727913"/>
                </a:lnTo>
                <a:lnTo>
                  <a:pt x="71835" y="733719"/>
                </a:lnTo>
                <a:lnTo>
                  <a:pt x="76432" y="739177"/>
                </a:lnTo>
                <a:lnTo>
                  <a:pt x="83657" y="749475"/>
                </a:lnTo>
                <a:lnTo>
                  <a:pt x="90307" y="759343"/>
                </a:lnTo>
                <a:lnTo>
                  <a:pt x="94303" y="764198"/>
                </a:lnTo>
                <a:lnTo>
                  <a:pt x="98555" y="769021"/>
                </a:lnTo>
                <a:lnTo>
                  <a:pt x="107512" y="778614"/>
                </a:lnTo>
                <a:lnTo>
                  <a:pt x="112123" y="783395"/>
                </a:lnTo>
                <a:lnTo>
                  <a:pt x="117578" y="787375"/>
                </a:lnTo>
                <a:lnTo>
                  <a:pt x="123596" y="790823"/>
                </a:lnTo>
                <a:lnTo>
                  <a:pt x="176029" y="816731"/>
                </a:lnTo>
                <a:lnTo>
                  <a:pt x="180026" y="819125"/>
                </a:lnTo>
                <a:lnTo>
                  <a:pt x="186584" y="823901"/>
                </a:lnTo>
                <a:lnTo>
                  <a:pt x="190238" y="824698"/>
                </a:lnTo>
                <a:lnTo>
                  <a:pt x="194261" y="824436"/>
                </a:lnTo>
                <a:lnTo>
                  <a:pt x="198531" y="823468"/>
                </a:lnTo>
                <a:lnTo>
                  <a:pt x="202965" y="823616"/>
                </a:lnTo>
                <a:lnTo>
                  <a:pt x="207509" y="824508"/>
                </a:lnTo>
                <a:lnTo>
                  <a:pt x="218622" y="827851"/>
                </a:lnTo>
                <a:lnTo>
                  <a:pt x="225726" y="828512"/>
                </a:lnTo>
                <a:lnTo>
                  <a:pt x="230456" y="828665"/>
                </a:lnTo>
                <a:lnTo>
                  <a:pt x="235645" y="8286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99"/>
          <p:cNvSpPr/>
          <p:nvPr/>
        </p:nvSpPr>
        <p:spPr>
          <a:xfrm>
            <a:off x="4672013" y="507206"/>
            <a:ext cx="21431" cy="278607"/>
          </a:xfrm>
          <a:custGeom>
            <a:avLst/>
            <a:gdLst/>
            <a:ahLst/>
            <a:cxnLst/>
            <a:rect l="0" t="0" r="0" b="0"/>
            <a:pathLst>
              <a:path w="21431" h="278607">
                <a:moveTo>
                  <a:pt x="7143" y="0"/>
                </a:moveTo>
                <a:lnTo>
                  <a:pt x="7143" y="20585"/>
                </a:lnTo>
                <a:lnTo>
                  <a:pt x="6349" y="24836"/>
                </a:lnTo>
                <a:lnTo>
                  <a:pt x="5026" y="29257"/>
                </a:lnTo>
                <a:lnTo>
                  <a:pt x="3351" y="33792"/>
                </a:lnTo>
                <a:lnTo>
                  <a:pt x="2233" y="37609"/>
                </a:lnTo>
                <a:lnTo>
                  <a:pt x="1488" y="40948"/>
                </a:lnTo>
                <a:lnTo>
                  <a:pt x="992" y="43967"/>
                </a:lnTo>
                <a:lnTo>
                  <a:pt x="661" y="48361"/>
                </a:lnTo>
                <a:lnTo>
                  <a:pt x="440" y="53672"/>
                </a:lnTo>
                <a:lnTo>
                  <a:pt x="130" y="70407"/>
                </a:lnTo>
                <a:lnTo>
                  <a:pt x="0" y="143986"/>
                </a:lnTo>
                <a:lnTo>
                  <a:pt x="794" y="150760"/>
                </a:lnTo>
                <a:lnTo>
                  <a:pt x="2116" y="157656"/>
                </a:lnTo>
                <a:lnTo>
                  <a:pt x="3791" y="164635"/>
                </a:lnTo>
                <a:lnTo>
                  <a:pt x="4909" y="170876"/>
                </a:lnTo>
                <a:lnTo>
                  <a:pt x="5653" y="176623"/>
                </a:lnTo>
                <a:lnTo>
                  <a:pt x="6150" y="182043"/>
                </a:lnTo>
                <a:lnTo>
                  <a:pt x="6481" y="188037"/>
                </a:lnTo>
                <a:lnTo>
                  <a:pt x="6849" y="201047"/>
                </a:lnTo>
                <a:lnTo>
                  <a:pt x="7117" y="233034"/>
                </a:lnTo>
                <a:lnTo>
                  <a:pt x="7135" y="243760"/>
                </a:lnTo>
                <a:lnTo>
                  <a:pt x="7931" y="247438"/>
                </a:lnTo>
                <a:lnTo>
                  <a:pt x="9256" y="251477"/>
                </a:lnTo>
                <a:lnTo>
                  <a:pt x="10933" y="255758"/>
                </a:lnTo>
                <a:lnTo>
                  <a:pt x="12051" y="259405"/>
                </a:lnTo>
                <a:lnTo>
                  <a:pt x="12796" y="262630"/>
                </a:lnTo>
                <a:lnTo>
                  <a:pt x="13293" y="265574"/>
                </a:lnTo>
                <a:lnTo>
                  <a:pt x="14418" y="267537"/>
                </a:lnTo>
                <a:lnTo>
                  <a:pt x="15962" y="268845"/>
                </a:lnTo>
                <a:lnTo>
                  <a:pt x="17785" y="269718"/>
                </a:lnTo>
                <a:lnTo>
                  <a:pt x="19000" y="271093"/>
                </a:lnTo>
                <a:lnTo>
                  <a:pt x="19810" y="272804"/>
                </a:lnTo>
                <a:lnTo>
                  <a:pt x="21430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00"/>
          <p:cNvSpPr/>
          <p:nvPr/>
        </p:nvSpPr>
        <p:spPr>
          <a:xfrm>
            <a:off x="4780162" y="485775"/>
            <a:ext cx="198585" cy="250032"/>
          </a:xfrm>
          <a:custGeom>
            <a:avLst/>
            <a:gdLst/>
            <a:ahLst/>
            <a:cxnLst/>
            <a:rect l="0" t="0" r="0" b="0"/>
            <a:pathLst>
              <a:path w="198585" h="250032">
                <a:moveTo>
                  <a:pt x="141881" y="0"/>
                </a:moveTo>
                <a:lnTo>
                  <a:pt x="131032" y="0"/>
                </a:lnTo>
                <a:lnTo>
                  <a:pt x="129092" y="793"/>
                </a:lnTo>
                <a:lnTo>
                  <a:pt x="124820" y="3792"/>
                </a:lnTo>
                <a:lnTo>
                  <a:pt x="120276" y="5654"/>
                </a:lnTo>
                <a:lnTo>
                  <a:pt x="117952" y="6150"/>
                </a:lnTo>
                <a:lnTo>
                  <a:pt x="113255" y="8819"/>
                </a:lnTo>
                <a:lnTo>
                  <a:pt x="107727" y="12650"/>
                </a:lnTo>
                <a:lnTo>
                  <a:pt x="104031" y="14783"/>
                </a:lnTo>
                <a:lnTo>
                  <a:pt x="99979" y="16999"/>
                </a:lnTo>
                <a:lnTo>
                  <a:pt x="96484" y="19270"/>
                </a:lnTo>
                <a:lnTo>
                  <a:pt x="90484" y="23910"/>
                </a:lnTo>
                <a:lnTo>
                  <a:pt x="86979" y="26259"/>
                </a:lnTo>
                <a:lnTo>
                  <a:pt x="83055" y="28618"/>
                </a:lnTo>
                <a:lnTo>
                  <a:pt x="78851" y="30985"/>
                </a:lnTo>
                <a:lnTo>
                  <a:pt x="69947" y="35731"/>
                </a:lnTo>
                <a:lnTo>
                  <a:pt x="65350" y="38108"/>
                </a:lnTo>
                <a:lnTo>
                  <a:pt x="61492" y="40487"/>
                </a:lnTo>
                <a:lnTo>
                  <a:pt x="58126" y="42866"/>
                </a:lnTo>
                <a:lnTo>
                  <a:pt x="52269" y="47626"/>
                </a:lnTo>
                <a:lnTo>
                  <a:pt x="47020" y="52388"/>
                </a:lnTo>
                <a:lnTo>
                  <a:pt x="45303" y="54769"/>
                </a:lnTo>
                <a:lnTo>
                  <a:pt x="42093" y="61912"/>
                </a:lnTo>
                <a:lnTo>
                  <a:pt x="38529" y="66675"/>
                </a:lnTo>
                <a:lnTo>
                  <a:pt x="34299" y="73554"/>
                </a:lnTo>
                <a:lnTo>
                  <a:pt x="29773" y="81109"/>
                </a:lnTo>
                <a:lnTo>
                  <a:pt x="25116" y="87113"/>
                </a:lnTo>
                <a:lnTo>
                  <a:pt x="20400" y="92427"/>
                </a:lnTo>
                <a:lnTo>
                  <a:pt x="18031" y="94955"/>
                </a:lnTo>
                <a:lnTo>
                  <a:pt x="16452" y="97435"/>
                </a:lnTo>
                <a:lnTo>
                  <a:pt x="13436" y="104716"/>
                </a:lnTo>
                <a:lnTo>
                  <a:pt x="8661" y="111901"/>
                </a:lnTo>
                <a:lnTo>
                  <a:pt x="7266" y="116673"/>
                </a:lnTo>
                <a:lnTo>
                  <a:pt x="6481" y="123822"/>
                </a:lnTo>
                <a:lnTo>
                  <a:pt x="6248" y="130968"/>
                </a:lnTo>
                <a:lnTo>
                  <a:pt x="6153" y="148607"/>
                </a:lnTo>
                <a:lnTo>
                  <a:pt x="4035" y="151508"/>
                </a:lnTo>
                <a:lnTo>
                  <a:pt x="0" y="156045"/>
                </a:lnTo>
                <a:lnTo>
                  <a:pt x="462" y="156417"/>
                </a:lnTo>
                <a:lnTo>
                  <a:pt x="5881" y="157133"/>
                </a:lnTo>
                <a:lnTo>
                  <a:pt x="9863" y="153361"/>
                </a:lnTo>
                <a:lnTo>
                  <a:pt x="11800" y="152247"/>
                </a:lnTo>
                <a:lnTo>
                  <a:pt x="19113" y="149885"/>
                </a:lnTo>
                <a:lnTo>
                  <a:pt x="22730" y="148342"/>
                </a:lnTo>
                <a:lnTo>
                  <a:pt x="26728" y="146519"/>
                </a:lnTo>
                <a:lnTo>
                  <a:pt x="30981" y="145304"/>
                </a:lnTo>
                <a:lnTo>
                  <a:pt x="35404" y="144494"/>
                </a:lnTo>
                <a:lnTo>
                  <a:pt x="39940" y="143955"/>
                </a:lnTo>
                <a:lnTo>
                  <a:pt x="44552" y="142801"/>
                </a:lnTo>
                <a:lnTo>
                  <a:pt x="49214" y="141238"/>
                </a:lnTo>
                <a:lnTo>
                  <a:pt x="53909" y="139402"/>
                </a:lnTo>
                <a:lnTo>
                  <a:pt x="59421" y="138178"/>
                </a:lnTo>
                <a:lnTo>
                  <a:pt x="65476" y="137362"/>
                </a:lnTo>
                <a:lnTo>
                  <a:pt x="71894" y="136819"/>
                </a:lnTo>
                <a:lnTo>
                  <a:pt x="77761" y="135662"/>
                </a:lnTo>
                <a:lnTo>
                  <a:pt x="83259" y="134098"/>
                </a:lnTo>
                <a:lnTo>
                  <a:pt x="88512" y="132261"/>
                </a:lnTo>
                <a:lnTo>
                  <a:pt x="93602" y="131036"/>
                </a:lnTo>
                <a:lnTo>
                  <a:pt x="98583" y="130220"/>
                </a:lnTo>
                <a:lnTo>
                  <a:pt x="103491" y="129675"/>
                </a:lnTo>
                <a:lnTo>
                  <a:pt x="109144" y="129313"/>
                </a:lnTo>
                <a:lnTo>
                  <a:pt x="115294" y="129071"/>
                </a:lnTo>
                <a:lnTo>
                  <a:pt x="133210" y="128730"/>
                </a:lnTo>
                <a:lnTo>
                  <a:pt x="138481" y="128683"/>
                </a:lnTo>
                <a:lnTo>
                  <a:pt x="143583" y="129444"/>
                </a:lnTo>
                <a:lnTo>
                  <a:pt x="148572" y="130746"/>
                </a:lnTo>
                <a:lnTo>
                  <a:pt x="153486" y="132408"/>
                </a:lnTo>
                <a:lnTo>
                  <a:pt x="157555" y="133515"/>
                </a:lnTo>
                <a:lnTo>
                  <a:pt x="161062" y="134254"/>
                </a:lnTo>
                <a:lnTo>
                  <a:pt x="164193" y="134746"/>
                </a:lnTo>
                <a:lnTo>
                  <a:pt x="167868" y="135868"/>
                </a:lnTo>
                <a:lnTo>
                  <a:pt x="171906" y="137410"/>
                </a:lnTo>
                <a:lnTo>
                  <a:pt x="176185" y="139231"/>
                </a:lnTo>
                <a:lnTo>
                  <a:pt x="179832" y="141240"/>
                </a:lnTo>
                <a:lnTo>
                  <a:pt x="186000" y="145587"/>
                </a:lnTo>
                <a:lnTo>
                  <a:pt x="191388" y="150166"/>
                </a:lnTo>
                <a:lnTo>
                  <a:pt x="193935" y="152498"/>
                </a:lnTo>
                <a:lnTo>
                  <a:pt x="195634" y="155640"/>
                </a:lnTo>
                <a:lnTo>
                  <a:pt x="197522" y="163365"/>
                </a:lnTo>
                <a:lnTo>
                  <a:pt x="198360" y="169973"/>
                </a:lnTo>
                <a:lnTo>
                  <a:pt x="198584" y="172846"/>
                </a:lnTo>
                <a:lnTo>
                  <a:pt x="197939" y="175556"/>
                </a:lnTo>
                <a:lnTo>
                  <a:pt x="195107" y="180683"/>
                </a:lnTo>
                <a:lnTo>
                  <a:pt x="191201" y="187724"/>
                </a:lnTo>
                <a:lnTo>
                  <a:pt x="186820" y="195351"/>
                </a:lnTo>
                <a:lnTo>
                  <a:pt x="182227" y="201387"/>
                </a:lnTo>
                <a:lnTo>
                  <a:pt x="178304" y="204902"/>
                </a:lnTo>
                <a:lnTo>
                  <a:pt x="173306" y="208832"/>
                </a:lnTo>
                <a:lnTo>
                  <a:pt x="167594" y="213040"/>
                </a:lnTo>
                <a:lnTo>
                  <a:pt x="162198" y="216639"/>
                </a:lnTo>
                <a:lnTo>
                  <a:pt x="157013" y="219832"/>
                </a:lnTo>
                <a:lnTo>
                  <a:pt x="151969" y="222755"/>
                </a:lnTo>
                <a:lnTo>
                  <a:pt x="142132" y="228118"/>
                </a:lnTo>
                <a:lnTo>
                  <a:pt x="137285" y="230660"/>
                </a:lnTo>
                <a:lnTo>
                  <a:pt x="131674" y="233148"/>
                </a:lnTo>
                <a:lnTo>
                  <a:pt x="125551" y="235601"/>
                </a:lnTo>
                <a:lnTo>
                  <a:pt x="119088" y="238030"/>
                </a:lnTo>
                <a:lnTo>
                  <a:pt x="113192" y="239649"/>
                </a:lnTo>
                <a:lnTo>
                  <a:pt x="107674" y="240728"/>
                </a:lnTo>
                <a:lnTo>
                  <a:pt x="102408" y="241448"/>
                </a:lnTo>
                <a:lnTo>
                  <a:pt x="98103" y="242721"/>
                </a:lnTo>
                <a:lnTo>
                  <a:pt x="94440" y="244364"/>
                </a:lnTo>
                <a:lnTo>
                  <a:pt x="91204" y="246253"/>
                </a:lnTo>
                <a:lnTo>
                  <a:pt x="87459" y="247512"/>
                </a:lnTo>
                <a:lnTo>
                  <a:pt x="83374" y="248352"/>
                </a:lnTo>
                <a:lnTo>
                  <a:pt x="79064" y="248911"/>
                </a:lnTo>
                <a:lnTo>
                  <a:pt x="75397" y="249284"/>
                </a:lnTo>
                <a:lnTo>
                  <a:pt x="69205" y="249699"/>
                </a:lnTo>
                <a:lnTo>
                  <a:pt x="63808" y="249883"/>
                </a:lnTo>
                <a:lnTo>
                  <a:pt x="53875" y="250002"/>
                </a:lnTo>
                <a:lnTo>
                  <a:pt x="41869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01"/>
          <p:cNvSpPr/>
          <p:nvPr/>
        </p:nvSpPr>
        <p:spPr>
          <a:xfrm>
            <a:off x="4629150" y="772525"/>
            <a:ext cx="492919" cy="63294"/>
          </a:xfrm>
          <a:custGeom>
            <a:avLst/>
            <a:gdLst/>
            <a:ahLst/>
            <a:cxnLst/>
            <a:rect l="0" t="0" r="0" b="0"/>
            <a:pathLst>
              <a:path w="492919" h="63294">
                <a:moveTo>
                  <a:pt x="0" y="63293"/>
                </a:moveTo>
                <a:lnTo>
                  <a:pt x="3792" y="59501"/>
                </a:lnTo>
                <a:lnTo>
                  <a:pt x="6497" y="58384"/>
                </a:lnTo>
                <a:lnTo>
                  <a:pt x="13735" y="57143"/>
                </a:lnTo>
                <a:lnTo>
                  <a:pt x="17094" y="56018"/>
                </a:lnTo>
                <a:lnTo>
                  <a:pt x="20127" y="54474"/>
                </a:lnTo>
                <a:lnTo>
                  <a:pt x="22943" y="52651"/>
                </a:lnTo>
                <a:lnTo>
                  <a:pt x="27995" y="51436"/>
                </a:lnTo>
                <a:lnTo>
                  <a:pt x="42075" y="50086"/>
                </a:lnTo>
                <a:lnTo>
                  <a:pt x="49481" y="48932"/>
                </a:lnTo>
                <a:lnTo>
                  <a:pt x="56800" y="47369"/>
                </a:lnTo>
                <a:lnTo>
                  <a:pt x="64060" y="45533"/>
                </a:lnTo>
                <a:lnTo>
                  <a:pt x="72075" y="44310"/>
                </a:lnTo>
                <a:lnTo>
                  <a:pt x="80594" y="43494"/>
                </a:lnTo>
                <a:lnTo>
                  <a:pt x="89448" y="42950"/>
                </a:lnTo>
                <a:lnTo>
                  <a:pt x="97732" y="41794"/>
                </a:lnTo>
                <a:lnTo>
                  <a:pt x="105636" y="40229"/>
                </a:lnTo>
                <a:lnTo>
                  <a:pt x="113286" y="38392"/>
                </a:lnTo>
                <a:lnTo>
                  <a:pt x="120768" y="37167"/>
                </a:lnTo>
                <a:lnTo>
                  <a:pt x="135430" y="35807"/>
                </a:lnTo>
                <a:lnTo>
                  <a:pt x="149885" y="35202"/>
                </a:lnTo>
                <a:lnTo>
                  <a:pt x="165041" y="34140"/>
                </a:lnTo>
                <a:lnTo>
                  <a:pt x="173527" y="32745"/>
                </a:lnTo>
                <a:lnTo>
                  <a:pt x="182359" y="31021"/>
                </a:lnTo>
                <a:lnTo>
                  <a:pt x="191423" y="29872"/>
                </a:lnTo>
                <a:lnTo>
                  <a:pt x="200640" y="29106"/>
                </a:lnTo>
                <a:lnTo>
                  <a:pt x="209960" y="28596"/>
                </a:lnTo>
                <a:lnTo>
                  <a:pt x="219348" y="27462"/>
                </a:lnTo>
                <a:lnTo>
                  <a:pt x="228782" y="25912"/>
                </a:lnTo>
                <a:lnTo>
                  <a:pt x="238247" y="24085"/>
                </a:lnTo>
                <a:lnTo>
                  <a:pt x="247731" y="22867"/>
                </a:lnTo>
                <a:lnTo>
                  <a:pt x="257229" y="22055"/>
                </a:lnTo>
                <a:lnTo>
                  <a:pt x="266736" y="21513"/>
                </a:lnTo>
                <a:lnTo>
                  <a:pt x="276249" y="20359"/>
                </a:lnTo>
                <a:lnTo>
                  <a:pt x="285766" y="18795"/>
                </a:lnTo>
                <a:lnTo>
                  <a:pt x="295285" y="16959"/>
                </a:lnTo>
                <a:lnTo>
                  <a:pt x="304806" y="15735"/>
                </a:lnTo>
                <a:lnTo>
                  <a:pt x="314329" y="14919"/>
                </a:lnTo>
                <a:lnTo>
                  <a:pt x="323853" y="14375"/>
                </a:lnTo>
                <a:lnTo>
                  <a:pt x="342901" y="13771"/>
                </a:lnTo>
                <a:lnTo>
                  <a:pt x="352426" y="13609"/>
                </a:lnTo>
                <a:lnTo>
                  <a:pt x="361157" y="12708"/>
                </a:lnTo>
                <a:lnTo>
                  <a:pt x="369358" y="11314"/>
                </a:lnTo>
                <a:lnTo>
                  <a:pt x="377208" y="9590"/>
                </a:lnTo>
                <a:lnTo>
                  <a:pt x="392279" y="7675"/>
                </a:lnTo>
                <a:lnTo>
                  <a:pt x="406915" y="6824"/>
                </a:lnTo>
                <a:lnTo>
                  <a:pt x="421357" y="6446"/>
                </a:lnTo>
                <a:lnTo>
                  <a:pt x="439083" y="6233"/>
                </a:lnTo>
                <a:lnTo>
                  <a:pt x="444328" y="5409"/>
                </a:lnTo>
                <a:lnTo>
                  <a:pt x="449412" y="4066"/>
                </a:lnTo>
                <a:lnTo>
                  <a:pt x="454389" y="2377"/>
                </a:lnTo>
                <a:lnTo>
                  <a:pt x="464153" y="501"/>
                </a:lnTo>
                <a:lnTo>
                  <a:pt x="468979" y="0"/>
                </a:lnTo>
                <a:lnTo>
                  <a:pt x="472990" y="461"/>
                </a:lnTo>
                <a:lnTo>
                  <a:pt x="476458" y="1561"/>
                </a:lnTo>
                <a:lnTo>
                  <a:pt x="483934" y="5238"/>
                </a:lnTo>
                <a:lnTo>
                  <a:pt x="489022" y="5875"/>
                </a:lnTo>
                <a:lnTo>
                  <a:pt x="490320" y="6758"/>
                </a:lnTo>
                <a:lnTo>
                  <a:pt x="491187" y="8141"/>
                </a:lnTo>
                <a:lnTo>
                  <a:pt x="492918" y="13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02"/>
          <p:cNvSpPr/>
          <p:nvPr/>
        </p:nvSpPr>
        <p:spPr>
          <a:xfrm>
            <a:off x="4807743" y="892968"/>
            <a:ext cx="42864" cy="185399"/>
          </a:xfrm>
          <a:custGeom>
            <a:avLst/>
            <a:gdLst/>
            <a:ahLst/>
            <a:cxnLst/>
            <a:rect l="0" t="0" r="0" b="0"/>
            <a:pathLst>
              <a:path w="42864" h="185399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6948" y="12651"/>
                </a:lnTo>
                <a:lnTo>
                  <a:pt x="7057" y="17000"/>
                </a:lnTo>
                <a:lnTo>
                  <a:pt x="7118" y="23911"/>
                </a:lnTo>
                <a:lnTo>
                  <a:pt x="7921" y="26259"/>
                </a:lnTo>
                <a:lnTo>
                  <a:pt x="9249" y="28619"/>
                </a:lnTo>
                <a:lnTo>
                  <a:pt x="10929" y="30986"/>
                </a:lnTo>
                <a:lnTo>
                  <a:pt x="12048" y="34151"/>
                </a:lnTo>
                <a:lnTo>
                  <a:pt x="12795" y="37849"/>
                </a:lnTo>
                <a:lnTo>
                  <a:pt x="13292" y="41901"/>
                </a:lnTo>
                <a:lnTo>
                  <a:pt x="13624" y="46190"/>
                </a:lnTo>
                <a:lnTo>
                  <a:pt x="13846" y="50638"/>
                </a:lnTo>
                <a:lnTo>
                  <a:pt x="13993" y="55190"/>
                </a:lnTo>
                <a:lnTo>
                  <a:pt x="14885" y="59812"/>
                </a:lnTo>
                <a:lnTo>
                  <a:pt x="16273" y="64481"/>
                </a:lnTo>
                <a:lnTo>
                  <a:pt x="17993" y="69181"/>
                </a:lnTo>
                <a:lnTo>
                  <a:pt x="19139" y="73902"/>
                </a:lnTo>
                <a:lnTo>
                  <a:pt x="19903" y="78637"/>
                </a:lnTo>
                <a:lnTo>
                  <a:pt x="20413" y="83381"/>
                </a:lnTo>
                <a:lnTo>
                  <a:pt x="21546" y="88131"/>
                </a:lnTo>
                <a:lnTo>
                  <a:pt x="23095" y="92885"/>
                </a:lnTo>
                <a:lnTo>
                  <a:pt x="24922" y="97642"/>
                </a:lnTo>
                <a:lnTo>
                  <a:pt x="26140" y="102401"/>
                </a:lnTo>
                <a:lnTo>
                  <a:pt x="26951" y="107161"/>
                </a:lnTo>
                <a:lnTo>
                  <a:pt x="27493" y="111922"/>
                </a:lnTo>
                <a:lnTo>
                  <a:pt x="27854" y="116684"/>
                </a:lnTo>
                <a:lnTo>
                  <a:pt x="28094" y="121445"/>
                </a:lnTo>
                <a:lnTo>
                  <a:pt x="28362" y="130970"/>
                </a:lnTo>
                <a:lnTo>
                  <a:pt x="28480" y="140494"/>
                </a:lnTo>
                <a:lnTo>
                  <a:pt x="29305" y="144463"/>
                </a:lnTo>
                <a:lnTo>
                  <a:pt x="30650" y="147902"/>
                </a:lnTo>
                <a:lnTo>
                  <a:pt x="32339" y="150989"/>
                </a:lnTo>
                <a:lnTo>
                  <a:pt x="33466" y="154635"/>
                </a:lnTo>
                <a:lnTo>
                  <a:pt x="34217" y="158652"/>
                </a:lnTo>
                <a:lnTo>
                  <a:pt x="34718" y="162918"/>
                </a:lnTo>
                <a:lnTo>
                  <a:pt x="35845" y="166556"/>
                </a:lnTo>
                <a:lnTo>
                  <a:pt x="37391" y="169775"/>
                </a:lnTo>
                <a:lnTo>
                  <a:pt x="41782" y="176852"/>
                </a:lnTo>
                <a:lnTo>
                  <a:pt x="42382" y="179937"/>
                </a:lnTo>
                <a:lnTo>
                  <a:pt x="42834" y="185398"/>
                </a:lnTo>
                <a:lnTo>
                  <a:pt x="42863" y="1643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03"/>
          <p:cNvSpPr/>
          <p:nvPr/>
        </p:nvSpPr>
        <p:spPr>
          <a:xfrm>
            <a:off x="5007768" y="478631"/>
            <a:ext cx="235645" cy="671513"/>
          </a:xfrm>
          <a:custGeom>
            <a:avLst/>
            <a:gdLst/>
            <a:ahLst/>
            <a:cxnLst/>
            <a:rect l="0" t="0" r="0" b="0"/>
            <a:pathLst>
              <a:path w="235645" h="67151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1"/>
                </a:lnTo>
                <a:lnTo>
                  <a:pt x="16901" y="6702"/>
                </a:lnTo>
                <a:lnTo>
                  <a:pt x="20792" y="6849"/>
                </a:lnTo>
                <a:lnTo>
                  <a:pt x="24180" y="7741"/>
                </a:lnTo>
                <a:lnTo>
                  <a:pt x="30062" y="10849"/>
                </a:lnTo>
                <a:lnTo>
                  <a:pt x="33535" y="11995"/>
                </a:lnTo>
                <a:lnTo>
                  <a:pt x="37438" y="12759"/>
                </a:lnTo>
                <a:lnTo>
                  <a:pt x="41628" y="13268"/>
                </a:lnTo>
                <a:lnTo>
                  <a:pt x="46802" y="14402"/>
                </a:lnTo>
                <a:lnTo>
                  <a:pt x="52633" y="15951"/>
                </a:lnTo>
                <a:lnTo>
                  <a:pt x="58901" y="17778"/>
                </a:lnTo>
                <a:lnTo>
                  <a:pt x="64668" y="19789"/>
                </a:lnTo>
                <a:lnTo>
                  <a:pt x="70099" y="21924"/>
                </a:lnTo>
                <a:lnTo>
                  <a:pt x="75308" y="24141"/>
                </a:lnTo>
                <a:lnTo>
                  <a:pt x="81162" y="27206"/>
                </a:lnTo>
                <a:lnTo>
                  <a:pt x="87445" y="30837"/>
                </a:lnTo>
                <a:lnTo>
                  <a:pt x="94016" y="34846"/>
                </a:lnTo>
                <a:lnTo>
                  <a:pt x="99984" y="38312"/>
                </a:lnTo>
                <a:lnTo>
                  <a:pt x="110848" y="44279"/>
                </a:lnTo>
                <a:lnTo>
                  <a:pt x="115967" y="47776"/>
                </a:lnTo>
                <a:lnTo>
                  <a:pt x="120968" y="51694"/>
                </a:lnTo>
                <a:lnTo>
                  <a:pt x="125889" y="55894"/>
                </a:lnTo>
                <a:lnTo>
                  <a:pt x="131552" y="60281"/>
                </a:lnTo>
                <a:lnTo>
                  <a:pt x="137707" y="64794"/>
                </a:lnTo>
                <a:lnTo>
                  <a:pt x="144193" y="69389"/>
                </a:lnTo>
                <a:lnTo>
                  <a:pt x="150103" y="74041"/>
                </a:lnTo>
                <a:lnTo>
                  <a:pt x="155631" y="78729"/>
                </a:lnTo>
                <a:lnTo>
                  <a:pt x="160904" y="83442"/>
                </a:lnTo>
                <a:lnTo>
                  <a:pt x="166008" y="88966"/>
                </a:lnTo>
                <a:lnTo>
                  <a:pt x="170997" y="95029"/>
                </a:lnTo>
                <a:lnTo>
                  <a:pt x="175910" y="101453"/>
                </a:lnTo>
                <a:lnTo>
                  <a:pt x="180774" y="108116"/>
                </a:lnTo>
                <a:lnTo>
                  <a:pt x="190411" y="121870"/>
                </a:lnTo>
                <a:lnTo>
                  <a:pt x="194409" y="128872"/>
                </a:lnTo>
                <a:lnTo>
                  <a:pt x="200969" y="143001"/>
                </a:lnTo>
                <a:lnTo>
                  <a:pt x="208647" y="159335"/>
                </a:lnTo>
                <a:lnTo>
                  <a:pt x="212917" y="168136"/>
                </a:lnTo>
                <a:lnTo>
                  <a:pt x="219778" y="184264"/>
                </a:lnTo>
                <a:lnTo>
                  <a:pt x="224679" y="200164"/>
                </a:lnTo>
                <a:lnTo>
                  <a:pt x="228232" y="226965"/>
                </a:lnTo>
                <a:lnTo>
                  <a:pt x="231876" y="245600"/>
                </a:lnTo>
                <a:lnTo>
                  <a:pt x="234025" y="266583"/>
                </a:lnTo>
                <a:lnTo>
                  <a:pt x="234598" y="277734"/>
                </a:lnTo>
                <a:lnTo>
                  <a:pt x="235235" y="298592"/>
                </a:lnTo>
                <a:lnTo>
                  <a:pt x="235644" y="337852"/>
                </a:lnTo>
                <a:lnTo>
                  <a:pt x="234883" y="348266"/>
                </a:lnTo>
                <a:lnTo>
                  <a:pt x="233583" y="359177"/>
                </a:lnTo>
                <a:lnTo>
                  <a:pt x="231922" y="370420"/>
                </a:lnTo>
                <a:lnTo>
                  <a:pt x="227960" y="391379"/>
                </a:lnTo>
                <a:lnTo>
                  <a:pt x="214257" y="455576"/>
                </a:lnTo>
                <a:lnTo>
                  <a:pt x="208732" y="475528"/>
                </a:lnTo>
                <a:lnTo>
                  <a:pt x="205035" y="485294"/>
                </a:lnTo>
                <a:lnTo>
                  <a:pt x="200984" y="494979"/>
                </a:lnTo>
                <a:lnTo>
                  <a:pt x="196696" y="504611"/>
                </a:lnTo>
                <a:lnTo>
                  <a:pt x="187698" y="523780"/>
                </a:lnTo>
                <a:lnTo>
                  <a:pt x="180523" y="540766"/>
                </a:lnTo>
                <a:lnTo>
                  <a:pt x="173895" y="557046"/>
                </a:lnTo>
                <a:lnTo>
                  <a:pt x="165658" y="574866"/>
                </a:lnTo>
                <a:lnTo>
                  <a:pt x="161238" y="582475"/>
                </a:lnTo>
                <a:lnTo>
                  <a:pt x="156705" y="589135"/>
                </a:lnTo>
                <a:lnTo>
                  <a:pt x="152095" y="595163"/>
                </a:lnTo>
                <a:lnTo>
                  <a:pt x="144857" y="608211"/>
                </a:lnTo>
                <a:lnTo>
                  <a:pt x="138200" y="621153"/>
                </a:lnTo>
                <a:lnTo>
                  <a:pt x="134202" y="626827"/>
                </a:lnTo>
                <a:lnTo>
                  <a:pt x="129949" y="632197"/>
                </a:lnTo>
                <a:lnTo>
                  <a:pt x="125526" y="636571"/>
                </a:lnTo>
                <a:lnTo>
                  <a:pt x="120991" y="640281"/>
                </a:lnTo>
                <a:lnTo>
                  <a:pt x="116380" y="643547"/>
                </a:lnTo>
                <a:lnTo>
                  <a:pt x="109139" y="651411"/>
                </a:lnTo>
                <a:lnTo>
                  <a:pt x="106097" y="655730"/>
                </a:lnTo>
                <a:lnTo>
                  <a:pt x="103275" y="658609"/>
                </a:lnTo>
                <a:lnTo>
                  <a:pt x="100600" y="660529"/>
                </a:lnTo>
                <a:lnTo>
                  <a:pt x="95511" y="663456"/>
                </a:lnTo>
                <a:lnTo>
                  <a:pt x="88184" y="668772"/>
                </a:lnTo>
                <a:lnTo>
                  <a:pt x="81779" y="670700"/>
                </a:lnTo>
                <a:lnTo>
                  <a:pt x="78582" y="6715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04"/>
          <p:cNvSpPr/>
          <p:nvPr/>
        </p:nvSpPr>
        <p:spPr>
          <a:xfrm>
            <a:off x="6480492" y="378645"/>
            <a:ext cx="298927" cy="800074"/>
          </a:xfrm>
          <a:custGeom>
            <a:avLst/>
            <a:gdLst/>
            <a:ahLst/>
            <a:cxnLst/>
            <a:rect l="0" t="0" r="0" b="0"/>
            <a:pathLst>
              <a:path w="298927" h="800074">
                <a:moveTo>
                  <a:pt x="298926" y="14261"/>
                </a:moveTo>
                <a:lnTo>
                  <a:pt x="298926" y="10468"/>
                </a:lnTo>
                <a:lnTo>
                  <a:pt x="298133" y="9351"/>
                </a:lnTo>
                <a:lnTo>
                  <a:pt x="296810" y="8606"/>
                </a:lnTo>
                <a:lnTo>
                  <a:pt x="292775" y="7411"/>
                </a:lnTo>
                <a:lnTo>
                  <a:pt x="292444" y="6519"/>
                </a:lnTo>
                <a:lnTo>
                  <a:pt x="292077" y="3412"/>
                </a:lnTo>
                <a:lnTo>
                  <a:pt x="291185" y="2266"/>
                </a:lnTo>
                <a:lnTo>
                  <a:pt x="289797" y="1501"/>
                </a:lnTo>
                <a:lnTo>
                  <a:pt x="286137" y="652"/>
                </a:lnTo>
                <a:lnTo>
                  <a:pt x="277321" y="107"/>
                </a:lnTo>
                <a:lnTo>
                  <a:pt x="267935" y="0"/>
                </a:lnTo>
                <a:lnTo>
                  <a:pt x="261075" y="2102"/>
                </a:lnTo>
                <a:lnTo>
                  <a:pt x="253529" y="5682"/>
                </a:lnTo>
                <a:lnTo>
                  <a:pt x="247529" y="9919"/>
                </a:lnTo>
                <a:lnTo>
                  <a:pt x="240100" y="14448"/>
                </a:lnTo>
                <a:lnTo>
                  <a:pt x="231506" y="19900"/>
                </a:lnTo>
                <a:lnTo>
                  <a:pt x="222395" y="27615"/>
                </a:lnTo>
                <a:lnTo>
                  <a:pt x="213054" y="36336"/>
                </a:lnTo>
                <a:lnTo>
                  <a:pt x="197915" y="51077"/>
                </a:lnTo>
                <a:lnTo>
                  <a:pt x="147703" y="101193"/>
                </a:lnTo>
                <a:lnTo>
                  <a:pt x="141754" y="107934"/>
                </a:lnTo>
                <a:lnTo>
                  <a:pt x="136201" y="114810"/>
                </a:lnTo>
                <a:lnTo>
                  <a:pt x="130912" y="121775"/>
                </a:lnTo>
                <a:lnTo>
                  <a:pt x="120801" y="135864"/>
                </a:lnTo>
                <a:lnTo>
                  <a:pt x="101376" y="164311"/>
                </a:lnTo>
                <a:lnTo>
                  <a:pt x="93916" y="178581"/>
                </a:lnTo>
                <a:lnTo>
                  <a:pt x="87161" y="193654"/>
                </a:lnTo>
                <a:lnTo>
                  <a:pt x="74432" y="219991"/>
                </a:lnTo>
                <a:lnTo>
                  <a:pt x="65272" y="238517"/>
                </a:lnTo>
                <a:lnTo>
                  <a:pt x="58025" y="257334"/>
                </a:lnTo>
                <a:lnTo>
                  <a:pt x="52159" y="276281"/>
                </a:lnTo>
                <a:lnTo>
                  <a:pt x="46906" y="295285"/>
                </a:lnTo>
                <a:lnTo>
                  <a:pt x="39486" y="323834"/>
                </a:lnTo>
                <a:lnTo>
                  <a:pt x="32543" y="342878"/>
                </a:lnTo>
                <a:lnTo>
                  <a:pt x="25752" y="361925"/>
                </a:lnTo>
                <a:lnTo>
                  <a:pt x="22735" y="380974"/>
                </a:lnTo>
                <a:lnTo>
                  <a:pt x="19277" y="400024"/>
                </a:lnTo>
                <a:lnTo>
                  <a:pt x="15094" y="419073"/>
                </a:lnTo>
                <a:lnTo>
                  <a:pt x="10589" y="438123"/>
                </a:lnTo>
                <a:lnTo>
                  <a:pt x="8058" y="457173"/>
                </a:lnTo>
                <a:lnTo>
                  <a:pt x="6139" y="475430"/>
                </a:lnTo>
                <a:lnTo>
                  <a:pt x="1390" y="499889"/>
                </a:lnTo>
                <a:lnTo>
                  <a:pt x="0" y="517697"/>
                </a:lnTo>
                <a:lnTo>
                  <a:pt x="1499" y="536196"/>
                </a:lnTo>
                <a:lnTo>
                  <a:pt x="4812" y="554207"/>
                </a:lnTo>
                <a:lnTo>
                  <a:pt x="10345" y="577734"/>
                </a:lnTo>
                <a:lnTo>
                  <a:pt x="13131" y="599787"/>
                </a:lnTo>
                <a:lnTo>
                  <a:pt x="18631" y="620608"/>
                </a:lnTo>
                <a:lnTo>
                  <a:pt x="27601" y="644385"/>
                </a:lnTo>
                <a:lnTo>
                  <a:pt x="33081" y="657853"/>
                </a:lnTo>
                <a:lnTo>
                  <a:pt x="40808" y="671777"/>
                </a:lnTo>
                <a:lnTo>
                  <a:pt x="47418" y="683786"/>
                </a:lnTo>
                <a:lnTo>
                  <a:pt x="53795" y="694415"/>
                </a:lnTo>
                <a:lnTo>
                  <a:pt x="61921" y="704431"/>
                </a:lnTo>
                <a:lnTo>
                  <a:pt x="68707" y="714174"/>
                </a:lnTo>
                <a:lnTo>
                  <a:pt x="71628" y="718994"/>
                </a:lnTo>
                <a:lnTo>
                  <a:pt x="79107" y="726467"/>
                </a:lnTo>
                <a:lnTo>
                  <a:pt x="87723" y="732435"/>
                </a:lnTo>
                <a:lnTo>
                  <a:pt x="96844" y="737732"/>
                </a:lnTo>
                <a:lnTo>
                  <a:pt x="101498" y="741050"/>
                </a:lnTo>
                <a:lnTo>
                  <a:pt x="106189" y="744850"/>
                </a:lnTo>
                <a:lnTo>
                  <a:pt x="110904" y="748970"/>
                </a:lnTo>
                <a:lnTo>
                  <a:pt x="115634" y="752511"/>
                </a:lnTo>
                <a:lnTo>
                  <a:pt x="120375" y="755665"/>
                </a:lnTo>
                <a:lnTo>
                  <a:pt x="125124" y="758561"/>
                </a:lnTo>
                <a:lnTo>
                  <a:pt x="129877" y="761286"/>
                </a:lnTo>
                <a:lnTo>
                  <a:pt x="139391" y="766430"/>
                </a:lnTo>
                <a:lnTo>
                  <a:pt x="153673" y="773789"/>
                </a:lnTo>
                <a:lnTo>
                  <a:pt x="161080" y="778602"/>
                </a:lnTo>
                <a:lnTo>
                  <a:pt x="164166" y="780997"/>
                </a:lnTo>
                <a:lnTo>
                  <a:pt x="169712" y="783657"/>
                </a:lnTo>
                <a:lnTo>
                  <a:pt x="175616" y="785633"/>
                </a:lnTo>
                <a:lnTo>
                  <a:pt x="183533" y="789158"/>
                </a:lnTo>
                <a:lnTo>
                  <a:pt x="190226" y="791253"/>
                </a:lnTo>
                <a:lnTo>
                  <a:pt x="197198" y="792598"/>
                </a:lnTo>
                <a:lnTo>
                  <a:pt x="197770" y="793503"/>
                </a:lnTo>
                <a:lnTo>
                  <a:pt x="198763" y="799051"/>
                </a:lnTo>
                <a:lnTo>
                  <a:pt x="199608" y="799392"/>
                </a:lnTo>
                <a:lnTo>
                  <a:pt x="206058" y="8000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05"/>
          <p:cNvSpPr/>
          <p:nvPr/>
        </p:nvSpPr>
        <p:spPr>
          <a:xfrm>
            <a:off x="6743700" y="521493"/>
            <a:ext cx="42863" cy="278608"/>
          </a:xfrm>
          <a:custGeom>
            <a:avLst/>
            <a:gdLst/>
            <a:ahLst/>
            <a:cxnLst/>
            <a:rect l="0" t="0" r="0" b="0"/>
            <a:pathLst>
              <a:path w="42863" h="278608">
                <a:moveTo>
                  <a:pt x="0" y="0"/>
                </a:moveTo>
                <a:lnTo>
                  <a:pt x="0" y="37136"/>
                </a:lnTo>
                <a:lnTo>
                  <a:pt x="793" y="41426"/>
                </a:lnTo>
                <a:lnTo>
                  <a:pt x="2116" y="46668"/>
                </a:lnTo>
                <a:lnTo>
                  <a:pt x="3792" y="52543"/>
                </a:lnTo>
                <a:lnTo>
                  <a:pt x="4909" y="58048"/>
                </a:lnTo>
                <a:lnTo>
                  <a:pt x="5653" y="63305"/>
                </a:lnTo>
                <a:lnTo>
                  <a:pt x="6150" y="68397"/>
                </a:lnTo>
                <a:lnTo>
                  <a:pt x="6481" y="73379"/>
                </a:lnTo>
                <a:lnTo>
                  <a:pt x="6702" y="78288"/>
                </a:lnTo>
                <a:lnTo>
                  <a:pt x="6947" y="88770"/>
                </a:lnTo>
                <a:lnTo>
                  <a:pt x="7135" y="136843"/>
                </a:lnTo>
                <a:lnTo>
                  <a:pt x="7932" y="143616"/>
                </a:lnTo>
                <a:lnTo>
                  <a:pt x="9256" y="150513"/>
                </a:lnTo>
                <a:lnTo>
                  <a:pt x="10933" y="157492"/>
                </a:lnTo>
                <a:lnTo>
                  <a:pt x="12051" y="164526"/>
                </a:lnTo>
                <a:lnTo>
                  <a:pt x="12796" y="171597"/>
                </a:lnTo>
                <a:lnTo>
                  <a:pt x="13293" y="178692"/>
                </a:lnTo>
                <a:lnTo>
                  <a:pt x="14418" y="185009"/>
                </a:lnTo>
                <a:lnTo>
                  <a:pt x="15962" y="190808"/>
                </a:lnTo>
                <a:lnTo>
                  <a:pt x="17785" y="196262"/>
                </a:lnTo>
                <a:lnTo>
                  <a:pt x="19001" y="201485"/>
                </a:lnTo>
                <a:lnTo>
                  <a:pt x="19811" y="206555"/>
                </a:lnTo>
                <a:lnTo>
                  <a:pt x="20351" y="211522"/>
                </a:lnTo>
                <a:lnTo>
                  <a:pt x="20711" y="216421"/>
                </a:lnTo>
                <a:lnTo>
                  <a:pt x="20951" y="221274"/>
                </a:lnTo>
                <a:lnTo>
                  <a:pt x="21111" y="226098"/>
                </a:lnTo>
                <a:lnTo>
                  <a:pt x="22011" y="230901"/>
                </a:lnTo>
                <a:lnTo>
                  <a:pt x="23406" y="235690"/>
                </a:lnTo>
                <a:lnTo>
                  <a:pt x="25128" y="240471"/>
                </a:lnTo>
                <a:lnTo>
                  <a:pt x="26277" y="244451"/>
                </a:lnTo>
                <a:lnTo>
                  <a:pt x="27554" y="250991"/>
                </a:lnTo>
                <a:lnTo>
                  <a:pt x="28688" y="253846"/>
                </a:lnTo>
                <a:lnTo>
                  <a:pt x="30237" y="256543"/>
                </a:lnTo>
                <a:lnTo>
                  <a:pt x="32064" y="259135"/>
                </a:lnTo>
                <a:lnTo>
                  <a:pt x="33282" y="261657"/>
                </a:lnTo>
                <a:lnTo>
                  <a:pt x="34094" y="264132"/>
                </a:lnTo>
                <a:lnTo>
                  <a:pt x="35397" y="270015"/>
                </a:lnTo>
                <a:lnTo>
                  <a:pt x="35623" y="274826"/>
                </a:lnTo>
                <a:lnTo>
                  <a:pt x="36448" y="276086"/>
                </a:lnTo>
                <a:lnTo>
                  <a:pt x="37793" y="276926"/>
                </a:lnTo>
                <a:lnTo>
                  <a:pt x="42862" y="27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06"/>
          <p:cNvSpPr/>
          <p:nvPr/>
        </p:nvSpPr>
        <p:spPr>
          <a:xfrm>
            <a:off x="6843750" y="485775"/>
            <a:ext cx="192807" cy="264319"/>
          </a:xfrm>
          <a:custGeom>
            <a:avLst/>
            <a:gdLst/>
            <a:ahLst/>
            <a:cxnLst/>
            <a:rect l="0" t="0" r="0" b="0"/>
            <a:pathLst>
              <a:path w="192807" h="264319">
                <a:moveTo>
                  <a:pt x="149981" y="0"/>
                </a:moveTo>
                <a:lnTo>
                  <a:pt x="146188" y="0"/>
                </a:lnTo>
                <a:lnTo>
                  <a:pt x="143483" y="793"/>
                </a:lnTo>
                <a:lnTo>
                  <a:pt x="140093" y="2116"/>
                </a:lnTo>
                <a:lnTo>
                  <a:pt x="136245" y="3792"/>
                </a:lnTo>
                <a:lnTo>
                  <a:pt x="132093" y="4909"/>
                </a:lnTo>
                <a:lnTo>
                  <a:pt x="127737" y="5654"/>
                </a:lnTo>
                <a:lnTo>
                  <a:pt x="123245" y="6150"/>
                </a:lnTo>
                <a:lnTo>
                  <a:pt x="117870" y="7275"/>
                </a:lnTo>
                <a:lnTo>
                  <a:pt x="111905" y="8819"/>
                </a:lnTo>
                <a:lnTo>
                  <a:pt x="105547" y="10641"/>
                </a:lnTo>
                <a:lnTo>
                  <a:pt x="99721" y="12650"/>
                </a:lnTo>
                <a:lnTo>
                  <a:pt x="94249" y="14783"/>
                </a:lnTo>
                <a:lnTo>
                  <a:pt x="89014" y="16999"/>
                </a:lnTo>
                <a:lnTo>
                  <a:pt x="83142" y="19270"/>
                </a:lnTo>
                <a:lnTo>
                  <a:pt x="70269" y="23910"/>
                </a:lnTo>
                <a:lnTo>
                  <a:pt x="65090" y="25465"/>
                </a:lnTo>
                <a:lnTo>
                  <a:pt x="60843" y="26501"/>
                </a:lnTo>
                <a:lnTo>
                  <a:pt x="57218" y="27192"/>
                </a:lnTo>
                <a:lnTo>
                  <a:pt x="53214" y="28447"/>
                </a:lnTo>
                <a:lnTo>
                  <a:pt x="48957" y="30077"/>
                </a:lnTo>
                <a:lnTo>
                  <a:pt x="44531" y="31957"/>
                </a:lnTo>
                <a:lnTo>
                  <a:pt x="35382" y="36163"/>
                </a:lnTo>
                <a:lnTo>
                  <a:pt x="30718" y="38396"/>
                </a:lnTo>
                <a:lnTo>
                  <a:pt x="26816" y="40679"/>
                </a:lnTo>
                <a:lnTo>
                  <a:pt x="23421" y="42994"/>
                </a:lnTo>
                <a:lnTo>
                  <a:pt x="17531" y="47683"/>
                </a:lnTo>
                <a:lnTo>
                  <a:pt x="12269" y="52413"/>
                </a:lnTo>
                <a:lnTo>
                  <a:pt x="9754" y="53992"/>
                </a:lnTo>
                <a:lnTo>
                  <a:pt x="4843" y="55746"/>
                </a:lnTo>
                <a:lnTo>
                  <a:pt x="1408" y="56734"/>
                </a:lnTo>
                <a:lnTo>
                  <a:pt x="926" y="57666"/>
                </a:lnTo>
                <a:lnTo>
                  <a:pt x="89" y="63264"/>
                </a:lnTo>
                <a:lnTo>
                  <a:pt x="0" y="67781"/>
                </a:lnTo>
                <a:lnTo>
                  <a:pt x="781" y="69793"/>
                </a:lnTo>
                <a:lnTo>
                  <a:pt x="4879" y="76418"/>
                </a:lnTo>
                <a:lnTo>
                  <a:pt x="7240" y="83408"/>
                </a:lnTo>
                <a:lnTo>
                  <a:pt x="10605" y="88134"/>
                </a:lnTo>
                <a:lnTo>
                  <a:pt x="11819" y="91300"/>
                </a:lnTo>
                <a:lnTo>
                  <a:pt x="13170" y="99050"/>
                </a:lnTo>
                <a:lnTo>
                  <a:pt x="13770" y="105670"/>
                </a:lnTo>
                <a:lnTo>
                  <a:pt x="14108" y="113859"/>
                </a:lnTo>
                <a:lnTo>
                  <a:pt x="14222" y="123738"/>
                </a:lnTo>
                <a:lnTo>
                  <a:pt x="14250" y="153392"/>
                </a:lnTo>
                <a:lnTo>
                  <a:pt x="15043" y="154649"/>
                </a:lnTo>
                <a:lnTo>
                  <a:pt x="16366" y="155487"/>
                </a:lnTo>
                <a:lnTo>
                  <a:pt x="19953" y="156417"/>
                </a:lnTo>
                <a:lnTo>
                  <a:pt x="24192" y="156831"/>
                </a:lnTo>
                <a:lnTo>
                  <a:pt x="26435" y="156148"/>
                </a:lnTo>
                <a:lnTo>
                  <a:pt x="31042" y="153272"/>
                </a:lnTo>
                <a:lnTo>
                  <a:pt x="35736" y="151464"/>
                </a:lnTo>
                <a:lnTo>
                  <a:pt x="38099" y="150982"/>
                </a:lnTo>
                <a:lnTo>
                  <a:pt x="42841" y="148330"/>
                </a:lnTo>
                <a:lnTo>
                  <a:pt x="45217" y="146511"/>
                </a:lnTo>
                <a:lnTo>
                  <a:pt x="49973" y="144491"/>
                </a:lnTo>
                <a:lnTo>
                  <a:pt x="55527" y="142799"/>
                </a:lnTo>
                <a:lnTo>
                  <a:pt x="59230" y="141237"/>
                </a:lnTo>
                <a:lnTo>
                  <a:pt x="63287" y="139401"/>
                </a:lnTo>
                <a:lnTo>
                  <a:pt x="68373" y="138178"/>
                </a:lnTo>
                <a:lnTo>
                  <a:pt x="74144" y="137362"/>
                </a:lnTo>
                <a:lnTo>
                  <a:pt x="80373" y="136818"/>
                </a:lnTo>
                <a:lnTo>
                  <a:pt x="86113" y="136456"/>
                </a:lnTo>
                <a:lnTo>
                  <a:pt x="96724" y="136053"/>
                </a:lnTo>
                <a:lnTo>
                  <a:pt x="101777" y="135152"/>
                </a:lnTo>
                <a:lnTo>
                  <a:pt x="106732" y="133757"/>
                </a:lnTo>
                <a:lnTo>
                  <a:pt x="111623" y="132034"/>
                </a:lnTo>
                <a:lnTo>
                  <a:pt x="117265" y="130885"/>
                </a:lnTo>
                <a:lnTo>
                  <a:pt x="123408" y="130119"/>
                </a:lnTo>
                <a:lnTo>
                  <a:pt x="129884" y="129608"/>
                </a:lnTo>
                <a:lnTo>
                  <a:pt x="135789" y="130062"/>
                </a:lnTo>
                <a:lnTo>
                  <a:pt x="141314" y="131158"/>
                </a:lnTo>
                <a:lnTo>
                  <a:pt x="146584" y="132682"/>
                </a:lnTo>
                <a:lnTo>
                  <a:pt x="151685" y="133698"/>
                </a:lnTo>
                <a:lnTo>
                  <a:pt x="156673" y="134376"/>
                </a:lnTo>
                <a:lnTo>
                  <a:pt x="161586" y="134827"/>
                </a:lnTo>
                <a:lnTo>
                  <a:pt x="165655" y="135922"/>
                </a:lnTo>
                <a:lnTo>
                  <a:pt x="169162" y="137446"/>
                </a:lnTo>
                <a:lnTo>
                  <a:pt x="175175" y="140462"/>
                </a:lnTo>
                <a:lnTo>
                  <a:pt x="180493" y="141802"/>
                </a:lnTo>
                <a:lnTo>
                  <a:pt x="185502" y="144515"/>
                </a:lnTo>
                <a:lnTo>
                  <a:pt x="187949" y="146349"/>
                </a:lnTo>
                <a:lnTo>
                  <a:pt x="189581" y="148366"/>
                </a:lnTo>
                <a:lnTo>
                  <a:pt x="190668" y="150504"/>
                </a:lnTo>
                <a:lnTo>
                  <a:pt x="191877" y="154997"/>
                </a:lnTo>
                <a:lnTo>
                  <a:pt x="192557" y="162782"/>
                </a:lnTo>
                <a:lnTo>
                  <a:pt x="192759" y="173997"/>
                </a:lnTo>
                <a:lnTo>
                  <a:pt x="192806" y="179990"/>
                </a:lnTo>
                <a:lnTo>
                  <a:pt x="191231" y="182699"/>
                </a:lnTo>
                <a:lnTo>
                  <a:pt x="185248" y="187827"/>
                </a:lnTo>
                <a:lnTo>
                  <a:pt x="179413" y="192751"/>
                </a:lnTo>
                <a:lnTo>
                  <a:pt x="176747" y="195176"/>
                </a:lnTo>
                <a:lnTo>
                  <a:pt x="169549" y="202103"/>
                </a:lnTo>
                <a:lnTo>
                  <a:pt x="165408" y="206172"/>
                </a:lnTo>
                <a:lnTo>
                  <a:pt x="161059" y="209679"/>
                </a:lnTo>
                <a:lnTo>
                  <a:pt x="156573" y="212811"/>
                </a:lnTo>
                <a:lnTo>
                  <a:pt x="151995" y="215693"/>
                </a:lnTo>
                <a:lnTo>
                  <a:pt x="147355" y="218407"/>
                </a:lnTo>
                <a:lnTo>
                  <a:pt x="142673" y="221011"/>
                </a:lnTo>
                <a:lnTo>
                  <a:pt x="137965" y="223540"/>
                </a:lnTo>
                <a:lnTo>
                  <a:pt x="132445" y="226021"/>
                </a:lnTo>
                <a:lnTo>
                  <a:pt x="126385" y="228468"/>
                </a:lnTo>
                <a:lnTo>
                  <a:pt x="119962" y="230893"/>
                </a:lnTo>
                <a:lnTo>
                  <a:pt x="114094" y="233303"/>
                </a:lnTo>
                <a:lnTo>
                  <a:pt x="108594" y="235704"/>
                </a:lnTo>
                <a:lnTo>
                  <a:pt x="98249" y="240488"/>
                </a:lnTo>
                <a:lnTo>
                  <a:pt x="73867" y="252410"/>
                </a:lnTo>
                <a:lnTo>
                  <a:pt x="69076" y="253998"/>
                </a:lnTo>
                <a:lnTo>
                  <a:pt x="64295" y="255057"/>
                </a:lnTo>
                <a:lnTo>
                  <a:pt x="59520" y="255763"/>
                </a:lnTo>
                <a:lnTo>
                  <a:pt x="55542" y="256233"/>
                </a:lnTo>
                <a:lnTo>
                  <a:pt x="52097" y="256547"/>
                </a:lnTo>
                <a:lnTo>
                  <a:pt x="49006" y="256756"/>
                </a:lnTo>
                <a:lnTo>
                  <a:pt x="46151" y="257689"/>
                </a:lnTo>
                <a:lnTo>
                  <a:pt x="40864" y="260843"/>
                </a:lnTo>
                <a:lnTo>
                  <a:pt x="35868" y="262774"/>
                </a:lnTo>
                <a:lnTo>
                  <a:pt x="28537" y="26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07"/>
          <p:cNvSpPr/>
          <p:nvPr/>
        </p:nvSpPr>
        <p:spPr>
          <a:xfrm>
            <a:off x="6650831" y="842988"/>
            <a:ext cx="421482" cy="39809"/>
          </a:xfrm>
          <a:custGeom>
            <a:avLst/>
            <a:gdLst/>
            <a:ahLst/>
            <a:cxnLst/>
            <a:rect l="0" t="0" r="0" b="0"/>
            <a:pathLst>
              <a:path w="421482" h="39809">
                <a:moveTo>
                  <a:pt x="0" y="35693"/>
                </a:moveTo>
                <a:lnTo>
                  <a:pt x="0" y="39808"/>
                </a:lnTo>
                <a:lnTo>
                  <a:pt x="0" y="38051"/>
                </a:lnTo>
                <a:lnTo>
                  <a:pt x="794" y="37265"/>
                </a:lnTo>
                <a:lnTo>
                  <a:pt x="2117" y="36741"/>
                </a:lnTo>
                <a:lnTo>
                  <a:pt x="7275" y="35831"/>
                </a:lnTo>
                <a:lnTo>
                  <a:pt x="16901" y="35720"/>
                </a:lnTo>
                <a:lnTo>
                  <a:pt x="33853" y="35698"/>
                </a:lnTo>
                <a:lnTo>
                  <a:pt x="38444" y="34903"/>
                </a:lnTo>
                <a:lnTo>
                  <a:pt x="43092" y="33579"/>
                </a:lnTo>
                <a:lnTo>
                  <a:pt x="47778" y="31902"/>
                </a:lnTo>
                <a:lnTo>
                  <a:pt x="53283" y="30784"/>
                </a:lnTo>
                <a:lnTo>
                  <a:pt x="65750" y="29542"/>
                </a:lnTo>
                <a:lnTo>
                  <a:pt x="72409" y="29211"/>
                </a:lnTo>
                <a:lnTo>
                  <a:pt x="86157" y="28843"/>
                </a:lnTo>
                <a:lnTo>
                  <a:pt x="93156" y="27952"/>
                </a:lnTo>
                <a:lnTo>
                  <a:pt x="100204" y="26563"/>
                </a:lnTo>
                <a:lnTo>
                  <a:pt x="107284" y="24844"/>
                </a:lnTo>
                <a:lnTo>
                  <a:pt x="114385" y="23698"/>
                </a:lnTo>
                <a:lnTo>
                  <a:pt x="121500" y="22933"/>
                </a:lnTo>
                <a:lnTo>
                  <a:pt x="128625" y="22424"/>
                </a:lnTo>
                <a:lnTo>
                  <a:pt x="135757" y="21291"/>
                </a:lnTo>
                <a:lnTo>
                  <a:pt x="142892" y="19741"/>
                </a:lnTo>
                <a:lnTo>
                  <a:pt x="150030" y="17915"/>
                </a:lnTo>
                <a:lnTo>
                  <a:pt x="157964" y="16697"/>
                </a:lnTo>
                <a:lnTo>
                  <a:pt x="166428" y="15885"/>
                </a:lnTo>
                <a:lnTo>
                  <a:pt x="175246" y="15344"/>
                </a:lnTo>
                <a:lnTo>
                  <a:pt x="191393" y="14743"/>
                </a:lnTo>
                <a:lnTo>
                  <a:pt x="213871" y="14404"/>
                </a:lnTo>
                <a:lnTo>
                  <a:pt x="268085" y="14270"/>
                </a:lnTo>
                <a:lnTo>
                  <a:pt x="276355" y="13473"/>
                </a:lnTo>
                <a:lnTo>
                  <a:pt x="284249" y="12149"/>
                </a:lnTo>
                <a:lnTo>
                  <a:pt x="291894" y="10472"/>
                </a:lnTo>
                <a:lnTo>
                  <a:pt x="299370" y="9354"/>
                </a:lnTo>
                <a:lnTo>
                  <a:pt x="306736" y="8608"/>
                </a:lnTo>
                <a:lnTo>
                  <a:pt x="314029" y="8112"/>
                </a:lnTo>
                <a:lnTo>
                  <a:pt x="322065" y="7780"/>
                </a:lnTo>
                <a:lnTo>
                  <a:pt x="339461" y="7412"/>
                </a:lnTo>
                <a:lnTo>
                  <a:pt x="346957" y="6520"/>
                </a:lnTo>
                <a:lnTo>
                  <a:pt x="353543" y="5132"/>
                </a:lnTo>
                <a:lnTo>
                  <a:pt x="359520" y="3413"/>
                </a:lnTo>
                <a:lnTo>
                  <a:pt x="365092" y="2266"/>
                </a:lnTo>
                <a:lnTo>
                  <a:pt x="370395" y="1502"/>
                </a:lnTo>
                <a:lnTo>
                  <a:pt x="380520" y="653"/>
                </a:lnTo>
                <a:lnTo>
                  <a:pt x="390312" y="276"/>
                </a:lnTo>
                <a:lnTo>
                  <a:pt x="400957" y="64"/>
                </a:lnTo>
                <a:lnTo>
                  <a:pt x="409138" y="0"/>
                </a:lnTo>
                <a:lnTo>
                  <a:pt x="411665" y="785"/>
                </a:lnTo>
                <a:lnTo>
                  <a:pt x="414143" y="2102"/>
                </a:lnTo>
                <a:lnTo>
                  <a:pt x="421481" y="7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08"/>
          <p:cNvSpPr/>
          <p:nvPr/>
        </p:nvSpPr>
        <p:spPr>
          <a:xfrm>
            <a:off x="6836568" y="950118"/>
            <a:ext cx="28576" cy="200015"/>
          </a:xfrm>
          <a:custGeom>
            <a:avLst/>
            <a:gdLst/>
            <a:ahLst/>
            <a:cxnLst/>
            <a:rect l="0" t="0" r="0" b="0"/>
            <a:pathLst>
              <a:path w="28576" h="200015">
                <a:moveTo>
                  <a:pt x="0" y="0"/>
                </a:moveTo>
                <a:lnTo>
                  <a:pt x="3793" y="3793"/>
                </a:lnTo>
                <a:lnTo>
                  <a:pt x="4910" y="5703"/>
                </a:lnTo>
                <a:lnTo>
                  <a:pt x="5654" y="7771"/>
                </a:lnTo>
                <a:lnTo>
                  <a:pt x="6850" y="13001"/>
                </a:lnTo>
                <a:lnTo>
                  <a:pt x="7014" y="17949"/>
                </a:lnTo>
                <a:lnTo>
                  <a:pt x="7136" y="41689"/>
                </a:lnTo>
                <a:lnTo>
                  <a:pt x="7933" y="46049"/>
                </a:lnTo>
                <a:lnTo>
                  <a:pt x="9257" y="50543"/>
                </a:lnTo>
                <a:lnTo>
                  <a:pt x="10934" y="55127"/>
                </a:lnTo>
                <a:lnTo>
                  <a:pt x="12052" y="59770"/>
                </a:lnTo>
                <a:lnTo>
                  <a:pt x="12797" y="64453"/>
                </a:lnTo>
                <a:lnTo>
                  <a:pt x="13294" y="69163"/>
                </a:lnTo>
                <a:lnTo>
                  <a:pt x="13626" y="73890"/>
                </a:lnTo>
                <a:lnTo>
                  <a:pt x="13846" y="78629"/>
                </a:lnTo>
                <a:lnTo>
                  <a:pt x="14092" y="88127"/>
                </a:lnTo>
                <a:lnTo>
                  <a:pt x="14288" y="187762"/>
                </a:lnTo>
                <a:lnTo>
                  <a:pt x="15082" y="190262"/>
                </a:lnTo>
                <a:lnTo>
                  <a:pt x="16405" y="192723"/>
                </a:lnTo>
                <a:lnTo>
                  <a:pt x="21420" y="200009"/>
                </a:lnTo>
                <a:lnTo>
                  <a:pt x="21424" y="200014"/>
                </a:lnTo>
                <a:lnTo>
                  <a:pt x="28575" y="1928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09"/>
          <p:cNvSpPr/>
          <p:nvPr/>
        </p:nvSpPr>
        <p:spPr>
          <a:xfrm>
            <a:off x="7072312" y="464343"/>
            <a:ext cx="235617" cy="721188"/>
          </a:xfrm>
          <a:custGeom>
            <a:avLst/>
            <a:gdLst/>
            <a:ahLst/>
            <a:cxnLst/>
            <a:rect l="0" t="0" r="0" b="0"/>
            <a:pathLst>
              <a:path w="235617" h="721188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8069" y="12651"/>
                </a:lnTo>
                <a:lnTo>
                  <a:pt x="17560" y="19271"/>
                </a:lnTo>
                <a:lnTo>
                  <a:pt x="23151" y="23911"/>
                </a:lnTo>
                <a:lnTo>
                  <a:pt x="30397" y="28619"/>
                </a:lnTo>
                <a:lnTo>
                  <a:pt x="34552" y="30986"/>
                </a:lnTo>
                <a:lnTo>
                  <a:pt x="38910" y="34151"/>
                </a:lnTo>
                <a:lnTo>
                  <a:pt x="43403" y="37849"/>
                </a:lnTo>
                <a:lnTo>
                  <a:pt x="47985" y="41901"/>
                </a:lnTo>
                <a:lnTo>
                  <a:pt x="57310" y="50637"/>
                </a:lnTo>
                <a:lnTo>
                  <a:pt x="62019" y="55190"/>
                </a:lnTo>
                <a:lnTo>
                  <a:pt x="69369" y="64481"/>
                </a:lnTo>
                <a:lnTo>
                  <a:pt x="72440" y="69181"/>
                </a:lnTo>
                <a:lnTo>
                  <a:pt x="76868" y="73902"/>
                </a:lnTo>
                <a:lnTo>
                  <a:pt x="82201" y="78637"/>
                </a:lnTo>
                <a:lnTo>
                  <a:pt x="88139" y="83381"/>
                </a:lnTo>
                <a:lnTo>
                  <a:pt x="94478" y="88131"/>
                </a:lnTo>
                <a:lnTo>
                  <a:pt x="107871" y="97642"/>
                </a:lnTo>
                <a:lnTo>
                  <a:pt x="113983" y="103195"/>
                </a:lnTo>
                <a:lnTo>
                  <a:pt x="119645" y="109278"/>
                </a:lnTo>
                <a:lnTo>
                  <a:pt x="125007" y="115715"/>
                </a:lnTo>
                <a:lnTo>
                  <a:pt x="130963" y="122387"/>
                </a:lnTo>
                <a:lnTo>
                  <a:pt x="143931" y="136151"/>
                </a:lnTo>
                <a:lnTo>
                  <a:pt x="164619" y="157287"/>
                </a:lnTo>
                <a:lnTo>
                  <a:pt x="171659" y="165183"/>
                </a:lnTo>
                <a:lnTo>
                  <a:pt x="178733" y="173622"/>
                </a:lnTo>
                <a:lnTo>
                  <a:pt x="185830" y="182423"/>
                </a:lnTo>
                <a:lnTo>
                  <a:pt x="192150" y="191466"/>
                </a:lnTo>
                <a:lnTo>
                  <a:pt x="197949" y="200669"/>
                </a:lnTo>
                <a:lnTo>
                  <a:pt x="203404" y="209979"/>
                </a:lnTo>
                <a:lnTo>
                  <a:pt x="207834" y="219361"/>
                </a:lnTo>
                <a:lnTo>
                  <a:pt x="214873" y="238252"/>
                </a:lnTo>
                <a:lnTo>
                  <a:pt x="220647" y="257232"/>
                </a:lnTo>
                <a:lnTo>
                  <a:pt x="225859" y="276250"/>
                </a:lnTo>
                <a:lnTo>
                  <a:pt x="230822" y="295286"/>
                </a:lnTo>
                <a:lnTo>
                  <a:pt x="233556" y="314330"/>
                </a:lnTo>
                <a:lnTo>
                  <a:pt x="234772" y="334171"/>
                </a:lnTo>
                <a:lnTo>
                  <a:pt x="235312" y="356219"/>
                </a:lnTo>
                <a:lnTo>
                  <a:pt x="235616" y="387151"/>
                </a:lnTo>
                <a:lnTo>
                  <a:pt x="233570" y="406753"/>
                </a:lnTo>
                <a:lnTo>
                  <a:pt x="230015" y="426842"/>
                </a:lnTo>
                <a:lnTo>
                  <a:pt x="225789" y="448999"/>
                </a:lnTo>
                <a:lnTo>
                  <a:pt x="221266" y="469960"/>
                </a:lnTo>
                <a:lnTo>
                  <a:pt x="211893" y="509286"/>
                </a:lnTo>
                <a:lnTo>
                  <a:pt x="205036" y="528504"/>
                </a:lnTo>
                <a:lnTo>
                  <a:pt x="200985" y="538073"/>
                </a:lnTo>
                <a:lnTo>
                  <a:pt x="196696" y="546834"/>
                </a:lnTo>
                <a:lnTo>
                  <a:pt x="192250" y="555056"/>
                </a:lnTo>
                <a:lnTo>
                  <a:pt x="187698" y="562919"/>
                </a:lnTo>
                <a:lnTo>
                  <a:pt x="178407" y="580122"/>
                </a:lnTo>
                <a:lnTo>
                  <a:pt x="173707" y="589154"/>
                </a:lnTo>
                <a:lnTo>
                  <a:pt x="168192" y="596763"/>
                </a:lnTo>
                <a:lnTo>
                  <a:pt x="162134" y="603424"/>
                </a:lnTo>
                <a:lnTo>
                  <a:pt x="155715" y="609451"/>
                </a:lnTo>
                <a:lnTo>
                  <a:pt x="149847" y="615851"/>
                </a:lnTo>
                <a:lnTo>
                  <a:pt x="144349" y="622499"/>
                </a:lnTo>
                <a:lnTo>
                  <a:pt x="139095" y="629312"/>
                </a:lnTo>
                <a:lnTo>
                  <a:pt x="134005" y="636235"/>
                </a:lnTo>
                <a:lnTo>
                  <a:pt x="124116" y="650278"/>
                </a:lnTo>
                <a:lnTo>
                  <a:pt x="119256" y="656562"/>
                </a:lnTo>
                <a:lnTo>
                  <a:pt x="114429" y="662339"/>
                </a:lnTo>
                <a:lnTo>
                  <a:pt x="109624" y="667778"/>
                </a:lnTo>
                <a:lnTo>
                  <a:pt x="100051" y="678055"/>
                </a:lnTo>
                <a:lnTo>
                  <a:pt x="95276" y="683018"/>
                </a:lnTo>
                <a:lnTo>
                  <a:pt x="90505" y="687121"/>
                </a:lnTo>
                <a:lnTo>
                  <a:pt x="85737" y="690649"/>
                </a:lnTo>
                <a:lnTo>
                  <a:pt x="80970" y="693795"/>
                </a:lnTo>
                <a:lnTo>
                  <a:pt x="76999" y="696687"/>
                </a:lnTo>
                <a:lnTo>
                  <a:pt x="70469" y="702016"/>
                </a:lnTo>
                <a:lnTo>
                  <a:pt x="66824" y="704548"/>
                </a:lnTo>
                <a:lnTo>
                  <a:pt x="62805" y="707030"/>
                </a:lnTo>
                <a:lnTo>
                  <a:pt x="58539" y="709478"/>
                </a:lnTo>
                <a:lnTo>
                  <a:pt x="51682" y="712199"/>
                </a:lnTo>
                <a:lnTo>
                  <a:pt x="48742" y="712924"/>
                </a:lnTo>
                <a:lnTo>
                  <a:pt x="46782" y="714202"/>
                </a:lnTo>
                <a:lnTo>
                  <a:pt x="45476" y="715847"/>
                </a:lnTo>
                <a:lnTo>
                  <a:pt x="44604" y="717738"/>
                </a:lnTo>
                <a:lnTo>
                  <a:pt x="43230" y="718998"/>
                </a:lnTo>
                <a:lnTo>
                  <a:pt x="41520" y="719838"/>
                </a:lnTo>
                <a:lnTo>
                  <a:pt x="36865" y="721187"/>
                </a:lnTo>
                <a:lnTo>
                  <a:pt x="36483" y="720504"/>
                </a:lnTo>
                <a:lnTo>
                  <a:pt x="35719" y="714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10"/>
          <p:cNvSpPr/>
          <p:nvPr/>
        </p:nvSpPr>
        <p:spPr>
          <a:xfrm>
            <a:off x="1457325" y="1600200"/>
            <a:ext cx="100005" cy="221457"/>
          </a:xfrm>
          <a:custGeom>
            <a:avLst/>
            <a:gdLst/>
            <a:ahLst/>
            <a:cxnLst/>
            <a:rect l="0" t="0" r="0" b="0"/>
            <a:pathLst>
              <a:path w="100005" h="221457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7275" y="11857"/>
                </a:lnTo>
                <a:lnTo>
                  <a:pt x="8819" y="12667"/>
                </a:lnTo>
                <a:lnTo>
                  <a:pt x="10641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967" y="20343"/>
                </a:lnTo>
                <a:lnTo>
                  <a:pt x="16261" y="23064"/>
                </a:lnTo>
                <a:lnTo>
                  <a:pt x="17985" y="24901"/>
                </a:lnTo>
                <a:lnTo>
                  <a:pt x="19133" y="26919"/>
                </a:lnTo>
                <a:lnTo>
                  <a:pt x="21544" y="33552"/>
                </a:lnTo>
                <a:lnTo>
                  <a:pt x="23094" y="35862"/>
                </a:lnTo>
                <a:lnTo>
                  <a:pt x="24921" y="38195"/>
                </a:lnTo>
                <a:lnTo>
                  <a:pt x="26932" y="40545"/>
                </a:lnTo>
                <a:lnTo>
                  <a:pt x="29067" y="42904"/>
                </a:lnTo>
                <a:lnTo>
                  <a:pt x="31284" y="45272"/>
                </a:lnTo>
                <a:lnTo>
                  <a:pt x="32762" y="48437"/>
                </a:lnTo>
                <a:lnTo>
                  <a:pt x="33748" y="52135"/>
                </a:lnTo>
                <a:lnTo>
                  <a:pt x="34404" y="56188"/>
                </a:lnTo>
                <a:lnTo>
                  <a:pt x="35134" y="62807"/>
                </a:lnTo>
                <a:lnTo>
                  <a:pt x="35329" y="65684"/>
                </a:lnTo>
                <a:lnTo>
                  <a:pt x="36253" y="69189"/>
                </a:lnTo>
                <a:lnTo>
                  <a:pt x="37662" y="73113"/>
                </a:lnTo>
                <a:lnTo>
                  <a:pt x="39395" y="77317"/>
                </a:lnTo>
                <a:lnTo>
                  <a:pt x="41321" y="84105"/>
                </a:lnTo>
                <a:lnTo>
                  <a:pt x="41835" y="87026"/>
                </a:lnTo>
                <a:lnTo>
                  <a:pt x="43765" y="90561"/>
                </a:lnTo>
                <a:lnTo>
                  <a:pt x="46639" y="94505"/>
                </a:lnTo>
                <a:lnTo>
                  <a:pt x="50142" y="98722"/>
                </a:lnTo>
                <a:lnTo>
                  <a:pt x="52478" y="103121"/>
                </a:lnTo>
                <a:lnTo>
                  <a:pt x="54035" y="107641"/>
                </a:lnTo>
                <a:lnTo>
                  <a:pt x="55073" y="112242"/>
                </a:lnTo>
                <a:lnTo>
                  <a:pt x="56559" y="116103"/>
                </a:lnTo>
                <a:lnTo>
                  <a:pt x="58343" y="119470"/>
                </a:lnTo>
                <a:lnTo>
                  <a:pt x="60327" y="122509"/>
                </a:lnTo>
                <a:lnTo>
                  <a:pt x="62530" y="128003"/>
                </a:lnTo>
                <a:lnTo>
                  <a:pt x="64304" y="133883"/>
                </a:lnTo>
                <a:lnTo>
                  <a:pt x="65888" y="137674"/>
                </a:lnTo>
                <a:lnTo>
                  <a:pt x="67738" y="141789"/>
                </a:lnTo>
                <a:lnTo>
                  <a:pt x="71909" y="150594"/>
                </a:lnTo>
                <a:lnTo>
                  <a:pt x="74133" y="155165"/>
                </a:lnTo>
                <a:lnTo>
                  <a:pt x="75616" y="159005"/>
                </a:lnTo>
                <a:lnTo>
                  <a:pt x="77263" y="165390"/>
                </a:lnTo>
                <a:lnTo>
                  <a:pt x="77995" y="170873"/>
                </a:lnTo>
                <a:lnTo>
                  <a:pt x="78320" y="175956"/>
                </a:lnTo>
                <a:lnTo>
                  <a:pt x="78465" y="180861"/>
                </a:lnTo>
                <a:lnTo>
                  <a:pt x="79297" y="183280"/>
                </a:lnTo>
                <a:lnTo>
                  <a:pt x="82339" y="188085"/>
                </a:lnTo>
                <a:lnTo>
                  <a:pt x="84220" y="192866"/>
                </a:lnTo>
                <a:lnTo>
                  <a:pt x="84721" y="195252"/>
                </a:lnTo>
                <a:lnTo>
                  <a:pt x="87395" y="200020"/>
                </a:lnTo>
                <a:lnTo>
                  <a:pt x="89220" y="202403"/>
                </a:lnTo>
                <a:lnTo>
                  <a:pt x="91247" y="207167"/>
                </a:lnTo>
                <a:lnTo>
                  <a:pt x="91787" y="209549"/>
                </a:lnTo>
                <a:lnTo>
                  <a:pt x="92941" y="211136"/>
                </a:lnTo>
                <a:lnTo>
                  <a:pt x="94504" y="212195"/>
                </a:lnTo>
                <a:lnTo>
                  <a:pt x="98924" y="213894"/>
                </a:lnTo>
                <a:lnTo>
                  <a:pt x="99287" y="214827"/>
                </a:lnTo>
                <a:lnTo>
                  <a:pt x="100004" y="221365"/>
                </a:lnTo>
                <a:lnTo>
                  <a:pt x="97892" y="221416"/>
                </a:lnTo>
                <a:lnTo>
                  <a:pt x="92868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11"/>
          <p:cNvSpPr/>
          <p:nvPr/>
        </p:nvSpPr>
        <p:spPr>
          <a:xfrm>
            <a:off x="1622626" y="1585912"/>
            <a:ext cx="270344" cy="235742"/>
          </a:xfrm>
          <a:custGeom>
            <a:avLst/>
            <a:gdLst/>
            <a:ahLst/>
            <a:cxnLst/>
            <a:rect l="0" t="0" r="0" b="0"/>
            <a:pathLst>
              <a:path w="270344" h="235742">
                <a:moveTo>
                  <a:pt x="163311" y="0"/>
                </a:moveTo>
                <a:lnTo>
                  <a:pt x="152383" y="0"/>
                </a:lnTo>
                <a:lnTo>
                  <a:pt x="150469" y="794"/>
                </a:lnTo>
                <a:lnTo>
                  <a:pt x="143984" y="4910"/>
                </a:lnTo>
                <a:lnTo>
                  <a:pt x="139375" y="6151"/>
                </a:lnTo>
                <a:lnTo>
                  <a:pt x="132318" y="6850"/>
                </a:lnTo>
                <a:lnTo>
                  <a:pt x="125459" y="7013"/>
                </a:lnTo>
                <a:lnTo>
                  <a:pt x="36145" y="7144"/>
                </a:lnTo>
                <a:lnTo>
                  <a:pt x="35671" y="7938"/>
                </a:lnTo>
                <a:lnTo>
                  <a:pt x="35145" y="10936"/>
                </a:lnTo>
                <a:lnTo>
                  <a:pt x="34211" y="12053"/>
                </a:lnTo>
                <a:lnTo>
                  <a:pt x="32794" y="12798"/>
                </a:lnTo>
                <a:lnTo>
                  <a:pt x="31056" y="13294"/>
                </a:lnTo>
                <a:lnTo>
                  <a:pt x="27008" y="15963"/>
                </a:lnTo>
                <a:lnTo>
                  <a:pt x="24817" y="17786"/>
                </a:lnTo>
                <a:lnTo>
                  <a:pt x="23357" y="19795"/>
                </a:lnTo>
                <a:lnTo>
                  <a:pt x="21734" y="24143"/>
                </a:lnTo>
                <a:lnTo>
                  <a:pt x="20821" y="31054"/>
                </a:lnTo>
                <a:lnTo>
                  <a:pt x="20550" y="38129"/>
                </a:lnTo>
                <a:lnTo>
                  <a:pt x="19718" y="40501"/>
                </a:lnTo>
                <a:lnTo>
                  <a:pt x="16678" y="45252"/>
                </a:lnTo>
                <a:lnTo>
                  <a:pt x="14797" y="52127"/>
                </a:lnTo>
                <a:lnTo>
                  <a:pt x="14295" y="56182"/>
                </a:lnTo>
                <a:lnTo>
                  <a:pt x="13167" y="59680"/>
                </a:lnTo>
                <a:lnTo>
                  <a:pt x="9797" y="65683"/>
                </a:lnTo>
                <a:lnTo>
                  <a:pt x="8581" y="69188"/>
                </a:lnTo>
                <a:lnTo>
                  <a:pt x="7770" y="73113"/>
                </a:lnTo>
                <a:lnTo>
                  <a:pt x="7230" y="77317"/>
                </a:lnTo>
                <a:lnTo>
                  <a:pt x="6629" y="84105"/>
                </a:lnTo>
                <a:lnTo>
                  <a:pt x="6362" y="90561"/>
                </a:lnTo>
                <a:lnTo>
                  <a:pt x="6177" y="108450"/>
                </a:lnTo>
                <a:lnTo>
                  <a:pt x="5374" y="111194"/>
                </a:lnTo>
                <a:lnTo>
                  <a:pt x="2365" y="116359"/>
                </a:lnTo>
                <a:lnTo>
                  <a:pt x="498" y="121301"/>
                </a:lnTo>
                <a:lnTo>
                  <a:pt x="0" y="123730"/>
                </a:lnTo>
                <a:lnTo>
                  <a:pt x="462" y="126142"/>
                </a:lnTo>
                <a:lnTo>
                  <a:pt x="4111" y="133331"/>
                </a:lnTo>
                <a:lnTo>
                  <a:pt x="5243" y="138104"/>
                </a:lnTo>
                <a:lnTo>
                  <a:pt x="6338" y="139694"/>
                </a:lnTo>
                <a:lnTo>
                  <a:pt x="7863" y="140755"/>
                </a:lnTo>
                <a:lnTo>
                  <a:pt x="9673" y="141462"/>
                </a:lnTo>
                <a:lnTo>
                  <a:pt x="10879" y="142726"/>
                </a:lnTo>
                <a:lnTo>
                  <a:pt x="11684" y="144363"/>
                </a:lnTo>
                <a:lnTo>
                  <a:pt x="12974" y="148902"/>
                </a:lnTo>
                <a:lnTo>
                  <a:pt x="13874" y="149274"/>
                </a:lnTo>
                <a:lnTo>
                  <a:pt x="19415" y="149921"/>
                </a:lnTo>
                <a:lnTo>
                  <a:pt x="26731" y="149999"/>
                </a:lnTo>
                <a:lnTo>
                  <a:pt x="34082" y="150010"/>
                </a:lnTo>
                <a:lnTo>
                  <a:pt x="36677" y="149219"/>
                </a:lnTo>
                <a:lnTo>
                  <a:pt x="38407" y="147898"/>
                </a:lnTo>
                <a:lnTo>
                  <a:pt x="39560" y="146224"/>
                </a:lnTo>
                <a:lnTo>
                  <a:pt x="41917" y="145108"/>
                </a:lnTo>
                <a:lnTo>
                  <a:pt x="48769" y="143867"/>
                </a:lnTo>
                <a:lnTo>
                  <a:pt x="52024" y="142743"/>
                </a:lnTo>
                <a:lnTo>
                  <a:pt x="57759" y="139377"/>
                </a:lnTo>
                <a:lnTo>
                  <a:pt x="65070" y="135235"/>
                </a:lnTo>
                <a:lnTo>
                  <a:pt x="69242" y="133019"/>
                </a:lnTo>
                <a:lnTo>
                  <a:pt x="73611" y="131542"/>
                </a:lnTo>
                <a:lnTo>
                  <a:pt x="78111" y="130557"/>
                </a:lnTo>
                <a:lnTo>
                  <a:pt x="82698" y="129901"/>
                </a:lnTo>
                <a:lnTo>
                  <a:pt x="88138" y="128669"/>
                </a:lnTo>
                <a:lnTo>
                  <a:pt x="94146" y="127054"/>
                </a:lnTo>
                <a:lnTo>
                  <a:pt x="100532" y="125184"/>
                </a:lnTo>
                <a:lnTo>
                  <a:pt x="106377" y="123144"/>
                </a:lnTo>
                <a:lnTo>
                  <a:pt x="111861" y="120990"/>
                </a:lnTo>
                <a:lnTo>
                  <a:pt x="117105" y="118760"/>
                </a:lnTo>
                <a:lnTo>
                  <a:pt x="122188" y="117273"/>
                </a:lnTo>
                <a:lnTo>
                  <a:pt x="127165" y="116282"/>
                </a:lnTo>
                <a:lnTo>
                  <a:pt x="132070" y="115621"/>
                </a:lnTo>
                <a:lnTo>
                  <a:pt x="136927" y="114387"/>
                </a:lnTo>
                <a:lnTo>
                  <a:pt x="141753" y="112771"/>
                </a:lnTo>
                <a:lnTo>
                  <a:pt x="146558" y="110899"/>
                </a:lnTo>
                <a:lnTo>
                  <a:pt x="151349" y="109652"/>
                </a:lnTo>
                <a:lnTo>
                  <a:pt x="156130" y="108820"/>
                </a:lnTo>
                <a:lnTo>
                  <a:pt x="160905" y="108265"/>
                </a:lnTo>
                <a:lnTo>
                  <a:pt x="165676" y="107896"/>
                </a:lnTo>
                <a:lnTo>
                  <a:pt x="170444" y="107649"/>
                </a:lnTo>
                <a:lnTo>
                  <a:pt x="182622" y="107302"/>
                </a:lnTo>
                <a:lnTo>
                  <a:pt x="185710" y="107254"/>
                </a:lnTo>
                <a:lnTo>
                  <a:pt x="193375" y="109316"/>
                </a:lnTo>
                <a:lnTo>
                  <a:pt x="197641" y="110978"/>
                </a:lnTo>
                <a:lnTo>
                  <a:pt x="202073" y="112879"/>
                </a:lnTo>
                <a:lnTo>
                  <a:pt x="211230" y="117108"/>
                </a:lnTo>
                <a:lnTo>
                  <a:pt x="215895" y="118553"/>
                </a:lnTo>
                <a:lnTo>
                  <a:pt x="220592" y="119517"/>
                </a:lnTo>
                <a:lnTo>
                  <a:pt x="225311" y="120159"/>
                </a:lnTo>
                <a:lnTo>
                  <a:pt x="232671" y="122989"/>
                </a:lnTo>
                <a:lnTo>
                  <a:pt x="238587" y="126893"/>
                </a:lnTo>
                <a:lnTo>
                  <a:pt x="246381" y="133553"/>
                </a:lnTo>
                <a:lnTo>
                  <a:pt x="253717" y="140554"/>
                </a:lnTo>
                <a:lnTo>
                  <a:pt x="265694" y="152408"/>
                </a:lnTo>
                <a:lnTo>
                  <a:pt x="267285" y="154787"/>
                </a:lnTo>
                <a:lnTo>
                  <a:pt x="269053" y="159546"/>
                </a:lnTo>
                <a:lnTo>
                  <a:pt x="270048" y="166688"/>
                </a:lnTo>
                <a:lnTo>
                  <a:pt x="270281" y="173567"/>
                </a:lnTo>
                <a:lnTo>
                  <a:pt x="270343" y="177624"/>
                </a:lnTo>
                <a:lnTo>
                  <a:pt x="269591" y="181122"/>
                </a:lnTo>
                <a:lnTo>
                  <a:pt x="266638" y="187126"/>
                </a:lnTo>
                <a:lnTo>
                  <a:pt x="262680" y="192440"/>
                </a:lnTo>
                <a:lnTo>
                  <a:pt x="258275" y="197448"/>
                </a:lnTo>
                <a:lnTo>
                  <a:pt x="251333" y="204729"/>
                </a:lnTo>
                <a:lnTo>
                  <a:pt x="246617" y="209524"/>
                </a:lnTo>
                <a:lnTo>
                  <a:pt x="239759" y="214301"/>
                </a:lnTo>
                <a:lnTo>
                  <a:pt x="232213" y="218276"/>
                </a:lnTo>
                <a:lnTo>
                  <a:pt x="226213" y="220043"/>
                </a:lnTo>
                <a:lnTo>
                  <a:pt x="221915" y="221308"/>
                </a:lnTo>
                <a:lnTo>
                  <a:pt x="210788" y="224830"/>
                </a:lnTo>
                <a:lnTo>
                  <a:pt x="206075" y="226880"/>
                </a:lnTo>
                <a:lnTo>
                  <a:pt x="198721" y="231275"/>
                </a:lnTo>
                <a:lnTo>
                  <a:pt x="190691" y="233758"/>
                </a:lnTo>
                <a:lnTo>
                  <a:pt x="186326" y="234420"/>
                </a:lnTo>
                <a:lnTo>
                  <a:pt x="181830" y="234861"/>
                </a:lnTo>
                <a:lnTo>
                  <a:pt x="177244" y="235155"/>
                </a:lnTo>
                <a:lnTo>
                  <a:pt x="172600" y="235352"/>
                </a:lnTo>
                <a:lnTo>
                  <a:pt x="163206" y="235570"/>
                </a:lnTo>
                <a:lnTo>
                  <a:pt x="125627" y="235741"/>
                </a:lnTo>
                <a:lnTo>
                  <a:pt x="123901" y="234948"/>
                </a:lnTo>
                <a:lnTo>
                  <a:pt x="122750" y="233626"/>
                </a:lnTo>
                <a:lnTo>
                  <a:pt x="121983" y="231951"/>
                </a:lnTo>
                <a:lnTo>
                  <a:pt x="120678" y="230834"/>
                </a:lnTo>
                <a:lnTo>
                  <a:pt x="119014" y="230089"/>
                </a:lnTo>
                <a:lnTo>
                  <a:pt x="114433" y="228894"/>
                </a:lnTo>
                <a:lnTo>
                  <a:pt x="107253" y="222475"/>
                </a:lnTo>
                <a:lnTo>
                  <a:pt x="104530" y="221909"/>
                </a:lnTo>
                <a:lnTo>
                  <a:pt x="96314" y="221546"/>
                </a:lnTo>
                <a:lnTo>
                  <a:pt x="88471" y="221464"/>
                </a:lnTo>
                <a:lnTo>
                  <a:pt x="77586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12"/>
          <p:cNvSpPr/>
          <p:nvPr/>
        </p:nvSpPr>
        <p:spPr>
          <a:xfrm>
            <a:off x="1985962" y="1657350"/>
            <a:ext cx="228601" cy="207169"/>
          </a:xfrm>
          <a:custGeom>
            <a:avLst/>
            <a:gdLst/>
            <a:ahLst/>
            <a:cxnLst/>
            <a:rect l="0" t="0" r="0" b="0"/>
            <a:pathLst>
              <a:path w="228601" h="207169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1857" y="7275"/>
                </a:lnTo>
                <a:lnTo>
                  <a:pt x="12667" y="8819"/>
                </a:lnTo>
                <a:lnTo>
                  <a:pt x="13207" y="10641"/>
                </a:lnTo>
                <a:lnTo>
                  <a:pt x="15924" y="14783"/>
                </a:lnTo>
                <a:lnTo>
                  <a:pt x="19777" y="19270"/>
                </a:lnTo>
                <a:lnTo>
                  <a:pt x="24136" y="23910"/>
                </a:lnTo>
                <a:lnTo>
                  <a:pt x="38128" y="38108"/>
                </a:lnTo>
                <a:lnTo>
                  <a:pt x="72826" y="72825"/>
                </a:lnTo>
                <a:lnTo>
                  <a:pt x="76332" y="75538"/>
                </a:lnTo>
                <a:lnTo>
                  <a:pt x="80257" y="78139"/>
                </a:lnTo>
                <a:lnTo>
                  <a:pt x="84461" y="80668"/>
                </a:lnTo>
                <a:lnTo>
                  <a:pt x="88851" y="83941"/>
                </a:lnTo>
                <a:lnTo>
                  <a:pt x="93365" y="87710"/>
                </a:lnTo>
                <a:lnTo>
                  <a:pt x="97962" y="91811"/>
                </a:lnTo>
                <a:lnTo>
                  <a:pt x="102614" y="95338"/>
                </a:lnTo>
                <a:lnTo>
                  <a:pt x="107303" y="98484"/>
                </a:lnTo>
                <a:lnTo>
                  <a:pt x="112017" y="101375"/>
                </a:lnTo>
                <a:lnTo>
                  <a:pt x="115953" y="104889"/>
                </a:lnTo>
                <a:lnTo>
                  <a:pt x="119371" y="108820"/>
                </a:lnTo>
                <a:lnTo>
                  <a:pt x="122443" y="113027"/>
                </a:lnTo>
                <a:lnTo>
                  <a:pt x="125285" y="116626"/>
                </a:lnTo>
                <a:lnTo>
                  <a:pt x="130559" y="122742"/>
                </a:lnTo>
                <a:lnTo>
                  <a:pt x="137666" y="130223"/>
                </a:lnTo>
                <a:lnTo>
                  <a:pt x="151371" y="144168"/>
                </a:lnTo>
                <a:lnTo>
                  <a:pt x="154889" y="146912"/>
                </a:lnTo>
                <a:lnTo>
                  <a:pt x="158822" y="149535"/>
                </a:lnTo>
                <a:lnTo>
                  <a:pt x="163031" y="152077"/>
                </a:lnTo>
                <a:lnTo>
                  <a:pt x="166631" y="155360"/>
                </a:lnTo>
                <a:lnTo>
                  <a:pt x="169825" y="159136"/>
                </a:lnTo>
                <a:lnTo>
                  <a:pt x="172748" y="163240"/>
                </a:lnTo>
                <a:lnTo>
                  <a:pt x="175490" y="166770"/>
                </a:lnTo>
                <a:lnTo>
                  <a:pt x="180654" y="172809"/>
                </a:lnTo>
                <a:lnTo>
                  <a:pt x="185595" y="178139"/>
                </a:lnTo>
                <a:lnTo>
                  <a:pt x="192839" y="185603"/>
                </a:lnTo>
                <a:lnTo>
                  <a:pt x="195234" y="188029"/>
                </a:lnTo>
                <a:lnTo>
                  <a:pt x="197625" y="189646"/>
                </a:lnTo>
                <a:lnTo>
                  <a:pt x="202398" y="191443"/>
                </a:lnTo>
                <a:lnTo>
                  <a:pt x="207165" y="194358"/>
                </a:lnTo>
                <a:lnTo>
                  <a:pt x="209547" y="196247"/>
                </a:lnTo>
                <a:lnTo>
                  <a:pt x="211930" y="197506"/>
                </a:lnTo>
                <a:lnTo>
                  <a:pt x="216693" y="198905"/>
                </a:lnTo>
                <a:lnTo>
                  <a:pt x="221456" y="199527"/>
                </a:lnTo>
                <a:lnTo>
                  <a:pt x="223837" y="199693"/>
                </a:lnTo>
                <a:lnTo>
                  <a:pt x="225425" y="200597"/>
                </a:lnTo>
                <a:lnTo>
                  <a:pt x="226483" y="201994"/>
                </a:lnTo>
                <a:lnTo>
                  <a:pt x="228600" y="20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13"/>
          <p:cNvSpPr/>
          <p:nvPr/>
        </p:nvSpPr>
        <p:spPr>
          <a:xfrm>
            <a:off x="2028825" y="1693155"/>
            <a:ext cx="164307" cy="142789"/>
          </a:xfrm>
          <a:custGeom>
            <a:avLst/>
            <a:gdLst/>
            <a:ahLst/>
            <a:cxnLst/>
            <a:rect l="0" t="0" r="0" b="0"/>
            <a:pathLst>
              <a:path w="164307" h="142789">
                <a:moveTo>
                  <a:pt x="164306" y="7057"/>
                </a:moveTo>
                <a:lnTo>
                  <a:pt x="164306" y="0"/>
                </a:lnTo>
                <a:lnTo>
                  <a:pt x="160514" y="3731"/>
                </a:lnTo>
                <a:lnTo>
                  <a:pt x="147306" y="16914"/>
                </a:lnTo>
                <a:lnTo>
                  <a:pt x="144241" y="19185"/>
                </a:lnTo>
                <a:lnTo>
                  <a:pt x="140611" y="21492"/>
                </a:lnTo>
                <a:lnTo>
                  <a:pt x="136603" y="23824"/>
                </a:lnTo>
                <a:lnTo>
                  <a:pt x="133137" y="26966"/>
                </a:lnTo>
                <a:lnTo>
                  <a:pt x="130033" y="30649"/>
                </a:lnTo>
                <a:lnTo>
                  <a:pt x="127170" y="34691"/>
                </a:lnTo>
                <a:lnTo>
                  <a:pt x="122880" y="38180"/>
                </a:lnTo>
                <a:lnTo>
                  <a:pt x="117638" y="41299"/>
                </a:lnTo>
                <a:lnTo>
                  <a:pt x="111763" y="44173"/>
                </a:lnTo>
                <a:lnTo>
                  <a:pt x="106259" y="47676"/>
                </a:lnTo>
                <a:lnTo>
                  <a:pt x="101001" y="51599"/>
                </a:lnTo>
                <a:lnTo>
                  <a:pt x="95909" y="55801"/>
                </a:lnTo>
                <a:lnTo>
                  <a:pt x="91720" y="60191"/>
                </a:lnTo>
                <a:lnTo>
                  <a:pt x="88134" y="64704"/>
                </a:lnTo>
                <a:lnTo>
                  <a:pt x="84950" y="69301"/>
                </a:lnTo>
                <a:lnTo>
                  <a:pt x="80446" y="73953"/>
                </a:lnTo>
                <a:lnTo>
                  <a:pt x="75061" y="78642"/>
                </a:lnTo>
                <a:lnTo>
                  <a:pt x="69091" y="83355"/>
                </a:lnTo>
                <a:lnTo>
                  <a:pt x="63523" y="87291"/>
                </a:lnTo>
                <a:lnTo>
                  <a:pt x="58223" y="90709"/>
                </a:lnTo>
                <a:lnTo>
                  <a:pt x="53103" y="93781"/>
                </a:lnTo>
                <a:lnTo>
                  <a:pt x="48102" y="97417"/>
                </a:lnTo>
                <a:lnTo>
                  <a:pt x="43180" y="101428"/>
                </a:lnTo>
                <a:lnTo>
                  <a:pt x="38312" y="105690"/>
                </a:lnTo>
                <a:lnTo>
                  <a:pt x="33478" y="109325"/>
                </a:lnTo>
                <a:lnTo>
                  <a:pt x="28669" y="112542"/>
                </a:lnTo>
                <a:lnTo>
                  <a:pt x="23875" y="115480"/>
                </a:lnTo>
                <a:lnTo>
                  <a:pt x="20679" y="118233"/>
                </a:lnTo>
                <a:lnTo>
                  <a:pt x="18548" y="120862"/>
                </a:lnTo>
                <a:lnTo>
                  <a:pt x="17128" y="123408"/>
                </a:lnTo>
                <a:lnTo>
                  <a:pt x="15387" y="125899"/>
                </a:lnTo>
                <a:lnTo>
                  <a:pt x="13433" y="128354"/>
                </a:lnTo>
                <a:lnTo>
                  <a:pt x="7511" y="135218"/>
                </a:lnTo>
                <a:lnTo>
                  <a:pt x="0" y="1427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14"/>
          <p:cNvSpPr/>
          <p:nvPr/>
        </p:nvSpPr>
        <p:spPr>
          <a:xfrm>
            <a:off x="1483851" y="1921864"/>
            <a:ext cx="945025" cy="21237"/>
          </a:xfrm>
          <a:custGeom>
            <a:avLst/>
            <a:gdLst/>
            <a:ahLst/>
            <a:cxnLst/>
            <a:rect l="0" t="0" r="0" b="0"/>
            <a:pathLst>
              <a:path w="945025" h="21237">
                <a:moveTo>
                  <a:pt x="9192" y="14092"/>
                </a:moveTo>
                <a:lnTo>
                  <a:pt x="9192" y="10300"/>
                </a:lnTo>
                <a:lnTo>
                  <a:pt x="7605" y="9182"/>
                </a:lnTo>
                <a:lnTo>
                  <a:pt x="4959" y="8437"/>
                </a:lnTo>
                <a:lnTo>
                  <a:pt x="1607" y="7941"/>
                </a:lnTo>
                <a:lnTo>
                  <a:pt x="167" y="7610"/>
                </a:lnTo>
                <a:lnTo>
                  <a:pt x="0" y="7389"/>
                </a:lnTo>
                <a:lnTo>
                  <a:pt x="1932" y="7144"/>
                </a:lnTo>
                <a:lnTo>
                  <a:pt x="30043" y="6948"/>
                </a:lnTo>
                <a:lnTo>
                  <a:pt x="382379" y="6948"/>
                </a:lnTo>
                <a:lnTo>
                  <a:pt x="392127" y="6154"/>
                </a:lnTo>
                <a:lnTo>
                  <a:pt x="401801" y="4831"/>
                </a:lnTo>
                <a:lnTo>
                  <a:pt x="411425" y="3156"/>
                </a:lnTo>
                <a:lnTo>
                  <a:pt x="421810" y="2038"/>
                </a:lnTo>
                <a:lnTo>
                  <a:pt x="432702" y="1294"/>
                </a:lnTo>
                <a:lnTo>
                  <a:pt x="454594" y="466"/>
                </a:lnTo>
                <a:lnTo>
                  <a:pt x="484769" y="0"/>
                </a:lnTo>
                <a:lnTo>
                  <a:pt x="513818" y="656"/>
                </a:lnTo>
                <a:lnTo>
                  <a:pt x="523409" y="1960"/>
                </a:lnTo>
                <a:lnTo>
                  <a:pt x="532978" y="3622"/>
                </a:lnTo>
                <a:lnTo>
                  <a:pt x="543327" y="4731"/>
                </a:lnTo>
                <a:lnTo>
                  <a:pt x="554195" y="5470"/>
                </a:lnTo>
                <a:lnTo>
                  <a:pt x="576059" y="6291"/>
                </a:lnTo>
                <a:lnTo>
                  <a:pt x="596360" y="6656"/>
                </a:lnTo>
                <a:lnTo>
                  <a:pt x="606219" y="7547"/>
                </a:lnTo>
                <a:lnTo>
                  <a:pt x="615966" y="8935"/>
                </a:lnTo>
                <a:lnTo>
                  <a:pt x="625640" y="10654"/>
                </a:lnTo>
                <a:lnTo>
                  <a:pt x="635263" y="11800"/>
                </a:lnTo>
                <a:lnTo>
                  <a:pt x="644854" y="12564"/>
                </a:lnTo>
                <a:lnTo>
                  <a:pt x="654423" y="13073"/>
                </a:lnTo>
                <a:lnTo>
                  <a:pt x="673522" y="13639"/>
                </a:lnTo>
                <a:lnTo>
                  <a:pt x="711653" y="14002"/>
                </a:lnTo>
                <a:lnTo>
                  <a:pt x="721181" y="14826"/>
                </a:lnTo>
                <a:lnTo>
                  <a:pt x="730708" y="16169"/>
                </a:lnTo>
                <a:lnTo>
                  <a:pt x="740234" y="17858"/>
                </a:lnTo>
                <a:lnTo>
                  <a:pt x="749760" y="18984"/>
                </a:lnTo>
                <a:lnTo>
                  <a:pt x="759285" y="19734"/>
                </a:lnTo>
                <a:lnTo>
                  <a:pt x="768810" y="20235"/>
                </a:lnTo>
                <a:lnTo>
                  <a:pt x="787861" y="20791"/>
                </a:lnTo>
                <a:lnTo>
                  <a:pt x="844593" y="21210"/>
                </a:lnTo>
                <a:lnTo>
                  <a:pt x="945024" y="212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15"/>
          <p:cNvSpPr/>
          <p:nvPr/>
        </p:nvSpPr>
        <p:spPr>
          <a:xfrm>
            <a:off x="1871662" y="2014831"/>
            <a:ext cx="232691" cy="213930"/>
          </a:xfrm>
          <a:custGeom>
            <a:avLst/>
            <a:gdLst/>
            <a:ahLst/>
            <a:cxnLst/>
            <a:rect l="0" t="0" r="0" b="0"/>
            <a:pathLst>
              <a:path w="232691" h="213930">
                <a:moveTo>
                  <a:pt x="178594" y="6850"/>
                </a:moveTo>
                <a:lnTo>
                  <a:pt x="167745" y="6850"/>
                </a:lnTo>
                <a:lnTo>
                  <a:pt x="166599" y="6056"/>
                </a:lnTo>
                <a:lnTo>
                  <a:pt x="165834" y="4733"/>
                </a:lnTo>
                <a:lnTo>
                  <a:pt x="165325" y="3058"/>
                </a:lnTo>
                <a:lnTo>
                  <a:pt x="164192" y="1940"/>
                </a:lnTo>
                <a:lnTo>
                  <a:pt x="162642" y="1195"/>
                </a:lnTo>
                <a:lnTo>
                  <a:pt x="158804" y="368"/>
                </a:lnTo>
                <a:lnTo>
                  <a:pt x="154453" y="0"/>
                </a:lnTo>
                <a:lnTo>
                  <a:pt x="152181" y="696"/>
                </a:lnTo>
                <a:lnTo>
                  <a:pt x="145191" y="4674"/>
                </a:lnTo>
                <a:lnTo>
                  <a:pt x="140465" y="5883"/>
                </a:lnTo>
                <a:lnTo>
                  <a:pt x="133602" y="6420"/>
                </a:lnTo>
                <a:lnTo>
                  <a:pt x="125260" y="6659"/>
                </a:lnTo>
                <a:lnTo>
                  <a:pt x="116261" y="6765"/>
                </a:lnTo>
                <a:lnTo>
                  <a:pt x="111638" y="7587"/>
                </a:lnTo>
                <a:lnTo>
                  <a:pt x="106969" y="8929"/>
                </a:lnTo>
                <a:lnTo>
                  <a:pt x="102269" y="10617"/>
                </a:lnTo>
                <a:lnTo>
                  <a:pt x="98342" y="11742"/>
                </a:lnTo>
                <a:lnTo>
                  <a:pt x="91862" y="12993"/>
                </a:lnTo>
                <a:lnTo>
                  <a:pt x="87435" y="13327"/>
                </a:lnTo>
                <a:lnTo>
                  <a:pt x="82103" y="13549"/>
                </a:lnTo>
                <a:lnTo>
                  <a:pt x="64019" y="13906"/>
                </a:lnTo>
                <a:lnTo>
                  <a:pt x="35508" y="13986"/>
                </a:lnTo>
                <a:lnTo>
                  <a:pt x="32403" y="13195"/>
                </a:lnTo>
                <a:lnTo>
                  <a:pt x="26837" y="10199"/>
                </a:lnTo>
                <a:lnTo>
                  <a:pt x="21717" y="8338"/>
                </a:lnTo>
                <a:lnTo>
                  <a:pt x="14326" y="6857"/>
                </a:lnTo>
                <a:lnTo>
                  <a:pt x="14295" y="12554"/>
                </a:lnTo>
                <a:lnTo>
                  <a:pt x="14289" y="19850"/>
                </a:lnTo>
                <a:lnTo>
                  <a:pt x="12171" y="24798"/>
                </a:lnTo>
                <a:lnTo>
                  <a:pt x="10495" y="28341"/>
                </a:lnTo>
                <a:lnTo>
                  <a:pt x="9378" y="32289"/>
                </a:lnTo>
                <a:lnTo>
                  <a:pt x="8633" y="36510"/>
                </a:lnTo>
                <a:lnTo>
                  <a:pt x="8137" y="40910"/>
                </a:lnTo>
                <a:lnTo>
                  <a:pt x="7806" y="44638"/>
                </a:lnTo>
                <a:lnTo>
                  <a:pt x="7438" y="50897"/>
                </a:lnTo>
                <a:lnTo>
                  <a:pt x="6546" y="54470"/>
                </a:lnTo>
                <a:lnTo>
                  <a:pt x="5158" y="58441"/>
                </a:lnTo>
                <a:lnTo>
                  <a:pt x="3439" y="62675"/>
                </a:lnTo>
                <a:lnTo>
                  <a:pt x="3086" y="67085"/>
                </a:lnTo>
                <a:lnTo>
                  <a:pt x="3645" y="71613"/>
                </a:lnTo>
                <a:lnTo>
                  <a:pt x="4811" y="76219"/>
                </a:lnTo>
                <a:lnTo>
                  <a:pt x="4795" y="80083"/>
                </a:lnTo>
                <a:lnTo>
                  <a:pt x="3990" y="83453"/>
                </a:lnTo>
                <a:lnTo>
                  <a:pt x="2660" y="86494"/>
                </a:lnTo>
                <a:lnTo>
                  <a:pt x="1774" y="90108"/>
                </a:lnTo>
                <a:lnTo>
                  <a:pt x="1182" y="94105"/>
                </a:lnTo>
                <a:lnTo>
                  <a:pt x="788" y="98358"/>
                </a:lnTo>
                <a:lnTo>
                  <a:pt x="525" y="101986"/>
                </a:lnTo>
                <a:lnTo>
                  <a:pt x="234" y="108135"/>
                </a:lnTo>
                <a:lnTo>
                  <a:pt x="21" y="125792"/>
                </a:lnTo>
                <a:lnTo>
                  <a:pt x="0" y="135406"/>
                </a:lnTo>
                <a:lnTo>
                  <a:pt x="3792" y="135428"/>
                </a:lnTo>
                <a:lnTo>
                  <a:pt x="9888" y="133316"/>
                </a:lnTo>
                <a:lnTo>
                  <a:pt x="17095" y="129732"/>
                </a:lnTo>
                <a:lnTo>
                  <a:pt x="22943" y="125493"/>
                </a:lnTo>
                <a:lnTo>
                  <a:pt x="28189" y="120964"/>
                </a:lnTo>
                <a:lnTo>
                  <a:pt x="30699" y="118644"/>
                </a:lnTo>
                <a:lnTo>
                  <a:pt x="34753" y="116305"/>
                </a:lnTo>
                <a:lnTo>
                  <a:pt x="39838" y="113951"/>
                </a:lnTo>
                <a:lnTo>
                  <a:pt x="45608" y="111588"/>
                </a:lnTo>
                <a:lnTo>
                  <a:pt x="51043" y="109219"/>
                </a:lnTo>
                <a:lnTo>
                  <a:pt x="61315" y="104470"/>
                </a:lnTo>
                <a:lnTo>
                  <a:pt x="67070" y="102886"/>
                </a:lnTo>
                <a:lnTo>
                  <a:pt x="73289" y="101830"/>
                </a:lnTo>
                <a:lnTo>
                  <a:pt x="79815" y="101126"/>
                </a:lnTo>
                <a:lnTo>
                  <a:pt x="84960" y="99863"/>
                </a:lnTo>
                <a:lnTo>
                  <a:pt x="89184" y="98228"/>
                </a:lnTo>
                <a:lnTo>
                  <a:pt x="105458" y="89899"/>
                </a:lnTo>
                <a:lnTo>
                  <a:pt x="110787" y="88410"/>
                </a:lnTo>
                <a:lnTo>
                  <a:pt x="116720" y="87417"/>
                </a:lnTo>
                <a:lnTo>
                  <a:pt x="123057" y="86755"/>
                </a:lnTo>
                <a:lnTo>
                  <a:pt x="128870" y="86314"/>
                </a:lnTo>
                <a:lnTo>
                  <a:pt x="134332" y="86019"/>
                </a:lnTo>
                <a:lnTo>
                  <a:pt x="139561" y="85823"/>
                </a:lnTo>
                <a:lnTo>
                  <a:pt x="144634" y="86486"/>
                </a:lnTo>
                <a:lnTo>
                  <a:pt x="149604" y="87722"/>
                </a:lnTo>
                <a:lnTo>
                  <a:pt x="154505" y="89339"/>
                </a:lnTo>
                <a:lnTo>
                  <a:pt x="159359" y="90418"/>
                </a:lnTo>
                <a:lnTo>
                  <a:pt x="164184" y="91137"/>
                </a:lnTo>
                <a:lnTo>
                  <a:pt x="168987" y="91616"/>
                </a:lnTo>
                <a:lnTo>
                  <a:pt x="173777" y="92730"/>
                </a:lnTo>
                <a:lnTo>
                  <a:pt x="178557" y="94265"/>
                </a:lnTo>
                <a:lnTo>
                  <a:pt x="183332" y="96083"/>
                </a:lnTo>
                <a:lnTo>
                  <a:pt x="187309" y="98089"/>
                </a:lnTo>
                <a:lnTo>
                  <a:pt x="197492" y="104704"/>
                </a:lnTo>
                <a:lnTo>
                  <a:pt x="201511" y="107011"/>
                </a:lnTo>
                <a:lnTo>
                  <a:pt x="205779" y="109343"/>
                </a:lnTo>
                <a:lnTo>
                  <a:pt x="212636" y="114050"/>
                </a:lnTo>
                <a:lnTo>
                  <a:pt x="218330" y="118788"/>
                </a:lnTo>
                <a:lnTo>
                  <a:pt x="223507" y="123540"/>
                </a:lnTo>
                <a:lnTo>
                  <a:pt x="225204" y="126712"/>
                </a:lnTo>
                <a:lnTo>
                  <a:pt x="226336" y="130414"/>
                </a:lnTo>
                <a:lnTo>
                  <a:pt x="227091" y="134470"/>
                </a:lnTo>
                <a:lnTo>
                  <a:pt x="227929" y="141093"/>
                </a:lnTo>
                <a:lnTo>
                  <a:pt x="228302" y="146682"/>
                </a:lnTo>
                <a:lnTo>
                  <a:pt x="228468" y="151812"/>
                </a:lnTo>
                <a:lnTo>
                  <a:pt x="229305" y="154291"/>
                </a:lnTo>
                <a:lnTo>
                  <a:pt x="232353" y="159163"/>
                </a:lnTo>
                <a:lnTo>
                  <a:pt x="232690" y="161573"/>
                </a:lnTo>
                <a:lnTo>
                  <a:pt x="232120" y="163974"/>
                </a:lnTo>
                <a:lnTo>
                  <a:pt x="230947" y="166368"/>
                </a:lnTo>
                <a:lnTo>
                  <a:pt x="230164" y="169551"/>
                </a:lnTo>
                <a:lnTo>
                  <a:pt x="229643" y="173261"/>
                </a:lnTo>
                <a:lnTo>
                  <a:pt x="229295" y="177322"/>
                </a:lnTo>
                <a:lnTo>
                  <a:pt x="228270" y="180823"/>
                </a:lnTo>
                <a:lnTo>
                  <a:pt x="225014" y="186829"/>
                </a:lnTo>
                <a:lnTo>
                  <a:pt x="220921" y="192145"/>
                </a:lnTo>
                <a:lnTo>
                  <a:pt x="218718" y="194674"/>
                </a:lnTo>
                <a:lnTo>
                  <a:pt x="216456" y="196360"/>
                </a:lnTo>
                <a:lnTo>
                  <a:pt x="211825" y="198233"/>
                </a:lnTo>
                <a:lnTo>
                  <a:pt x="205005" y="201182"/>
                </a:lnTo>
                <a:lnTo>
                  <a:pt x="200964" y="203079"/>
                </a:lnTo>
                <a:lnTo>
                  <a:pt x="194357" y="205188"/>
                </a:lnTo>
                <a:lnTo>
                  <a:pt x="187981" y="206125"/>
                </a:lnTo>
                <a:lnTo>
                  <a:pt x="184058" y="206375"/>
                </a:lnTo>
                <a:lnTo>
                  <a:pt x="179855" y="206542"/>
                </a:lnTo>
                <a:lnTo>
                  <a:pt x="176260" y="207446"/>
                </a:lnTo>
                <a:lnTo>
                  <a:pt x="170148" y="210569"/>
                </a:lnTo>
                <a:lnTo>
                  <a:pt x="166613" y="211718"/>
                </a:lnTo>
                <a:lnTo>
                  <a:pt x="162670" y="212485"/>
                </a:lnTo>
                <a:lnTo>
                  <a:pt x="158453" y="212996"/>
                </a:lnTo>
                <a:lnTo>
                  <a:pt x="151650" y="213564"/>
                </a:lnTo>
                <a:lnTo>
                  <a:pt x="145981" y="213817"/>
                </a:lnTo>
                <a:lnTo>
                  <a:pt x="140816" y="213929"/>
                </a:lnTo>
                <a:lnTo>
                  <a:pt x="138327" y="213165"/>
                </a:lnTo>
                <a:lnTo>
                  <a:pt x="133445" y="210200"/>
                </a:lnTo>
                <a:lnTo>
                  <a:pt x="126513" y="208352"/>
                </a:lnTo>
                <a:lnTo>
                  <a:pt x="122442" y="207860"/>
                </a:lnTo>
                <a:lnTo>
                  <a:pt x="115802" y="207313"/>
                </a:lnTo>
                <a:lnTo>
                  <a:pt x="110205" y="207070"/>
                </a:lnTo>
                <a:lnTo>
                  <a:pt x="105072" y="206961"/>
                </a:lnTo>
                <a:lnTo>
                  <a:pt x="102592" y="206139"/>
                </a:lnTo>
                <a:lnTo>
                  <a:pt x="97719" y="203108"/>
                </a:lnTo>
                <a:lnTo>
                  <a:pt x="92908" y="201232"/>
                </a:lnTo>
                <a:lnTo>
                  <a:pt x="85877" y="199929"/>
                </a:lnTo>
                <a:lnTo>
                  <a:pt x="81890" y="199790"/>
                </a:lnTo>
                <a:lnTo>
                  <a:pt x="83491" y="199757"/>
                </a:lnTo>
                <a:lnTo>
                  <a:pt x="83442" y="199748"/>
                </a:lnTo>
                <a:lnTo>
                  <a:pt x="78581" y="1997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16"/>
          <p:cNvSpPr/>
          <p:nvPr/>
        </p:nvSpPr>
        <p:spPr>
          <a:xfrm>
            <a:off x="2721768" y="1928812"/>
            <a:ext cx="314326" cy="14289"/>
          </a:xfrm>
          <a:custGeom>
            <a:avLst/>
            <a:gdLst/>
            <a:ahLst/>
            <a:cxnLst/>
            <a:rect l="0" t="0" r="0" b="0"/>
            <a:pathLst>
              <a:path w="314326" h="14289">
                <a:moveTo>
                  <a:pt x="0" y="0"/>
                </a:moveTo>
                <a:lnTo>
                  <a:pt x="38190" y="0"/>
                </a:lnTo>
                <a:lnTo>
                  <a:pt x="40541" y="794"/>
                </a:lnTo>
                <a:lnTo>
                  <a:pt x="42903" y="2117"/>
                </a:lnTo>
                <a:lnTo>
                  <a:pt x="45271" y="3792"/>
                </a:lnTo>
                <a:lnTo>
                  <a:pt x="47643" y="4910"/>
                </a:lnTo>
                <a:lnTo>
                  <a:pt x="50018" y="5654"/>
                </a:lnTo>
                <a:lnTo>
                  <a:pt x="52396" y="6151"/>
                </a:lnTo>
                <a:lnTo>
                  <a:pt x="54774" y="6482"/>
                </a:lnTo>
                <a:lnTo>
                  <a:pt x="59534" y="6850"/>
                </a:lnTo>
                <a:lnTo>
                  <a:pt x="69321" y="7105"/>
                </a:lnTo>
                <a:lnTo>
                  <a:pt x="78605" y="7136"/>
                </a:lnTo>
                <a:lnTo>
                  <a:pt x="119463" y="7144"/>
                </a:lnTo>
                <a:lnTo>
                  <a:pt x="123298" y="7938"/>
                </a:lnTo>
                <a:lnTo>
                  <a:pt x="126649" y="9260"/>
                </a:lnTo>
                <a:lnTo>
                  <a:pt x="129676" y="10936"/>
                </a:lnTo>
                <a:lnTo>
                  <a:pt x="133282" y="12053"/>
                </a:lnTo>
                <a:lnTo>
                  <a:pt x="137274" y="12798"/>
                </a:lnTo>
                <a:lnTo>
                  <a:pt x="141522" y="13295"/>
                </a:lnTo>
                <a:lnTo>
                  <a:pt x="145942" y="13626"/>
                </a:lnTo>
                <a:lnTo>
                  <a:pt x="155086" y="13993"/>
                </a:lnTo>
                <a:lnTo>
                  <a:pt x="165367" y="14200"/>
                </a:lnTo>
                <a:lnTo>
                  <a:pt x="212951" y="14287"/>
                </a:lnTo>
                <a:lnTo>
                  <a:pt x="217374" y="13493"/>
                </a:lnTo>
                <a:lnTo>
                  <a:pt x="221910" y="12171"/>
                </a:lnTo>
                <a:lnTo>
                  <a:pt x="226521" y="10495"/>
                </a:lnTo>
                <a:lnTo>
                  <a:pt x="231183" y="9378"/>
                </a:lnTo>
                <a:lnTo>
                  <a:pt x="235878" y="8633"/>
                </a:lnTo>
                <a:lnTo>
                  <a:pt x="240596" y="8137"/>
                </a:lnTo>
                <a:lnTo>
                  <a:pt x="245329" y="7806"/>
                </a:lnTo>
                <a:lnTo>
                  <a:pt x="254821" y="7438"/>
                </a:lnTo>
                <a:lnTo>
                  <a:pt x="273055" y="7202"/>
                </a:lnTo>
                <a:lnTo>
                  <a:pt x="307057" y="7144"/>
                </a:lnTo>
                <a:lnTo>
                  <a:pt x="307892" y="7938"/>
                </a:lnTo>
                <a:lnTo>
                  <a:pt x="314325" y="1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17"/>
          <p:cNvSpPr/>
          <p:nvPr/>
        </p:nvSpPr>
        <p:spPr>
          <a:xfrm>
            <a:off x="3314700" y="1650206"/>
            <a:ext cx="28576" cy="214313"/>
          </a:xfrm>
          <a:custGeom>
            <a:avLst/>
            <a:gdLst/>
            <a:ahLst/>
            <a:cxnLst/>
            <a:rect l="0" t="0" r="0" b="0"/>
            <a:pathLst>
              <a:path w="28576" h="214313">
                <a:moveTo>
                  <a:pt x="7143" y="0"/>
                </a:moveTo>
                <a:lnTo>
                  <a:pt x="87" y="0"/>
                </a:lnTo>
                <a:lnTo>
                  <a:pt x="7" y="6151"/>
                </a:lnTo>
                <a:lnTo>
                  <a:pt x="0" y="31052"/>
                </a:lnTo>
                <a:lnTo>
                  <a:pt x="793" y="33401"/>
                </a:lnTo>
                <a:lnTo>
                  <a:pt x="2116" y="35761"/>
                </a:lnTo>
                <a:lnTo>
                  <a:pt x="3792" y="38128"/>
                </a:lnTo>
                <a:lnTo>
                  <a:pt x="4909" y="41294"/>
                </a:lnTo>
                <a:lnTo>
                  <a:pt x="5654" y="44992"/>
                </a:lnTo>
                <a:lnTo>
                  <a:pt x="6150" y="49044"/>
                </a:lnTo>
                <a:lnTo>
                  <a:pt x="6702" y="55664"/>
                </a:lnTo>
                <a:lnTo>
                  <a:pt x="6947" y="62046"/>
                </a:lnTo>
                <a:lnTo>
                  <a:pt x="7118" y="83674"/>
                </a:lnTo>
                <a:lnTo>
                  <a:pt x="7143" y="172507"/>
                </a:lnTo>
                <a:lnTo>
                  <a:pt x="7937" y="175330"/>
                </a:lnTo>
                <a:lnTo>
                  <a:pt x="9260" y="178005"/>
                </a:lnTo>
                <a:lnTo>
                  <a:pt x="10936" y="180583"/>
                </a:lnTo>
                <a:lnTo>
                  <a:pt x="12053" y="183095"/>
                </a:lnTo>
                <a:lnTo>
                  <a:pt x="12798" y="185563"/>
                </a:lnTo>
                <a:lnTo>
                  <a:pt x="13294" y="188002"/>
                </a:lnTo>
                <a:lnTo>
                  <a:pt x="14419" y="190422"/>
                </a:lnTo>
                <a:lnTo>
                  <a:pt x="15962" y="192829"/>
                </a:lnTo>
                <a:lnTo>
                  <a:pt x="17785" y="195228"/>
                </a:lnTo>
                <a:lnTo>
                  <a:pt x="19000" y="197621"/>
                </a:lnTo>
                <a:lnTo>
                  <a:pt x="19811" y="200009"/>
                </a:lnTo>
                <a:lnTo>
                  <a:pt x="21336" y="206750"/>
                </a:lnTo>
                <a:lnTo>
                  <a:pt x="22161" y="206889"/>
                </a:lnTo>
                <a:lnTo>
                  <a:pt x="23505" y="206982"/>
                </a:lnTo>
                <a:lnTo>
                  <a:pt x="25195" y="207044"/>
                </a:lnTo>
                <a:lnTo>
                  <a:pt x="26322" y="207880"/>
                </a:lnTo>
                <a:lnTo>
                  <a:pt x="27073" y="209230"/>
                </a:lnTo>
                <a:lnTo>
                  <a:pt x="2857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18"/>
          <p:cNvSpPr/>
          <p:nvPr/>
        </p:nvSpPr>
        <p:spPr>
          <a:xfrm>
            <a:off x="3436170" y="1635918"/>
            <a:ext cx="207107" cy="250024"/>
          </a:xfrm>
          <a:custGeom>
            <a:avLst/>
            <a:gdLst/>
            <a:ahLst/>
            <a:cxnLst/>
            <a:rect l="0" t="0" r="0" b="0"/>
            <a:pathLst>
              <a:path w="207107" h="250024">
                <a:moveTo>
                  <a:pt x="114273" y="14288"/>
                </a:moveTo>
                <a:lnTo>
                  <a:pt x="114273" y="10496"/>
                </a:lnTo>
                <a:lnTo>
                  <a:pt x="115067" y="9378"/>
                </a:lnTo>
                <a:lnTo>
                  <a:pt x="116390" y="8633"/>
                </a:lnTo>
                <a:lnTo>
                  <a:pt x="120424" y="7438"/>
                </a:lnTo>
                <a:lnTo>
                  <a:pt x="120755" y="6546"/>
                </a:lnTo>
                <a:lnTo>
                  <a:pt x="121415" y="27"/>
                </a:lnTo>
                <a:lnTo>
                  <a:pt x="77163" y="0"/>
                </a:lnTo>
                <a:lnTo>
                  <a:pt x="74452" y="794"/>
                </a:lnTo>
                <a:lnTo>
                  <a:pt x="69323" y="3793"/>
                </a:lnTo>
                <a:lnTo>
                  <a:pt x="64397" y="5655"/>
                </a:lnTo>
                <a:lnTo>
                  <a:pt x="58768" y="7276"/>
                </a:lnTo>
                <a:lnTo>
                  <a:pt x="55045" y="8819"/>
                </a:lnTo>
                <a:lnTo>
                  <a:pt x="50976" y="10642"/>
                </a:lnTo>
                <a:lnTo>
                  <a:pt x="47468" y="11857"/>
                </a:lnTo>
                <a:lnTo>
                  <a:pt x="41455" y="13208"/>
                </a:lnTo>
                <a:lnTo>
                  <a:pt x="36137" y="15924"/>
                </a:lnTo>
                <a:lnTo>
                  <a:pt x="30047" y="20344"/>
                </a:lnTo>
                <a:lnTo>
                  <a:pt x="25200" y="24902"/>
                </a:lnTo>
                <a:lnTo>
                  <a:pt x="23935" y="26920"/>
                </a:lnTo>
                <a:lnTo>
                  <a:pt x="21361" y="33553"/>
                </a:lnTo>
                <a:lnTo>
                  <a:pt x="16717" y="40545"/>
                </a:lnTo>
                <a:lnTo>
                  <a:pt x="14195" y="47644"/>
                </a:lnTo>
                <a:lnTo>
                  <a:pt x="10792" y="52396"/>
                </a:lnTo>
                <a:lnTo>
                  <a:pt x="9567" y="55568"/>
                </a:lnTo>
                <a:lnTo>
                  <a:pt x="8206" y="63326"/>
                </a:lnTo>
                <a:lnTo>
                  <a:pt x="7601" y="69949"/>
                </a:lnTo>
                <a:lnTo>
                  <a:pt x="7439" y="72827"/>
                </a:lnTo>
                <a:lnTo>
                  <a:pt x="6538" y="75539"/>
                </a:lnTo>
                <a:lnTo>
                  <a:pt x="3420" y="80669"/>
                </a:lnTo>
                <a:lnTo>
                  <a:pt x="1505" y="87711"/>
                </a:lnTo>
                <a:lnTo>
                  <a:pt x="654" y="95339"/>
                </a:lnTo>
                <a:lnTo>
                  <a:pt x="276" y="101375"/>
                </a:lnTo>
                <a:lnTo>
                  <a:pt x="108" y="106704"/>
                </a:lnTo>
                <a:lnTo>
                  <a:pt x="0" y="116592"/>
                </a:lnTo>
                <a:lnTo>
                  <a:pt x="785" y="118209"/>
                </a:lnTo>
                <a:lnTo>
                  <a:pt x="2102" y="119288"/>
                </a:lnTo>
                <a:lnTo>
                  <a:pt x="3774" y="120006"/>
                </a:lnTo>
                <a:lnTo>
                  <a:pt x="4888" y="121279"/>
                </a:lnTo>
                <a:lnTo>
                  <a:pt x="5631" y="122922"/>
                </a:lnTo>
                <a:lnTo>
                  <a:pt x="6824" y="127468"/>
                </a:lnTo>
                <a:lnTo>
                  <a:pt x="13242" y="134640"/>
                </a:lnTo>
                <a:lnTo>
                  <a:pt x="14375" y="135004"/>
                </a:lnTo>
                <a:lnTo>
                  <a:pt x="20322" y="135636"/>
                </a:lnTo>
                <a:lnTo>
                  <a:pt x="24876" y="135703"/>
                </a:lnTo>
                <a:lnTo>
                  <a:pt x="26894" y="134919"/>
                </a:lnTo>
                <a:lnTo>
                  <a:pt x="31252" y="131931"/>
                </a:lnTo>
                <a:lnTo>
                  <a:pt x="35836" y="130074"/>
                </a:lnTo>
                <a:lnTo>
                  <a:pt x="41312" y="128454"/>
                </a:lnTo>
                <a:lnTo>
                  <a:pt x="44995" y="126911"/>
                </a:lnTo>
                <a:lnTo>
                  <a:pt x="49038" y="125089"/>
                </a:lnTo>
                <a:lnTo>
                  <a:pt x="53320" y="123874"/>
                </a:lnTo>
                <a:lnTo>
                  <a:pt x="57763" y="123064"/>
                </a:lnTo>
                <a:lnTo>
                  <a:pt x="62312" y="122524"/>
                </a:lnTo>
                <a:lnTo>
                  <a:pt x="66139" y="121370"/>
                </a:lnTo>
                <a:lnTo>
                  <a:pt x="72507" y="117972"/>
                </a:lnTo>
                <a:lnTo>
                  <a:pt x="76904" y="116748"/>
                </a:lnTo>
                <a:lnTo>
                  <a:pt x="82217" y="115932"/>
                </a:lnTo>
                <a:lnTo>
                  <a:pt x="88140" y="115388"/>
                </a:lnTo>
                <a:lnTo>
                  <a:pt x="92882" y="115025"/>
                </a:lnTo>
                <a:lnTo>
                  <a:pt x="100268" y="114623"/>
                </a:lnTo>
                <a:lnTo>
                  <a:pt x="104143" y="113721"/>
                </a:lnTo>
                <a:lnTo>
                  <a:pt x="108313" y="112327"/>
                </a:lnTo>
                <a:lnTo>
                  <a:pt x="112681" y="110603"/>
                </a:lnTo>
                <a:lnTo>
                  <a:pt x="117181" y="109455"/>
                </a:lnTo>
                <a:lnTo>
                  <a:pt x="121768" y="108688"/>
                </a:lnTo>
                <a:lnTo>
                  <a:pt x="126413" y="108178"/>
                </a:lnTo>
                <a:lnTo>
                  <a:pt x="130304" y="107837"/>
                </a:lnTo>
                <a:lnTo>
                  <a:pt x="136744" y="107459"/>
                </a:lnTo>
                <a:lnTo>
                  <a:pt x="144369" y="107291"/>
                </a:lnTo>
                <a:lnTo>
                  <a:pt x="148624" y="107246"/>
                </a:lnTo>
                <a:lnTo>
                  <a:pt x="153049" y="108010"/>
                </a:lnTo>
                <a:lnTo>
                  <a:pt x="157586" y="109313"/>
                </a:lnTo>
                <a:lnTo>
                  <a:pt x="162199" y="110975"/>
                </a:lnTo>
                <a:lnTo>
                  <a:pt x="166067" y="112877"/>
                </a:lnTo>
                <a:lnTo>
                  <a:pt x="172482" y="117108"/>
                </a:lnTo>
                <a:lnTo>
                  <a:pt x="177979" y="119517"/>
                </a:lnTo>
                <a:lnTo>
                  <a:pt x="180556" y="120159"/>
                </a:lnTo>
                <a:lnTo>
                  <a:pt x="185537" y="122990"/>
                </a:lnTo>
                <a:lnTo>
                  <a:pt x="190396" y="126893"/>
                </a:lnTo>
                <a:lnTo>
                  <a:pt x="195201" y="131274"/>
                </a:lnTo>
                <a:lnTo>
                  <a:pt x="199983" y="137984"/>
                </a:lnTo>
                <a:lnTo>
                  <a:pt x="203960" y="145464"/>
                </a:lnTo>
                <a:lnTo>
                  <a:pt x="205728" y="151434"/>
                </a:lnTo>
                <a:lnTo>
                  <a:pt x="206513" y="156733"/>
                </a:lnTo>
                <a:lnTo>
                  <a:pt x="206863" y="162528"/>
                </a:lnTo>
                <a:lnTo>
                  <a:pt x="207059" y="173922"/>
                </a:lnTo>
                <a:lnTo>
                  <a:pt x="207106" y="179957"/>
                </a:lnTo>
                <a:lnTo>
                  <a:pt x="205009" y="187402"/>
                </a:lnTo>
                <a:lnTo>
                  <a:pt x="201431" y="195209"/>
                </a:lnTo>
                <a:lnTo>
                  <a:pt x="194955" y="204860"/>
                </a:lnTo>
                <a:lnTo>
                  <a:pt x="192667" y="208805"/>
                </a:lnTo>
                <a:lnTo>
                  <a:pt x="190348" y="213022"/>
                </a:lnTo>
                <a:lnTo>
                  <a:pt x="185655" y="219824"/>
                </a:lnTo>
                <a:lnTo>
                  <a:pt x="180924" y="225494"/>
                </a:lnTo>
                <a:lnTo>
                  <a:pt x="176175" y="230659"/>
                </a:lnTo>
                <a:lnTo>
                  <a:pt x="173798" y="232354"/>
                </a:lnTo>
                <a:lnTo>
                  <a:pt x="169039" y="234237"/>
                </a:lnTo>
                <a:lnTo>
                  <a:pt x="164278" y="237191"/>
                </a:lnTo>
                <a:lnTo>
                  <a:pt x="161897" y="239090"/>
                </a:lnTo>
                <a:lnTo>
                  <a:pt x="159516" y="240356"/>
                </a:lnTo>
                <a:lnTo>
                  <a:pt x="151580" y="242931"/>
                </a:lnTo>
                <a:lnTo>
                  <a:pt x="147875" y="244504"/>
                </a:lnTo>
                <a:lnTo>
                  <a:pt x="143818" y="246347"/>
                </a:lnTo>
                <a:lnTo>
                  <a:pt x="140320" y="247575"/>
                </a:lnTo>
                <a:lnTo>
                  <a:pt x="134316" y="248940"/>
                </a:lnTo>
                <a:lnTo>
                  <a:pt x="130810" y="249304"/>
                </a:lnTo>
                <a:lnTo>
                  <a:pt x="126886" y="249546"/>
                </a:lnTo>
                <a:lnTo>
                  <a:pt x="119085" y="249816"/>
                </a:lnTo>
                <a:lnTo>
                  <a:pt x="110231" y="249968"/>
                </a:lnTo>
                <a:lnTo>
                  <a:pt x="97699" y="250023"/>
                </a:lnTo>
                <a:lnTo>
                  <a:pt x="95286" y="249232"/>
                </a:lnTo>
                <a:lnTo>
                  <a:pt x="90489" y="246237"/>
                </a:lnTo>
                <a:lnTo>
                  <a:pt x="85711" y="244376"/>
                </a:lnTo>
                <a:lnTo>
                  <a:pt x="79968" y="243182"/>
                </a:lnTo>
                <a:lnTo>
                  <a:pt x="75181" y="242975"/>
                </a:lnTo>
                <a:lnTo>
                  <a:pt x="73925" y="242152"/>
                </a:lnTo>
                <a:lnTo>
                  <a:pt x="73087" y="240810"/>
                </a:lnTo>
                <a:lnTo>
                  <a:pt x="72528" y="239121"/>
                </a:lnTo>
                <a:lnTo>
                  <a:pt x="71362" y="237995"/>
                </a:lnTo>
                <a:lnTo>
                  <a:pt x="69791" y="237245"/>
                </a:lnTo>
                <a:lnTo>
                  <a:pt x="65358" y="236040"/>
                </a:lnTo>
                <a:lnTo>
                  <a:pt x="62635" y="233759"/>
                </a:lnTo>
                <a:lnTo>
                  <a:pt x="57123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19"/>
          <p:cNvSpPr/>
          <p:nvPr/>
        </p:nvSpPr>
        <p:spPr>
          <a:xfrm>
            <a:off x="3679031" y="1693068"/>
            <a:ext cx="207170" cy="200026"/>
          </a:xfrm>
          <a:custGeom>
            <a:avLst/>
            <a:gdLst/>
            <a:ahLst/>
            <a:cxnLst/>
            <a:rect l="0" t="0" r="0" b="0"/>
            <a:pathLst>
              <a:path w="207170" h="200026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7275" y="18477"/>
                </a:lnTo>
                <a:lnTo>
                  <a:pt x="8819" y="19462"/>
                </a:lnTo>
                <a:lnTo>
                  <a:pt x="10642" y="20119"/>
                </a:lnTo>
                <a:lnTo>
                  <a:pt x="14784" y="22965"/>
                </a:lnTo>
                <a:lnTo>
                  <a:pt x="17000" y="24835"/>
                </a:lnTo>
                <a:lnTo>
                  <a:pt x="18477" y="26875"/>
                </a:lnTo>
                <a:lnTo>
                  <a:pt x="20118" y="31259"/>
                </a:lnTo>
                <a:lnTo>
                  <a:pt x="22964" y="35853"/>
                </a:lnTo>
                <a:lnTo>
                  <a:pt x="26875" y="40541"/>
                </a:lnTo>
                <a:lnTo>
                  <a:pt x="31259" y="45271"/>
                </a:lnTo>
                <a:lnTo>
                  <a:pt x="40541" y="54774"/>
                </a:lnTo>
                <a:lnTo>
                  <a:pt x="52395" y="66676"/>
                </a:lnTo>
                <a:lnTo>
                  <a:pt x="54774" y="69851"/>
                </a:lnTo>
                <a:lnTo>
                  <a:pt x="57153" y="73555"/>
                </a:lnTo>
                <a:lnTo>
                  <a:pt x="59533" y="77612"/>
                </a:lnTo>
                <a:lnTo>
                  <a:pt x="61914" y="81110"/>
                </a:lnTo>
                <a:lnTo>
                  <a:pt x="66676" y="87114"/>
                </a:lnTo>
                <a:lnTo>
                  <a:pt x="69850" y="89826"/>
                </a:lnTo>
                <a:lnTo>
                  <a:pt x="73554" y="92428"/>
                </a:lnTo>
                <a:lnTo>
                  <a:pt x="77611" y="94956"/>
                </a:lnTo>
                <a:lnTo>
                  <a:pt x="81110" y="97435"/>
                </a:lnTo>
                <a:lnTo>
                  <a:pt x="87113" y="102307"/>
                </a:lnTo>
                <a:lnTo>
                  <a:pt x="90619" y="104717"/>
                </a:lnTo>
                <a:lnTo>
                  <a:pt x="94544" y="107118"/>
                </a:lnTo>
                <a:lnTo>
                  <a:pt x="98748" y="109512"/>
                </a:lnTo>
                <a:lnTo>
                  <a:pt x="107652" y="114289"/>
                </a:lnTo>
                <a:lnTo>
                  <a:pt x="112249" y="116674"/>
                </a:lnTo>
                <a:lnTo>
                  <a:pt x="116108" y="119851"/>
                </a:lnTo>
                <a:lnTo>
                  <a:pt x="119474" y="123557"/>
                </a:lnTo>
                <a:lnTo>
                  <a:pt x="122512" y="127615"/>
                </a:lnTo>
                <a:lnTo>
                  <a:pt x="126124" y="131115"/>
                </a:lnTo>
                <a:lnTo>
                  <a:pt x="130120" y="134241"/>
                </a:lnTo>
                <a:lnTo>
                  <a:pt x="134372" y="137119"/>
                </a:lnTo>
                <a:lnTo>
                  <a:pt x="138000" y="139832"/>
                </a:lnTo>
                <a:lnTo>
                  <a:pt x="144148" y="144962"/>
                </a:lnTo>
                <a:lnTo>
                  <a:pt x="149526" y="149888"/>
                </a:lnTo>
                <a:lnTo>
                  <a:pt x="157016" y="157124"/>
                </a:lnTo>
                <a:lnTo>
                  <a:pt x="173822" y="173829"/>
                </a:lnTo>
                <a:lnTo>
                  <a:pt x="175413" y="176211"/>
                </a:lnTo>
                <a:lnTo>
                  <a:pt x="177180" y="180975"/>
                </a:lnTo>
                <a:lnTo>
                  <a:pt x="178445" y="182562"/>
                </a:lnTo>
                <a:lnTo>
                  <a:pt x="180082" y="183621"/>
                </a:lnTo>
                <a:lnTo>
                  <a:pt x="181967" y="184327"/>
                </a:lnTo>
                <a:lnTo>
                  <a:pt x="186178" y="187227"/>
                </a:lnTo>
                <a:lnTo>
                  <a:pt x="191557" y="191765"/>
                </a:lnTo>
                <a:lnTo>
                  <a:pt x="194409" y="192385"/>
                </a:lnTo>
                <a:lnTo>
                  <a:pt x="198916" y="192783"/>
                </a:lnTo>
                <a:lnTo>
                  <a:pt x="199285" y="193610"/>
                </a:lnTo>
                <a:lnTo>
                  <a:pt x="199696" y="196645"/>
                </a:lnTo>
                <a:lnTo>
                  <a:pt x="200600" y="197772"/>
                </a:lnTo>
                <a:lnTo>
                  <a:pt x="201996" y="198523"/>
                </a:lnTo>
                <a:lnTo>
                  <a:pt x="207169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20"/>
          <p:cNvSpPr/>
          <p:nvPr/>
        </p:nvSpPr>
        <p:spPr>
          <a:xfrm>
            <a:off x="3771900" y="1721643"/>
            <a:ext cx="92869" cy="150020"/>
          </a:xfrm>
          <a:custGeom>
            <a:avLst/>
            <a:gdLst/>
            <a:ahLst/>
            <a:cxnLst/>
            <a:rect l="0" t="0" r="0" b="0"/>
            <a:pathLst>
              <a:path w="92869" h="150020">
                <a:moveTo>
                  <a:pt x="92868" y="0"/>
                </a:moveTo>
                <a:lnTo>
                  <a:pt x="89076" y="3793"/>
                </a:lnTo>
                <a:lnTo>
                  <a:pt x="87958" y="5704"/>
                </a:lnTo>
                <a:lnTo>
                  <a:pt x="86717" y="9943"/>
                </a:lnTo>
                <a:lnTo>
                  <a:pt x="86166" y="14474"/>
                </a:lnTo>
                <a:lnTo>
                  <a:pt x="86019" y="16793"/>
                </a:lnTo>
                <a:lnTo>
                  <a:pt x="85127" y="19133"/>
                </a:lnTo>
                <a:lnTo>
                  <a:pt x="83739" y="21487"/>
                </a:lnTo>
                <a:lnTo>
                  <a:pt x="82019" y="23849"/>
                </a:lnTo>
                <a:lnTo>
                  <a:pt x="80079" y="27012"/>
                </a:lnTo>
                <a:lnTo>
                  <a:pt x="77992" y="30708"/>
                </a:lnTo>
                <a:lnTo>
                  <a:pt x="75807" y="34760"/>
                </a:lnTo>
                <a:lnTo>
                  <a:pt x="73557" y="38255"/>
                </a:lnTo>
                <a:lnTo>
                  <a:pt x="71263" y="41378"/>
                </a:lnTo>
                <a:lnTo>
                  <a:pt x="68939" y="44254"/>
                </a:lnTo>
                <a:lnTo>
                  <a:pt x="66597" y="47759"/>
                </a:lnTo>
                <a:lnTo>
                  <a:pt x="64242" y="51683"/>
                </a:lnTo>
                <a:lnTo>
                  <a:pt x="61878" y="55887"/>
                </a:lnTo>
                <a:lnTo>
                  <a:pt x="57134" y="64791"/>
                </a:lnTo>
                <a:lnTo>
                  <a:pt x="47621" y="83442"/>
                </a:lnTo>
                <a:lnTo>
                  <a:pt x="44448" y="88172"/>
                </a:lnTo>
                <a:lnTo>
                  <a:pt x="40744" y="92913"/>
                </a:lnTo>
                <a:lnTo>
                  <a:pt x="36688" y="97661"/>
                </a:lnTo>
                <a:lnTo>
                  <a:pt x="33189" y="101620"/>
                </a:lnTo>
                <a:lnTo>
                  <a:pt x="27186" y="108135"/>
                </a:lnTo>
                <a:lnTo>
                  <a:pt x="24474" y="111778"/>
                </a:lnTo>
                <a:lnTo>
                  <a:pt x="21872" y="115794"/>
                </a:lnTo>
                <a:lnTo>
                  <a:pt x="19344" y="120058"/>
                </a:lnTo>
                <a:lnTo>
                  <a:pt x="16864" y="123695"/>
                </a:lnTo>
                <a:lnTo>
                  <a:pt x="14418" y="126914"/>
                </a:lnTo>
                <a:lnTo>
                  <a:pt x="8580" y="133990"/>
                </a:lnTo>
                <a:lnTo>
                  <a:pt x="7308" y="135364"/>
                </a:lnTo>
                <a:lnTo>
                  <a:pt x="98" y="142774"/>
                </a:lnTo>
                <a:lnTo>
                  <a:pt x="29" y="146638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21"/>
          <p:cNvSpPr/>
          <p:nvPr/>
        </p:nvSpPr>
        <p:spPr>
          <a:xfrm>
            <a:off x="3357562" y="2021681"/>
            <a:ext cx="1464470" cy="14288"/>
          </a:xfrm>
          <a:custGeom>
            <a:avLst/>
            <a:gdLst/>
            <a:ahLst/>
            <a:cxnLst/>
            <a:rect l="0" t="0" r="0" b="0"/>
            <a:pathLst>
              <a:path w="1464470" h="14288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6850" y="7231"/>
                </a:lnTo>
                <a:lnTo>
                  <a:pt x="13269" y="7151"/>
                </a:lnTo>
                <a:lnTo>
                  <a:pt x="14402" y="6355"/>
                </a:lnTo>
                <a:lnTo>
                  <a:pt x="15951" y="5030"/>
                </a:lnTo>
                <a:lnTo>
                  <a:pt x="17778" y="3353"/>
                </a:lnTo>
                <a:lnTo>
                  <a:pt x="19789" y="2235"/>
                </a:lnTo>
                <a:lnTo>
                  <a:pt x="21924" y="1490"/>
                </a:lnTo>
                <a:lnTo>
                  <a:pt x="27262" y="294"/>
                </a:lnTo>
                <a:lnTo>
                  <a:pt x="28493" y="990"/>
                </a:lnTo>
                <a:lnTo>
                  <a:pt x="30108" y="2247"/>
                </a:lnTo>
                <a:lnTo>
                  <a:pt x="31978" y="3879"/>
                </a:lnTo>
                <a:lnTo>
                  <a:pt x="34019" y="4967"/>
                </a:lnTo>
                <a:lnTo>
                  <a:pt x="36173" y="5693"/>
                </a:lnTo>
                <a:lnTo>
                  <a:pt x="38403" y="6177"/>
                </a:lnTo>
                <a:lnTo>
                  <a:pt x="40683" y="6499"/>
                </a:lnTo>
                <a:lnTo>
                  <a:pt x="45333" y="6857"/>
                </a:lnTo>
                <a:lnTo>
                  <a:pt x="87711" y="7143"/>
                </a:lnTo>
                <a:lnTo>
                  <a:pt x="458307" y="7144"/>
                </a:lnTo>
                <a:lnTo>
                  <a:pt x="465082" y="7937"/>
                </a:lnTo>
                <a:lnTo>
                  <a:pt x="471979" y="9260"/>
                </a:lnTo>
                <a:lnTo>
                  <a:pt x="478959" y="10936"/>
                </a:lnTo>
                <a:lnTo>
                  <a:pt x="485994" y="12053"/>
                </a:lnTo>
                <a:lnTo>
                  <a:pt x="493064" y="12798"/>
                </a:lnTo>
                <a:lnTo>
                  <a:pt x="507271" y="12832"/>
                </a:lnTo>
                <a:lnTo>
                  <a:pt x="514393" y="11729"/>
                </a:lnTo>
                <a:lnTo>
                  <a:pt x="521522" y="10201"/>
                </a:lnTo>
                <a:lnTo>
                  <a:pt x="527863" y="9182"/>
                </a:lnTo>
                <a:lnTo>
                  <a:pt x="533678" y="8502"/>
                </a:lnTo>
                <a:lnTo>
                  <a:pt x="539141" y="8049"/>
                </a:lnTo>
                <a:lnTo>
                  <a:pt x="545165" y="7747"/>
                </a:lnTo>
                <a:lnTo>
                  <a:pt x="565020" y="7323"/>
                </a:lnTo>
                <a:lnTo>
                  <a:pt x="664371" y="7144"/>
                </a:lnTo>
                <a:lnTo>
                  <a:pt x="671514" y="7938"/>
                </a:lnTo>
                <a:lnTo>
                  <a:pt x="678657" y="9261"/>
                </a:lnTo>
                <a:lnTo>
                  <a:pt x="685801" y="10936"/>
                </a:lnTo>
                <a:lnTo>
                  <a:pt x="692944" y="12053"/>
                </a:lnTo>
                <a:lnTo>
                  <a:pt x="700088" y="12798"/>
                </a:lnTo>
                <a:lnTo>
                  <a:pt x="707232" y="13294"/>
                </a:lnTo>
                <a:lnTo>
                  <a:pt x="714375" y="13625"/>
                </a:lnTo>
                <a:lnTo>
                  <a:pt x="728663" y="13993"/>
                </a:lnTo>
                <a:lnTo>
                  <a:pt x="1024258" y="14287"/>
                </a:lnTo>
                <a:lnTo>
                  <a:pt x="1033676" y="13494"/>
                </a:lnTo>
                <a:lnTo>
                  <a:pt x="1043130" y="12171"/>
                </a:lnTo>
                <a:lnTo>
                  <a:pt x="1052607" y="10495"/>
                </a:lnTo>
                <a:lnTo>
                  <a:pt x="1061307" y="9378"/>
                </a:lnTo>
                <a:lnTo>
                  <a:pt x="1069488" y="8633"/>
                </a:lnTo>
                <a:lnTo>
                  <a:pt x="1077324" y="8136"/>
                </a:lnTo>
                <a:lnTo>
                  <a:pt x="1085722" y="7806"/>
                </a:lnTo>
                <a:lnTo>
                  <a:pt x="1103520" y="7438"/>
                </a:lnTo>
                <a:lnTo>
                  <a:pt x="1184478" y="7151"/>
                </a:lnTo>
                <a:lnTo>
                  <a:pt x="1192877" y="6355"/>
                </a:lnTo>
                <a:lnTo>
                  <a:pt x="1201651" y="5030"/>
                </a:lnTo>
                <a:lnTo>
                  <a:pt x="1210676" y="3353"/>
                </a:lnTo>
                <a:lnTo>
                  <a:pt x="1219867" y="2235"/>
                </a:lnTo>
                <a:lnTo>
                  <a:pt x="1229170" y="1490"/>
                </a:lnTo>
                <a:lnTo>
                  <a:pt x="1238547" y="993"/>
                </a:lnTo>
                <a:lnTo>
                  <a:pt x="1257432" y="441"/>
                </a:lnTo>
                <a:lnTo>
                  <a:pt x="1317832" y="26"/>
                </a:lnTo>
                <a:lnTo>
                  <a:pt x="1451434" y="0"/>
                </a:lnTo>
                <a:lnTo>
                  <a:pt x="1453398" y="794"/>
                </a:lnTo>
                <a:lnTo>
                  <a:pt x="1454707" y="2116"/>
                </a:lnTo>
                <a:lnTo>
                  <a:pt x="1455580" y="3792"/>
                </a:lnTo>
                <a:lnTo>
                  <a:pt x="1456955" y="4909"/>
                </a:lnTo>
                <a:lnTo>
                  <a:pt x="1458666" y="5654"/>
                </a:lnTo>
                <a:lnTo>
                  <a:pt x="1464469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22"/>
          <p:cNvSpPr/>
          <p:nvPr/>
        </p:nvSpPr>
        <p:spPr>
          <a:xfrm>
            <a:off x="4121943" y="1785937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14288"/>
                </a:moveTo>
                <a:lnTo>
                  <a:pt x="17491" y="14288"/>
                </a:lnTo>
                <a:lnTo>
                  <a:pt x="19599" y="13494"/>
                </a:lnTo>
                <a:lnTo>
                  <a:pt x="21797" y="12171"/>
                </a:lnTo>
                <a:lnTo>
                  <a:pt x="24056" y="10495"/>
                </a:lnTo>
                <a:lnTo>
                  <a:pt x="27944" y="9378"/>
                </a:lnTo>
                <a:lnTo>
                  <a:pt x="32917" y="8633"/>
                </a:lnTo>
                <a:lnTo>
                  <a:pt x="38613" y="8137"/>
                </a:lnTo>
                <a:lnTo>
                  <a:pt x="43205" y="7806"/>
                </a:lnTo>
                <a:lnTo>
                  <a:pt x="50424" y="7438"/>
                </a:lnTo>
                <a:lnTo>
                  <a:pt x="66534" y="7231"/>
                </a:lnTo>
                <a:lnTo>
                  <a:pt x="72138" y="6408"/>
                </a:lnTo>
                <a:lnTo>
                  <a:pt x="77461" y="5066"/>
                </a:lnTo>
                <a:lnTo>
                  <a:pt x="82597" y="3377"/>
                </a:lnTo>
                <a:lnTo>
                  <a:pt x="87608" y="2251"/>
                </a:lnTo>
                <a:lnTo>
                  <a:pt x="92537" y="1501"/>
                </a:lnTo>
                <a:lnTo>
                  <a:pt x="97410" y="1001"/>
                </a:lnTo>
                <a:lnTo>
                  <a:pt x="103040" y="667"/>
                </a:lnTo>
                <a:lnTo>
                  <a:pt x="115646" y="296"/>
                </a:lnTo>
                <a:lnTo>
                  <a:pt x="132529" y="59"/>
                </a:lnTo>
                <a:lnTo>
                  <a:pt x="177065" y="0"/>
                </a:lnTo>
                <a:lnTo>
                  <a:pt x="178368" y="794"/>
                </a:lnTo>
                <a:lnTo>
                  <a:pt x="180031" y="2117"/>
                </a:lnTo>
                <a:lnTo>
                  <a:pt x="185738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23"/>
          <p:cNvSpPr/>
          <p:nvPr/>
        </p:nvSpPr>
        <p:spPr>
          <a:xfrm>
            <a:off x="4371975" y="1685925"/>
            <a:ext cx="35719" cy="235744"/>
          </a:xfrm>
          <a:custGeom>
            <a:avLst/>
            <a:gdLst/>
            <a:ahLst/>
            <a:cxnLst/>
            <a:rect l="0" t="0" r="0" b="0"/>
            <a:pathLst>
              <a:path w="35719" h="235744">
                <a:moveTo>
                  <a:pt x="0" y="0"/>
                </a:moveTo>
                <a:lnTo>
                  <a:pt x="0" y="108223"/>
                </a:lnTo>
                <a:lnTo>
                  <a:pt x="794" y="111836"/>
                </a:lnTo>
                <a:lnTo>
                  <a:pt x="2116" y="115832"/>
                </a:lnTo>
                <a:lnTo>
                  <a:pt x="3792" y="120084"/>
                </a:lnTo>
                <a:lnTo>
                  <a:pt x="4909" y="123712"/>
                </a:lnTo>
                <a:lnTo>
                  <a:pt x="5654" y="126925"/>
                </a:lnTo>
                <a:lnTo>
                  <a:pt x="6481" y="133404"/>
                </a:lnTo>
                <a:lnTo>
                  <a:pt x="6702" y="137355"/>
                </a:lnTo>
                <a:lnTo>
                  <a:pt x="6849" y="141576"/>
                </a:lnTo>
                <a:lnTo>
                  <a:pt x="7741" y="145184"/>
                </a:lnTo>
                <a:lnTo>
                  <a:pt x="9129" y="148383"/>
                </a:lnTo>
                <a:lnTo>
                  <a:pt x="10848" y="151309"/>
                </a:lnTo>
                <a:lnTo>
                  <a:pt x="11995" y="154848"/>
                </a:lnTo>
                <a:lnTo>
                  <a:pt x="12759" y="158794"/>
                </a:lnTo>
                <a:lnTo>
                  <a:pt x="13268" y="163012"/>
                </a:lnTo>
                <a:lnTo>
                  <a:pt x="13834" y="169816"/>
                </a:lnTo>
                <a:lnTo>
                  <a:pt x="13985" y="172742"/>
                </a:lnTo>
                <a:lnTo>
                  <a:pt x="14880" y="176280"/>
                </a:lnTo>
                <a:lnTo>
                  <a:pt x="16269" y="180226"/>
                </a:lnTo>
                <a:lnTo>
                  <a:pt x="17990" y="184444"/>
                </a:lnTo>
                <a:lnTo>
                  <a:pt x="19137" y="188050"/>
                </a:lnTo>
                <a:lnTo>
                  <a:pt x="19902" y="191248"/>
                </a:lnTo>
                <a:lnTo>
                  <a:pt x="20751" y="196918"/>
                </a:lnTo>
                <a:lnTo>
                  <a:pt x="21128" y="202083"/>
                </a:lnTo>
                <a:lnTo>
                  <a:pt x="22023" y="204572"/>
                </a:lnTo>
                <a:lnTo>
                  <a:pt x="23413" y="207025"/>
                </a:lnTo>
                <a:lnTo>
                  <a:pt x="25134" y="209454"/>
                </a:lnTo>
                <a:lnTo>
                  <a:pt x="26280" y="211867"/>
                </a:lnTo>
                <a:lnTo>
                  <a:pt x="27046" y="214270"/>
                </a:lnTo>
                <a:lnTo>
                  <a:pt x="28121" y="221443"/>
                </a:lnTo>
                <a:lnTo>
                  <a:pt x="28515" y="228451"/>
                </a:lnTo>
                <a:lnTo>
                  <a:pt x="28548" y="231973"/>
                </a:lnTo>
                <a:lnTo>
                  <a:pt x="29350" y="233230"/>
                </a:lnTo>
                <a:lnTo>
                  <a:pt x="30680" y="234068"/>
                </a:lnTo>
                <a:lnTo>
                  <a:pt x="35718" y="2357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24"/>
          <p:cNvSpPr/>
          <p:nvPr/>
        </p:nvSpPr>
        <p:spPr>
          <a:xfrm>
            <a:off x="4479221" y="1736259"/>
            <a:ext cx="163819" cy="178231"/>
          </a:xfrm>
          <a:custGeom>
            <a:avLst/>
            <a:gdLst/>
            <a:ahLst/>
            <a:cxnLst/>
            <a:rect l="0" t="0" r="0" b="0"/>
            <a:pathLst>
              <a:path w="163819" h="178231">
                <a:moveTo>
                  <a:pt x="21341" y="6816"/>
                </a:moveTo>
                <a:lnTo>
                  <a:pt x="21341" y="17457"/>
                </a:lnTo>
                <a:lnTo>
                  <a:pt x="20547" y="19466"/>
                </a:lnTo>
                <a:lnTo>
                  <a:pt x="17549" y="23815"/>
                </a:lnTo>
                <a:lnTo>
                  <a:pt x="15687" y="28394"/>
                </a:lnTo>
                <a:lnTo>
                  <a:pt x="15190" y="30726"/>
                </a:lnTo>
                <a:lnTo>
                  <a:pt x="12522" y="35434"/>
                </a:lnTo>
                <a:lnTo>
                  <a:pt x="10699" y="37801"/>
                </a:lnTo>
                <a:lnTo>
                  <a:pt x="8674" y="42547"/>
                </a:lnTo>
                <a:lnTo>
                  <a:pt x="7774" y="47303"/>
                </a:lnTo>
                <a:lnTo>
                  <a:pt x="7374" y="52062"/>
                </a:lnTo>
                <a:lnTo>
                  <a:pt x="6473" y="54442"/>
                </a:lnTo>
                <a:lnTo>
                  <a:pt x="3356" y="59204"/>
                </a:lnTo>
                <a:lnTo>
                  <a:pt x="2207" y="62379"/>
                </a:lnTo>
                <a:lnTo>
                  <a:pt x="1441" y="66083"/>
                </a:lnTo>
                <a:lnTo>
                  <a:pt x="931" y="70139"/>
                </a:lnTo>
                <a:lnTo>
                  <a:pt x="590" y="73638"/>
                </a:lnTo>
                <a:lnTo>
                  <a:pt x="364" y="76764"/>
                </a:lnTo>
                <a:lnTo>
                  <a:pt x="212" y="79641"/>
                </a:lnTo>
                <a:lnTo>
                  <a:pt x="45" y="84955"/>
                </a:lnTo>
                <a:lnTo>
                  <a:pt x="0" y="87484"/>
                </a:lnTo>
                <a:lnTo>
                  <a:pt x="764" y="90757"/>
                </a:lnTo>
                <a:lnTo>
                  <a:pt x="2066" y="94526"/>
                </a:lnTo>
                <a:lnTo>
                  <a:pt x="3729" y="98627"/>
                </a:lnTo>
                <a:lnTo>
                  <a:pt x="4837" y="102154"/>
                </a:lnTo>
                <a:lnTo>
                  <a:pt x="5576" y="105300"/>
                </a:lnTo>
                <a:lnTo>
                  <a:pt x="6069" y="108191"/>
                </a:lnTo>
                <a:lnTo>
                  <a:pt x="6616" y="113519"/>
                </a:lnTo>
                <a:lnTo>
                  <a:pt x="6761" y="116051"/>
                </a:lnTo>
                <a:lnTo>
                  <a:pt x="7653" y="118533"/>
                </a:lnTo>
                <a:lnTo>
                  <a:pt x="10759" y="123407"/>
                </a:lnTo>
                <a:lnTo>
                  <a:pt x="12669" y="128220"/>
                </a:lnTo>
                <a:lnTo>
                  <a:pt x="13179" y="130614"/>
                </a:lnTo>
                <a:lnTo>
                  <a:pt x="15861" y="135391"/>
                </a:lnTo>
                <a:lnTo>
                  <a:pt x="17688" y="137776"/>
                </a:lnTo>
                <a:lnTo>
                  <a:pt x="19717" y="142543"/>
                </a:lnTo>
                <a:lnTo>
                  <a:pt x="21413" y="148101"/>
                </a:lnTo>
                <a:lnTo>
                  <a:pt x="22977" y="151806"/>
                </a:lnTo>
                <a:lnTo>
                  <a:pt x="24812" y="155863"/>
                </a:lnTo>
                <a:lnTo>
                  <a:pt x="26831" y="158568"/>
                </a:lnTo>
                <a:lnTo>
                  <a:pt x="28970" y="160371"/>
                </a:lnTo>
                <a:lnTo>
                  <a:pt x="33463" y="163169"/>
                </a:lnTo>
                <a:lnTo>
                  <a:pt x="38105" y="167058"/>
                </a:lnTo>
                <a:lnTo>
                  <a:pt x="42815" y="171432"/>
                </a:lnTo>
                <a:lnTo>
                  <a:pt x="45182" y="173710"/>
                </a:lnTo>
                <a:lnTo>
                  <a:pt x="47554" y="175228"/>
                </a:lnTo>
                <a:lnTo>
                  <a:pt x="52306" y="176916"/>
                </a:lnTo>
                <a:lnTo>
                  <a:pt x="55478" y="177366"/>
                </a:lnTo>
                <a:lnTo>
                  <a:pt x="59180" y="177666"/>
                </a:lnTo>
                <a:lnTo>
                  <a:pt x="66733" y="177999"/>
                </a:lnTo>
                <a:lnTo>
                  <a:pt x="75449" y="178187"/>
                </a:lnTo>
                <a:lnTo>
                  <a:pt x="80578" y="178230"/>
                </a:lnTo>
                <a:lnTo>
                  <a:pt x="83057" y="177448"/>
                </a:lnTo>
                <a:lnTo>
                  <a:pt x="87929" y="174463"/>
                </a:lnTo>
                <a:lnTo>
                  <a:pt x="92740" y="172607"/>
                </a:lnTo>
                <a:lnTo>
                  <a:pt x="95134" y="172112"/>
                </a:lnTo>
                <a:lnTo>
                  <a:pt x="99911" y="169445"/>
                </a:lnTo>
                <a:lnTo>
                  <a:pt x="104680" y="165614"/>
                </a:lnTo>
                <a:lnTo>
                  <a:pt x="109445" y="161266"/>
                </a:lnTo>
                <a:lnTo>
                  <a:pt x="112621" y="158995"/>
                </a:lnTo>
                <a:lnTo>
                  <a:pt x="116325" y="156687"/>
                </a:lnTo>
                <a:lnTo>
                  <a:pt x="120383" y="154355"/>
                </a:lnTo>
                <a:lnTo>
                  <a:pt x="123882" y="151213"/>
                </a:lnTo>
                <a:lnTo>
                  <a:pt x="127007" y="147530"/>
                </a:lnTo>
                <a:lnTo>
                  <a:pt x="129885" y="143488"/>
                </a:lnTo>
                <a:lnTo>
                  <a:pt x="131804" y="139999"/>
                </a:lnTo>
                <a:lnTo>
                  <a:pt x="133083" y="136880"/>
                </a:lnTo>
                <a:lnTo>
                  <a:pt x="133936" y="134006"/>
                </a:lnTo>
                <a:lnTo>
                  <a:pt x="136092" y="131297"/>
                </a:lnTo>
                <a:lnTo>
                  <a:pt x="139116" y="128697"/>
                </a:lnTo>
                <a:lnTo>
                  <a:pt x="142721" y="126170"/>
                </a:lnTo>
                <a:lnTo>
                  <a:pt x="145123" y="123691"/>
                </a:lnTo>
                <a:lnTo>
                  <a:pt x="146725" y="121245"/>
                </a:lnTo>
                <a:lnTo>
                  <a:pt x="149298" y="116411"/>
                </a:lnTo>
                <a:lnTo>
                  <a:pt x="153088" y="111616"/>
                </a:lnTo>
                <a:lnTo>
                  <a:pt x="155210" y="108433"/>
                </a:lnTo>
                <a:lnTo>
                  <a:pt x="157418" y="104723"/>
                </a:lnTo>
                <a:lnTo>
                  <a:pt x="159684" y="100662"/>
                </a:lnTo>
                <a:lnTo>
                  <a:pt x="161195" y="97161"/>
                </a:lnTo>
                <a:lnTo>
                  <a:pt x="162202" y="94033"/>
                </a:lnTo>
                <a:lnTo>
                  <a:pt x="162873" y="91155"/>
                </a:lnTo>
                <a:lnTo>
                  <a:pt x="163321" y="87648"/>
                </a:lnTo>
                <a:lnTo>
                  <a:pt x="163619" y="83722"/>
                </a:lnTo>
                <a:lnTo>
                  <a:pt x="163818" y="79518"/>
                </a:lnTo>
                <a:lnTo>
                  <a:pt x="163157" y="75921"/>
                </a:lnTo>
                <a:lnTo>
                  <a:pt x="161922" y="72730"/>
                </a:lnTo>
                <a:lnTo>
                  <a:pt x="160306" y="69808"/>
                </a:lnTo>
                <a:lnTo>
                  <a:pt x="158509" y="64446"/>
                </a:lnTo>
                <a:lnTo>
                  <a:pt x="158030" y="61904"/>
                </a:lnTo>
                <a:lnTo>
                  <a:pt x="157711" y="58623"/>
                </a:lnTo>
                <a:lnTo>
                  <a:pt x="157498" y="54847"/>
                </a:lnTo>
                <a:lnTo>
                  <a:pt x="157356" y="50743"/>
                </a:lnTo>
                <a:lnTo>
                  <a:pt x="156468" y="47213"/>
                </a:lnTo>
                <a:lnTo>
                  <a:pt x="155082" y="44066"/>
                </a:lnTo>
                <a:lnTo>
                  <a:pt x="153364" y="41174"/>
                </a:lnTo>
                <a:lnTo>
                  <a:pt x="151456" y="35844"/>
                </a:lnTo>
                <a:lnTo>
                  <a:pt x="150947" y="33312"/>
                </a:lnTo>
                <a:lnTo>
                  <a:pt x="148264" y="28381"/>
                </a:lnTo>
                <a:lnTo>
                  <a:pt x="143867" y="22541"/>
                </a:lnTo>
                <a:lnTo>
                  <a:pt x="139313" y="17737"/>
                </a:lnTo>
                <a:lnTo>
                  <a:pt x="132937" y="11286"/>
                </a:lnTo>
                <a:lnTo>
                  <a:pt x="130663" y="9796"/>
                </a:lnTo>
                <a:lnTo>
                  <a:pt x="126020" y="8140"/>
                </a:lnTo>
                <a:lnTo>
                  <a:pt x="121311" y="5287"/>
                </a:lnTo>
                <a:lnTo>
                  <a:pt x="118944" y="3416"/>
                </a:lnTo>
                <a:lnTo>
                  <a:pt x="115779" y="2168"/>
                </a:lnTo>
                <a:lnTo>
                  <a:pt x="112081" y="1336"/>
                </a:lnTo>
                <a:lnTo>
                  <a:pt x="108028" y="781"/>
                </a:lnTo>
                <a:lnTo>
                  <a:pt x="104532" y="411"/>
                </a:lnTo>
                <a:lnTo>
                  <a:pt x="101408" y="165"/>
                </a:lnTo>
                <a:lnTo>
                  <a:pt x="98532" y="0"/>
                </a:lnTo>
                <a:lnTo>
                  <a:pt x="95820" y="685"/>
                </a:lnTo>
                <a:lnTo>
                  <a:pt x="93219" y="1934"/>
                </a:lnTo>
                <a:lnTo>
                  <a:pt x="90691" y="3561"/>
                </a:lnTo>
                <a:lnTo>
                  <a:pt x="85765" y="5369"/>
                </a:lnTo>
                <a:lnTo>
                  <a:pt x="83340" y="5851"/>
                </a:lnTo>
                <a:lnTo>
                  <a:pt x="80137" y="6173"/>
                </a:lnTo>
                <a:lnTo>
                  <a:pt x="76413" y="6387"/>
                </a:lnTo>
                <a:lnTo>
                  <a:pt x="66615" y="6731"/>
                </a:lnTo>
                <a:lnTo>
                  <a:pt x="27166" y="6815"/>
                </a:lnTo>
                <a:lnTo>
                  <a:pt x="24431" y="7609"/>
                </a:lnTo>
                <a:lnTo>
                  <a:pt x="21813" y="8932"/>
                </a:lnTo>
                <a:lnTo>
                  <a:pt x="19275" y="10608"/>
                </a:lnTo>
                <a:lnTo>
                  <a:pt x="14337" y="12470"/>
                </a:lnTo>
                <a:lnTo>
                  <a:pt x="7054" y="139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25"/>
          <p:cNvSpPr/>
          <p:nvPr/>
        </p:nvSpPr>
        <p:spPr>
          <a:xfrm>
            <a:off x="4800600" y="1643364"/>
            <a:ext cx="185730" cy="262988"/>
          </a:xfrm>
          <a:custGeom>
            <a:avLst/>
            <a:gdLst/>
            <a:ahLst/>
            <a:cxnLst/>
            <a:rect l="0" t="0" r="0" b="0"/>
            <a:pathLst>
              <a:path w="185730" h="262988">
                <a:moveTo>
                  <a:pt x="100012" y="21129"/>
                </a:moveTo>
                <a:lnTo>
                  <a:pt x="100012" y="13993"/>
                </a:lnTo>
                <a:lnTo>
                  <a:pt x="96220" y="17780"/>
                </a:lnTo>
                <a:lnTo>
                  <a:pt x="94309" y="18896"/>
                </a:lnTo>
                <a:lnTo>
                  <a:pt x="90069" y="20137"/>
                </a:lnTo>
                <a:lnTo>
                  <a:pt x="85539" y="20688"/>
                </a:lnTo>
                <a:lnTo>
                  <a:pt x="80879" y="20933"/>
                </a:lnTo>
                <a:lnTo>
                  <a:pt x="76163" y="21042"/>
                </a:lnTo>
                <a:lnTo>
                  <a:pt x="73000" y="20278"/>
                </a:lnTo>
                <a:lnTo>
                  <a:pt x="69304" y="18974"/>
                </a:lnTo>
                <a:lnTo>
                  <a:pt x="65252" y="17311"/>
                </a:lnTo>
                <a:lnTo>
                  <a:pt x="61758" y="16203"/>
                </a:lnTo>
                <a:lnTo>
                  <a:pt x="58634" y="15464"/>
                </a:lnTo>
                <a:lnTo>
                  <a:pt x="53047" y="14642"/>
                </a:lnTo>
                <a:lnTo>
                  <a:pt x="47918" y="14277"/>
                </a:lnTo>
                <a:lnTo>
                  <a:pt x="40876" y="14115"/>
                </a:lnTo>
                <a:lnTo>
                  <a:pt x="23144" y="13993"/>
                </a:lnTo>
                <a:lnTo>
                  <a:pt x="20076" y="11872"/>
                </a:lnTo>
                <a:lnTo>
                  <a:pt x="18146" y="10195"/>
                </a:lnTo>
                <a:lnTo>
                  <a:pt x="16066" y="9077"/>
                </a:lnTo>
                <a:lnTo>
                  <a:pt x="11638" y="7835"/>
                </a:lnTo>
                <a:lnTo>
                  <a:pt x="7024" y="7283"/>
                </a:lnTo>
                <a:lnTo>
                  <a:pt x="4683" y="7136"/>
                </a:lnTo>
                <a:lnTo>
                  <a:pt x="3122" y="6244"/>
                </a:lnTo>
                <a:lnTo>
                  <a:pt x="2081" y="4856"/>
                </a:lnTo>
                <a:lnTo>
                  <a:pt x="121" y="0"/>
                </a:lnTo>
                <a:lnTo>
                  <a:pt x="2" y="7445"/>
                </a:lnTo>
                <a:lnTo>
                  <a:pt x="0" y="66079"/>
                </a:lnTo>
                <a:lnTo>
                  <a:pt x="794" y="68558"/>
                </a:lnTo>
                <a:lnTo>
                  <a:pt x="3792" y="73430"/>
                </a:lnTo>
                <a:lnTo>
                  <a:pt x="5654" y="80357"/>
                </a:lnTo>
                <a:lnTo>
                  <a:pt x="6849" y="90155"/>
                </a:lnTo>
                <a:lnTo>
                  <a:pt x="7012" y="95728"/>
                </a:lnTo>
                <a:lnTo>
                  <a:pt x="7118" y="104657"/>
                </a:lnTo>
                <a:lnTo>
                  <a:pt x="7920" y="106183"/>
                </a:lnTo>
                <a:lnTo>
                  <a:pt x="10928" y="109995"/>
                </a:lnTo>
                <a:lnTo>
                  <a:pt x="12048" y="112123"/>
                </a:lnTo>
                <a:lnTo>
                  <a:pt x="13292" y="116604"/>
                </a:lnTo>
                <a:lnTo>
                  <a:pt x="13992" y="123590"/>
                </a:lnTo>
                <a:lnTo>
                  <a:pt x="14884" y="125155"/>
                </a:lnTo>
                <a:lnTo>
                  <a:pt x="16273" y="126198"/>
                </a:lnTo>
                <a:lnTo>
                  <a:pt x="17992" y="126894"/>
                </a:lnTo>
                <a:lnTo>
                  <a:pt x="19138" y="128152"/>
                </a:lnTo>
                <a:lnTo>
                  <a:pt x="19903" y="129784"/>
                </a:lnTo>
                <a:lnTo>
                  <a:pt x="21341" y="135099"/>
                </a:lnTo>
                <a:lnTo>
                  <a:pt x="27073" y="135386"/>
                </a:lnTo>
                <a:lnTo>
                  <a:pt x="32070" y="135421"/>
                </a:lnTo>
                <a:lnTo>
                  <a:pt x="33287" y="134630"/>
                </a:lnTo>
                <a:lnTo>
                  <a:pt x="34097" y="133309"/>
                </a:lnTo>
                <a:lnTo>
                  <a:pt x="34637" y="131634"/>
                </a:lnTo>
                <a:lnTo>
                  <a:pt x="35792" y="130518"/>
                </a:lnTo>
                <a:lnTo>
                  <a:pt x="37355" y="129774"/>
                </a:lnTo>
                <a:lnTo>
                  <a:pt x="39190" y="129278"/>
                </a:lnTo>
                <a:lnTo>
                  <a:pt x="43347" y="126610"/>
                </a:lnTo>
                <a:lnTo>
                  <a:pt x="45566" y="124787"/>
                </a:lnTo>
                <a:lnTo>
                  <a:pt x="47840" y="123572"/>
                </a:lnTo>
                <a:lnTo>
                  <a:pt x="52483" y="122222"/>
                </a:lnTo>
                <a:lnTo>
                  <a:pt x="57192" y="121622"/>
                </a:lnTo>
                <a:lnTo>
                  <a:pt x="59559" y="121462"/>
                </a:lnTo>
                <a:lnTo>
                  <a:pt x="61931" y="120561"/>
                </a:lnTo>
                <a:lnTo>
                  <a:pt x="66683" y="117444"/>
                </a:lnTo>
                <a:lnTo>
                  <a:pt x="71441" y="113413"/>
                </a:lnTo>
                <a:lnTo>
                  <a:pt x="73821" y="111227"/>
                </a:lnTo>
                <a:lnTo>
                  <a:pt x="76995" y="109769"/>
                </a:lnTo>
                <a:lnTo>
                  <a:pt x="80698" y="108798"/>
                </a:lnTo>
                <a:lnTo>
                  <a:pt x="84755" y="108150"/>
                </a:lnTo>
                <a:lnTo>
                  <a:pt x="88253" y="107718"/>
                </a:lnTo>
                <a:lnTo>
                  <a:pt x="91379" y="107430"/>
                </a:lnTo>
                <a:lnTo>
                  <a:pt x="96969" y="107110"/>
                </a:lnTo>
                <a:lnTo>
                  <a:pt x="102099" y="106968"/>
                </a:lnTo>
                <a:lnTo>
                  <a:pt x="130666" y="106857"/>
                </a:lnTo>
                <a:lnTo>
                  <a:pt x="133942" y="107650"/>
                </a:lnTo>
                <a:lnTo>
                  <a:pt x="137713" y="108972"/>
                </a:lnTo>
                <a:lnTo>
                  <a:pt x="141815" y="110648"/>
                </a:lnTo>
                <a:lnTo>
                  <a:pt x="145343" y="111764"/>
                </a:lnTo>
                <a:lnTo>
                  <a:pt x="148489" y="112509"/>
                </a:lnTo>
                <a:lnTo>
                  <a:pt x="151380" y="113005"/>
                </a:lnTo>
                <a:lnTo>
                  <a:pt x="156709" y="115673"/>
                </a:lnTo>
                <a:lnTo>
                  <a:pt x="161723" y="119505"/>
                </a:lnTo>
                <a:lnTo>
                  <a:pt x="166597" y="123854"/>
                </a:lnTo>
                <a:lnTo>
                  <a:pt x="171410" y="128433"/>
                </a:lnTo>
                <a:lnTo>
                  <a:pt x="173804" y="130765"/>
                </a:lnTo>
                <a:lnTo>
                  <a:pt x="175401" y="133113"/>
                </a:lnTo>
                <a:lnTo>
                  <a:pt x="178441" y="140211"/>
                </a:lnTo>
                <a:lnTo>
                  <a:pt x="181965" y="144963"/>
                </a:lnTo>
                <a:lnTo>
                  <a:pt x="183222" y="148135"/>
                </a:lnTo>
                <a:lnTo>
                  <a:pt x="184620" y="155893"/>
                </a:lnTo>
                <a:lnTo>
                  <a:pt x="185241" y="162516"/>
                </a:lnTo>
                <a:lnTo>
                  <a:pt x="185516" y="168899"/>
                </a:lnTo>
                <a:lnTo>
                  <a:pt x="185708" y="186737"/>
                </a:lnTo>
                <a:lnTo>
                  <a:pt x="185729" y="194641"/>
                </a:lnTo>
                <a:lnTo>
                  <a:pt x="183617" y="201697"/>
                </a:lnTo>
                <a:lnTo>
                  <a:pt x="180032" y="209332"/>
                </a:lnTo>
                <a:lnTo>
                  <a:pt x="175793" y="215371"/>
                </a:lnTo>
                <a:lnTo>
                  <a:pt x="171263" y="220700"/>
                </a:lnTo>
                <a:lnTo>
                  <a:pt x="166604" y="225715"/>
                </a:lnTo>
                <a:lnTo>
                  <a:pt x="161888" y="230590"/>
                </a:lnTo>
                <a:lnTo>
                  <a:pt x="158725" y="233001"/>
                </a:lnTo>
                <a:lnTo>
                  <a:pt x="155029" y="235402"/>
                </a:lnTo>
                <a:lnTo>
                  <a:pt x="150977" y="237796"/>
                </a:lnTo>
                <a:lnTo>
                  <a:pt x="147483" y="240186"/>
                </a:lnTo>
                <a:lnTo>
                  <a:pt x="144359" y="242574"/>
                </a:lnTo>
                <a:lnTo>
                  <a:pt x="141483" y="244959"/>
                </a:lnTo>
                <a:lnTo>
                  <a:pt x="137978" y="247343"/>
                </a:lnTo>
                <a:lnTo>
                  <a:pt x="134054" y="249726"/>
                </a:lnTo>
                <a:lnTo>
                  <a:pt x="129850" y="252108"/>
                </a:lnTo>
                <a:lnTo>
                  <a:pt x="125461" y="253696"/>
                </a:lnTo>
                <a:lnTo>
                  <a:pt x="120947" y="254755"/>
                </a:lnTo>
                <a:lnTo>
                  <a:pt x="116350" y="255461"/>
                </a:lnTo>
                <a:lnTo>
                  <a:pt x="112491" y="255932"/>
                </a:lnTo>
                <a:lnTo>
                  <a:pt x="109125" y="256246"/>
                </a:lnTo>
                <a:lnTo>
                  <a:pt x="106088" y="256455"/>
                </a:lnTo>
                <a:lnTo>
                  <a:pt x="102475" y="257388"/>
                </a:lnTo>
                <a:lnTo>
                  <a:pt x="98479" y="258804"/>
                </a:lnTo>
                <a:lnTo>
                  <a:pt x="94228" y="260541"/>
                </a:lnTo>
                <a:lnTo>
                  <a:pt x="90600" y="261700"/>
                </a:lnTo>
                <a:lnTo>
                  <a:pt x="87387" y="262472"/>
                </a:lnTo>
                <a:lnTo>
                  <a:pt x="84452" y="262987"/>
                </a:lnTo>
                <a:lnTo>
                  <a:pt x="80907" y="262536"/>
                </a:lnTo>
                <a:lnTo>
                  <a:pt x="76957" y="261442"/>
                </a:lnTo>
                <a:lnTo>
                  <a:pt x="72735" y="259919"/>
                </a:lnTo>
                <a:lnTo>
                  <a:pt x="69128" y="258904"/>
                </a:lnTo>
                <a:lnTo>
                  <a:pt x="65929" y="258227"/>
                </a:lnTo>
                <a:lnTo>
                  <a:pt x="60258" y="257475"/>
                </a:lnTo>
                <a:lnTo>
                  <a:pt x="55091" y="257140"/>
                </a:lnTo>
                <a:lnTo>
                  <a:pt x="52602" y="256258"/>
                </a:lnTo>
                <a:lnTo>
                  <a:pt x="47720" y="253160"/>
                </a:lnTo>
                <a:lnTo>
                  <a:pt x="42905" y="251254"/>
                </a:lnTo>
                <a:lnTo>
                  <a:pt x="40509" y="250746"/>
                </a:lnTo>
                <a:lnTo>
                  <a:pt x="38912" y="249613"/>
                </a:lnTo>
                <a:lnTo>
                  <a:pt x="37848" y="248064"/>
                </a:lnTo>
                <a:lnTo>
                  <a:pt x="37138" y="246238"/>
                </a:lnTo>
                <a:lnTo>
                  <a:pt x="35871" y="245021"/>
                </a:lnTo>
                <a:lnTo>
                  <a:pt x="34233" y="244209"/>
                </a:lnTo>
                <a:lnTo>
                  <a:pt x="32346" y="243668"/>
                </a:lnTo>
                <a:lnTo>
                  <a:pt x="31089" y="242513"/>
                </a:lnTo>
                <a:lnTo>
                  <a:pt x="30251" y="240950"/>
                </a:lnTo>
                <a:lnTo>
                  <a:pt x="29692" y="239114"/>
                </a:lnTo>
                <a:lnTo>
                  <a:pt x="28526" y="237890"/>
                </a:lnTo>
                <a:lnTo>
                  <a:pt x="26955" y="237074"/>
                </a:lnTo>
                <a:lnTo>
                  <a:pt x="25113" y="236530"/>
                </a:lnTo>
                <a:lnTo>
                  <a:pt x="23886" y="235373"/>
                </a:lnTo>
                <a:lnTo>
                  <a:pt x="23067" y="233809"/>
                </a:lnTo>
                <a:lnTo>
                  <a:pt x="21431" y="228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26"/>
          <p:cNvSpPr/>
          <p:nvPr/>
        </p:nvSpPr>
        <p:spPr>
          <a:xfrm>
            <a:off x="4093368" y="2114645"/>
            <a:ext cx="218086" cy="225193"/>
          </a:xfrm>
          <a:custGeom>
            <a:avLst/>
            <a:gdLst/>
            <a:ahLst/>
            <a:cxnLst/>
            <a:rect l="0" t="0" r="0" b="0"/>
            <a:pathLst>
              <a:path w="218086" h="225193">
                <a:moveTo>
                  <a:pt x="0" y="21336"/>
                </a:moveTo>
                <a:lnTo>
                  <a:pt x="0" y="28392"/>
                </a:lnTo>
                <a:lnTo>
                  <a:pt x="5703" y="28462"/>
                </a:lnTo>
                <a:lnTo>
                  <a:pt x="16793" y="28477"/>
                </a:lnTo>
                <a:lnTo>
                  <a:pt x="23603" y="26362"/>
                </a:lnTo>
                <a:lnTo>
                  <a:pt x="27642" y="24687"/>
                </a:lnTo>
                <a:lnTo>
                  <a:pt x="34246" y="20708"/>
                </a:lnTo>
                <a:lnTo>
                  <a:pt x="37118" y="18536"/>
                </a:lnTo>
                <a:lnTo>
                  <a:pt x="40621" y="17088"/>
                </a:lnTo>
                <a:lnTo>
                  <a:pt x="44543" y="16123"/>
                </a:lnTo>
                <a:lnTo>
                  <a:pt x="48745" y="15479"/>
                </a:lnTo>
                <a:lnTo>
                  <a:pt x="53135" y="14256"/>
                </a:lnTo>
                <a:lnTo>
                  <a:pt x="57648" y="12647"/>
                </a:lnTo>
                <a:lnTo>
                  <a:pt x="62245" y="10781"/>
                </a:lnTo>
                <a:lnTo>
                  <a:pt x="66897" y="9537"/>
                </a:lnTo>
                <a:lnTo>
                  <a:pt x="71585" y="8707"/>
                </a:lnTo>
                <a:lnTo>
                  <a:pt x="76299" y="8154"/>
                </a:lnTo>
                <a:lnTo>
                  <a:pt x="81029" y="6992"/>
                </a:lnTo>
                <a:lnTo>
                  <a:pt x="85769" y="5423"/>
                </a:lnTo>
                <a:lnTo>
                  <a:pt x="90517" y="3584"/>
                </a:lnTo>
                <a:lnTo>
                  <a:pt x="96063" y="2357"/>
                </a:lnTo>
                <a:lnTo>
                  <a:pt x="102142" y="1540"/>
                </a:lnTo>
                <a:lnTo>
                  <a:pt x="113659" y="631"/>
                </a:lnTo>
                <a:lnTo>
                  <a:pt x="121424" y="228"/>
                </a:lnTo>
                <a:lnTo>
                  <a:pt x="129637" y="48"/>
                </a:lnTo>
                <a:lnTo>
                  <a:pt x="134050" y="0"/>
                </a:lnTo>
                <a:lnTo>
                  <a:pt x="138579" y="762"/>
                </a:lnTo>
                <a:lnTo>
                  <a:pt x="143186" y="2064"/>
                </a:lnTo>
                <a:lnTo>
                  <a:pt x="147845" y="3725"/>
                </a:lnTo>
                <a:lnTo>
                  <a:pt x="150951" y="5627"/>
                </a:lnTo>
                <a:lnTo>
                  <a:pt x="153022" y="7688"/>
                </a:lnTo>
                <a:lnTo>
                  <a:pt x="154402" y="9856"/>
                </a:lnTo>
                <a:lnTo>
                  <a:pt x="156116" y="11301"/>
                </a:lnTo>
                <a:lnTo>
                  <a:pt x="158053" y="12265"/>
                </a:lnTo>
                <a:lnTo>
                  <a:pt x="160137" y="12907"/>
                </a:lnTo>
                <a:lnTo>
                  <a:pt x="161527" y="14923"/>
                </a:lnTo>
                <a:lnTo>
                  <a:pt x="163071" y="21396"/>
                </a:lnTo>
                <a:lnTo>
                  <a:pt x="163758" y="27448"/>
                </a:lnTo>
                <a:lnTo>
                  <a:pt x="164062" y="33577"/>
                </a:lnTo>
                <a:lnTo>
                  <a:pt x="164198" y="41593"/>
                </a:lnTo>
                <a:lnTo>
                  <a:pt x="163441" y="45159"/>
                </a:lnTo>
                <a:lnTo>
                  <a:pt x="160482" y="51239"/>
                </a:lnTo>
                <a:lnTo>
                  <a:pt x="156521" y="58703"/>
                </a:lnTo>
                <a:lnTo>
                  <a:pt x="147511" y="76430"/>
                </a:lnTo>
                <a:lnTo>
                  <a:pt x="144378" y="80290"/>
                </a:lnTo>
                <a:lnTo>
                  <a:pt x="140703" y="83658"/>
                </a:lnTo>
                <a:lnTo>
                  <a:pt x="136664" y="86696"/>
                </a:lnTo>
                <a:lnTo>
                  <a:pt x="132384" y="90309"/>
                </a:lnTo>
                <a:lnTo>
                  <a:pt x="127944" y="94306"/>
                </a:lnTo>
                <a:lnTo>
                  <a:pt x="116226" y="105398"/>
                </a:lnTo>
                <a:lnTo>
                  <a:pt x="109600" y="111084"/>
                </a:lnTo>
                <a:lnTo>
                  <a:pt x="105610" y="113712"/>
                </a:lnTo>
                <a:lnTo>
                  <a:pt x="101363" y="116257"/>
                </a:lnTo>
                <a:lnTo>
                  <a:pt x="97738" y="117954"/>
                </a:lnTo>
                <a:lnTo>
                  <a:pt x="91593" y="119840"/>
                </a:lnTo>
                <a:lnTo>
                  <a:pt x="89637" y="121136"/>
                </a:lnTo>
                <a:lnTo>
                  <a:pt x="88334" y="122794"/>
                </a:lnTo>
                <a:lnTo>
                  <a:pt x="87464" y="124694"/>
                </a:lnTo>
                <a:lnTo>
                  <a:pt x="86091" y="125960"/>
                </a:lnTo>
                <a:lnTo>
                  <a:pt x="84382" y="126804"/>
                </a:lnTo>
                <a:lnTo>
                  <a:pt x="80366" y="127742"/>
                </a:lnTo>
                <a:lnTo>
                  <a:pt x="75935" y="128159"/>
                </a:lnTo>
                <a:lnTo>
                  <a:pt x="74436" y="127476"/>
                </a:lnTo>
                <a:lnTo>
                  <a:pt x="73436" y="126227"/>
                </a:lnTo>
                <a:lnTo>
                  <a:pt x="72770" y="124601"/>
                </a:lnTo>
                <a:lnTo>
                  <a:pt x="71532" y="123517"/>
                </a:lnTo>
                <a:lnTo>
                  <a:pt x="69913" y="122794"/>
                </a:lnTo>
                <a:lnTo>
                  <a:pt x="68040" y="122312"/>
                </a:lnTo>
                <a:lnTo>
                  <a:pt x="67586" y="121991"/>
                </a:lnTo>
                <a:lnTo>
                  <a:pt x="68076" y="121777"/>
                </a:lnTo>
                <a:lnTo>
                  <a:pt x="69196" y="121634"/>
                </a:lnTo>
                <a:lnTo>
                  <a:pt x="69944" y="120745"/>
                </a:lnTo>
                <a:lnTo>
                  <a:pt x="70441" y="119358"/>
                </a:lnTo>
                <a:lnTo>
                  <a:pt x="71142" y="113615"/>
                </a:lnTo>
                <a:lnTo>
                  <a:pt x="71241" y="111430"/>
                </a:lnTo>
                <a:lnTo>
                  <a:pt x="72894" y="109974"/>
                </a:lnTo>
                <a:lnTo>
                  <a:pt x="75584" y="109003"/>
                </a:lnTo>
                <a:lnTo>
                  <a:pt x="78964" y="108355"/>
                </a:lnTo>
                <a:lnTo>
                  <a:pt x="84837" y="105519"/>
                </a:lnTo>
                <a:lnTo>
                  <a:pt x="87514" y="103652"/>
                </a:lnTo>
                <a:lnTo>
                  <a:pt x="90887" y="102407"/>
                </a:lnTo>
                <a:lnTo>
                  <a:pt x="94722" y="101577"/>
                </a:lnTo>
                <a:lnTo>
                  <a:pt x="98867" y="101024"/>
                </a:lnTo>
                <a:lnTo>
                  <a:pt x="103218" y="99861"/>
                </a:lnTo>
                <a:lnTo>
                  <a:pt x="107706" y="98292"/>
                </a:lnTo>
                <a:lnTo>
                  <a:pt x="112285" y="96453"/>
                </a:lnTo>
                <a:lnTo>
                  <a:pt x="116926" y="95226"/>
                </a:lnTo>
                <a:lnTo>
                  <a:pt x="121607" y="94409"/>
                </a:lnTo>
                <a:lnTo>
                  <a:pt x="126315" y="93863"/>
                </a:lnTo>
                <a:lnTo>
                  <a:pt x="131041" y="93500"/>
                </a:lnTo>
                <a:lnTo>
                  <a:pt x="135780" y="93258"/>
                </a:lnTo>
                <a:lnTo>
                  <a:pt x="147917" y="92917"/>
                </a:lnTo>
                <a:lnTo>
                  <a:pt x="162921" y="92802"/>
                </a:lnTo>
                <a:lnTo>
                  <a:pt x="167352" y="93586"/>
                </a:lnTo>
                <a:lnTo>
                  <a:pt x="171893" y="94903"/>
                </a:lnTo>
                <a:lnTo>
                  <a:pt x="176508" y="96574"/>
                </a:lnTo>
                <a:lnTo>
                  <a:pt x="180378" y="98482"/>
                </a:lnTo>
                <a:lnTo>
                  <a:pt x="190411" y="104960"/>
                </a:lnTo>
                <a:lnTo>
                  <a:pt x="194410" y="107248"/>
                </a:lnTo>
                <a:lnTo>
                  <a:pt x="198663" y="109567"/>
                </a:lnTo>
                <a:lnTo>
                  <a:pt x="202292" y="111906"/>
                </a:lnTo>
                <a:lnTo>
                  <a:pt x="208441" y="116623"/>
                </a:lnTo>
                <a:lnTo>
                  <a:pt x="210398" y="119785"/>
                </a:lnTo>
                <a:lnTo>
                  <a:pt x="211703" y="123481"/>
                </a:lnTo>
                <a:lnTo>
                  <a:pt x="212573" y="127533"/>
                </a:lnTo>
                <a:lnTo>
                  <a:pt x="215656" y="134151"/>
                </a:lnTo>
                <a:lnTo>
                  <a:pt x="217589" y="137027"/>
                </a:lnTo>
                <a:lnTo>
                  <a:pt x="218085" y="140532"/>
                </a:lnTo>
                <a:lnTo>
                  <a:pt x="217621" y="144456"/>
                </a:lnTo>
                <a:lnTo>
                  <a:pt x="216518" y="148660"/>
                </a:lnTo>
                <a:lnTo>
                  <a:pt x="215293" y="155447"/>
                </a:lnTo>
                <a:lnTo>
                  <a:pt x="214748" y="161903"/>
                </a:lnTo>
                <a:lnTo>
                  <a:pt x="214507" y="170064"/>
                </a:lnTo>
                <a:lnTo>
                  <a:pt x="213648" y="173669"/>
                </a:lnTo>
                <a:lnTo>
                  <a:pt x="210578" y="179792"/>
                </a:lnTo>
                <a:lnTo>
                  <a:pt x="207854" y="183329"/>
                </a:lnTo>
                <a:lnTo>
                  <a:pt x="204451" y="187275"/>
                </a:lnTo>
                <a:lnTo>
                  <a:pt x="200594" y="191493"/>
                </a:lnTo>
                <a:lnTo>
                  <a:pt x="196436" y="195099"/>
                </a:lnTo>
                <a:lnTo>
                  <a:pt x="192076" y="198297"/>
                </a:lnTo>
                <a:lnTo>
                  <a:pt x="187582" y="201222"/>
                </a:lnTo>
                <a:lnTo>
                  <a:pt x="183792" y="203966"/>
                </a:lnTo>
                <a:lnTo>
                  <a:pt x="177465" y="209132"/>
                </a:lnTo>
                <a:lnTo>
                  <a:pt x="173872" y="211621"/>
                </a:lnTo>
                <a:lnTo>
                  <a:pt x="169890" y="214074"/>
                </a:lnTo>
                <a:lnTo>
                  <a:pt x="165648" y="216503"/>
                </a:lnTo>
                <a:lnTo>
                  <a:pt x="161232" y="218122"/>
                </a:lnTo>
                <a:lnTo>
                  <a:pt x="156701" y="219202"/>
                </a:lnTo>
                <a:lnTo>
                  <a:pt x="152092" y="219921"/>
                </a:lnTo>
                <a:lnTo>
                  <a:pt x="147432" y="221195"/>
                </a:lnTo>
                <a:lnTo>
                  <a:pt x="142738" y="222838"/>
                </a:lnTo>
                <a:lnTo>
                  <a:pt x="138021" y="224727"/>
                </a:lnTo>
                <a:lnTo>
                  <a:pt x="133289" y="225192"/>
                </a:lnTo>
                <a:lnTo>
                  <a:pt x="128547" y="224709"/>
                </a:lnTo>
                <a:lnTo>
                  <a:pt x="123798" y="223593"/>
                </a:lnTo>
                <a:lnTo>
                  <a:pt x="119045" y="222849"/>
                </a:lnTo>
                <a:lnTo>
                  <a:pt x="114288" y="222353"/>
                </a:lnTo>
                <a:lnTo>
                  <a:pt x="109530" y="222022"/>
                </a:lnTo>
                <a:lnTo>
                  <a:pt x="104770" y="221802"/>
                </a:lnTo>
                <a:lnTo>
                  <a:pt x="95248" y="221557"/>
                </a:lnTo>
                <a:lnTo>
                  <a:pt x="90486" y="220698"/>
                </a:lnTo>
                <a:lnTo>
                  <a:pt x="85724" y="219331"/>
                </a:lnTo>
                <a:lnTo>
                  <a:pt x="80962" y="217626"/>
                </a:lnTo>
                <a:lnTo>
                  <a:pt x="76200" y="216490"/>
                </a:lnTo>
                <a:lnTo>
                  <a:pt x="71437" y="215732"/>
                </a:lnTo>
                <a:lnTo>
                  <a:pt x="66675" y="215227"/>
                </a:lnTo>
                <a:lnTo>
                  <a:pt x="62707" y="214097"/>
                </a:lnTo>
                <a:lnTo>
                  <a:pt x="56180" y="210724"/>
                </a:lnTo>
                <a:lnTo>
                  <a:pt x="50634" y="208696"/>
                </a:lnTo>
                <a:lnTo>
                  <a:pt x="48043" y="208155"/>
                </a:lnTo>
                <a:lnTo>
                  <a:pt x="43048" y="205437"/>
                </a:lnTo>
                <a:lnTo>
                  <a:pt x="37167" y="201017"/>
                </a:lnTo>
                <a:lnTo>
                  <a:pt x="36684" y="199861"/>
                </a:lnTo>
                <a:lnTo>
                  <a:pt x="36148" y="196460"/>
                </a:lnTo>
                <a:lnTo>
                  <a:pt x="35211" y="195235"/>
                </a:lnTo>
                <a:lnTo>
                  <a:pt x="33793" y="194419"/>
                </a:lnTo>
                <a:lnTo>
                  <a:pt x="32054" y="193874"/>
                </a:lnTo>
                <a:lnTo>
                  <a:pt x="30894" y="192718"/>
                </a:lnTo>
                <a:lnTo>
                  <a:pt x="30121" y="191153"/>
                </a:lnTo>
                <a:lnTo>
                  <a:pt x="28575" y="1856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27"/>
          <p:cNvSpPr/>
          <p:nvPr/>
        </p:nvSpPr>
        <p:spPr>
          <a:xfrm>
            <a:off x="5279231" y="1950243"/>
            <a:ext cx="221457" cy="7145"/>
          </a:xfrm>
          <a:custGeom>
            <a:avLst/>
            <a:gdLst/>
            <a:ahLst/>
            <a:cxnLst/>
            <a:rect l="0" t="0" r="0" b="0"/>
            <a:pathLst>
              <a:path w="221457" h="7145">
                <a:moveTo>
                  <a:pt x="0" y="0"/>
                </a:moveTo>
                <a:lnTo>
                  <a:pt x="119852" y="0"/>
                </a:lnTo>
                <a:lnTo>
                  <a:pt x="124351" y="794"/>
                </a:lnTo>
                <a:lnTo>
                  <a:pt x="128938" y="2117"/>
                </a:lnTo>
                <a:lnTo>
                  <a:pt x="133583" y="3793"/>
                </a:lnTo>
                <a:lnTo>
                  <a:pt x="138268" y="4910"/>
                </a:lnTo>
                <a:lnTo>
                  <a:pt x="142979" y="5655"/>
                </a:lnTo>
                <a:lnTo>
                  <a:pt x="147707" y="6151"/>
                </a:lnTo>
                <a:lnTo>
                  <a:pt x="152446" y="6482"/>
                </a:lnTo>
                <a:lnTo>
                  <a:pt x="157193" y="6703"/>
                </a:lnTo>
                <a:lnTo>
                  <a:pt x="166701" y="6948"/>
                </a:lnTo>
                <a:lnTo>
                  <a:pt x="22145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28"/>
          <p:cNvSpPr/>
          <p:nvPr/>
        </p:nvSpPr>
        <p:spPr>
          <a:xfrm>
            <a:off x="5322093" y="2014537"/>
            <a:ext cx="235745" cy="14289"/>
          </a:xfrm>
          <a:custGeom>
            <a:avLst/>
            <a:gdLst/>
            <a:ahLst/>
            <a:cxnLst/>
            <a:rect l="0" t="0" r="0" b="0"/>
            <a:pathLst>
              <a:path w="235745" h="14289">
                <a:moveTo>
                  <a:pt x="0" y="7144"/>
                </a:moveTo>
                <a:lnTo>
                  <a:pt x="17000" y="7144"/>
                </a:lnTo>
                <a:lnTo>
                  <a:pt x="19271" y="7938"/>
                </a:lnTo>
                <a:lnTo>
                  <a:pt x="21579" y="9260"/>
                </a:lnTo>
                <a:lnTo>
                  <a:pt x="23911" y="10936"/>
                </a:lnTo>
                <a:lnTo>
                  <a:pt x="26259" y="12053"/>
                </a:lnTo>
                <a:lnTo>
                  <a:pt x="28619" y="12798"/>
                </a:lnTo>
                <a:lnTo>
                  <a:pt x="30986" y="13295"/>
                </a:lnTo>
                <a:lnTo>
                  <a:pt x="34151" y="13626"/>
                </a:lnTo>
                <a:lnTo>
                  <a:pt x="37848" y="13846"/>
                </a:lnTo>
                <a:lnTo>
                  <a:pt x="46190" y="14092"/>
                </a:lnTo>
                <a:lnTo>
                  <a:pt x="87173" y="14280"/>
                </a:lnTo>
                <a:lnTo>
                  <a:pt x="204759" y="14288"/>
                </a:lnTo>
                <a:lnTo>
                  <a:pt x="208738" y="13494"/>
                </a:lnTo>
                <a:lnTo>
                  <a:pt x="212183" y="12171"/>
                </a:lnTo>
                <a:lnTo>
                  <a:pt x="215275" y="10495"/>
                </a:lnTo>
                <a:lnTo>
                  <a:pt x="218129" y="9378"/>
                </a:lnTo>
                <a:lnTo>
                  <a:pt x="220826" y="8633"/>
                </a:lnTo>
                <a:lnTo>
                  <a:pt x="227065" y="7438"/>
                </a:lnTo>
                <a:lnTo>
                  <a:pt x="234052" y="7183"/>
                </a:lnTo>
                <a:lnTo>
                  <a:pt x="234616" y="7170"/>
                </a:lnTo>
                <a:lnTo>
                  <a:pt x="234992" y="6367"/>
                </a:lnTo>
                <a:lnTo>
                  <a:pt x="235243" y="5039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29"/>
          <p:cNvSpPr/>
          <p:nvPr/>
        </p:nvSpPr>
        <p:spPr>
          <a:xfrm>
            <a:off x="5915025" y="1743075"/>
            <a:ext cx="57151" cy="221457"/>
          </a:xfrm>
          <a:custGeom>
            <a:avLst/>
            <a:gdLst/>
            <a:ahLst/>
            <a:cxnLst/>
            <a:rect l="0" t="0" r="0" b="0"/>
            <a:pathLst>
              <a:path w="57151" h="221457">
                <a:moveTo>
                  <a:pt x="0" y="0"/>
                </a:moveTo>
                <a:lnTo>
                  <a:pt x="0" y="10641"/>
                </a:lnTo>
                <a:lnTo>
                  <a:pt x="794" y="12650"/>
                </a:lnTo>
                <a:lnTo>
                  <a:pt x="2116" y="14783"/>
                </a:lnTo>
                <a:lnTo>
                  <a:pt x="3792" y="16999"/>
                </a:lnTo>
                <a:lnTo>
                  <a:pt x="4909" y="19270"/>
                </a:lnTo>
                <a:lnTo>
                  <a:pt x="6150" y="23910"/>
                </a:lnTo>
                <a:lnTo>
                  <a:pt x="7275" y="27052"/>
                </a:lnTo>
                <a:lnTo>
                  <a:pt x="8819" y="30735"/>
                </a:lnTo>
                <a:lnTo>
                  <a:pt x="10641" y="34777"/>
                </a:lnTo>
                <a:lnTo>
                  <a:pt x="11857" y="38266"/>
                </a:lnTo>
                <a:lnTo>
                  <a:pt x="13207" y="44259"/>
                </a:lnTo>
                <a:lnTo>
                  <a:pt x="13567" y="47762"/>
                </a:lnTo>
                <a:lnTo>
                  <a:pt x="13807" y="51685"/>
                </a:lnTo>
                <a:lnTo>
                  <a:pt x="13967" y="55888"/>
                </a:lnTo>
                <a:lnTo>
                  <a:pt x="14867" y="60277"/>
                </a:lnTo>
                <a:lnTo>
                  <a:pt x="16262" y="64791"/>
                </a:lnTo>
                <a:lnTo>
                  <a:pt x="17985" y="69388"/>
                </a:lnTo>
                <a:lnTo>
                  <a:pt x="19133" y="73246"/>
                </a:lnTo>
                <a:lnTo>
                  <a:pt x="20409" y="79649"/>
                </a:lnTo>
                <a:lnTo>
                  <a:pt x="20750" y="83262"/>
                </a:lnTo>
                <a:lnTo>
                  <a:pt x="20977" y="87258"/>
                </a:lnTo>
                <a:lnTo>
                  <a:pt x="21128" y="91509"/>
                </a:lnTo>
                <a:lnTo>
                  <a:pt x="22023" y="95931"/>
                </a:lnTo>
                <a:lnTo>
                  <a:pt x="23413" y="100466"/>
                </a:lnTo>
                <a:lnTo>
                  <a:pt x="25134" y="105077"/>
                </a:lnTo>
                <a:lnTo>
                  <a:pt x="26280" y="109739"/>
                </a:lnTo>
                <a:lnTo>
                  <a:pt x="27046" y="114434"/>
                </a:lnTo>
                <a:lnTo>
                  <a:pt x="27555" y="119152"/>
                </a:lnTo>
                <a:lnTo>
                  <a:pt x="27895" y="123884"/>
                </a:lnTo>
                <a:lnTo>
                  <a:pt x="28121" y="128627"/>
                </a:lnTo>
                <a:lnTo>
                  <a:pt x="28272" y="133376"/>
                </a:lnTo>
                <a:lnTo>
                  <a:pt x="29167" y="137336"/>
                </a:lnTo>
                <a:lnTo>
                  <a:pt x="30557" y="140770"/>
                </a:lnTo>
                <a:lnTo>
                  <a:pt x="32278" y="143853"/>
                </a:lnTo>
                <a:lnTo>
                  <a:pt x="33424" y="147495"/>
                </a:lnTo>
                <a:lnTo>
                  <a:pt x="34189" y="151511"/>
                </a:lnTo>
                <a:lnTo>
                  <a:pt x="34699" y="155776"/>
                </a:lnTo>
                <a:lnTo>
                  <a:pt x="35038" y="160207"/>
                </a:lnTo>
                <a:lnTo>
                  <a:pt x="35265" y="164748"/>
                </a:lnTo>
                <a:lnTo>
                  <a:pt x="35416" y="169363"/>
                </a:lnTo>
                <a:lnTo>
                  <a:pt x="36311" y="173234"/>
                </a:lnTo>
                <a:lnTo>
                  <a:pt x="37701" y="176608"/>
                </a:lnTo>
                <a:lnTo>
                  <a:pt x="39422" y="179651"/>
                </a:lnTo>
                <a:lnTo>
                  <a:pt x="40568" y="182473"/>
                </a:lnTo>
                <a:lnTo>
                  <a:pt x="41843" y="187726"/>
                </a:lnTo>
                <a:lnTo>
                  <a:pt x="42976" y="190238"/>
                </a:lnTo>
                <a:lnTo>
                  <a:pt x="44525" y="192707"/>
                </a:lnTo>
                <a:lnTo>
                  <a:pt x="46352" y="195146"/>
                </a:lnTo>
                <a:lnTo>
                  <a:pt x="47570" y="197566"/>
                </a:lnTo>
                <a:lnTo>
                  <a:pt x="48923" y="202371"/>
                </a:lnTo>
                <a:lnTo>
                  <a:pt x="49525" y="207153"/>
                </a:lnTo>
                <a:lnTo>
                  <a:pt x="49911" y="212898"/>
                </a:lnTo>
                <a:lnTo>
                  <a:pt x="49978" y="217685"/>
                </a:lnTo>
                <a:lnTo>
                  <a:pt x="50781" y="218942"/>
                </a:lnTo>
                <a:lnTo>
                  <a:pt x="52110" y="219780"/>
                </a:lnTo>
                <a:lnTo>
                  <a:pt x="57150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30"/>
          <p:cNvSpPr/>
          <p:nvPr/>
        </p:nvSpPr>
        <p:spPr>
          <a:xfrm>
            <a:off x="6107906" y="1700213"/>
            <a:ext cx="189628" cy="242879"/>
          </a:xfrm>
          <a:custGeom>
            <a:avLst/>
            <a:gdLst/>
            <a:ahLst/>
            <a:cxnLst/>
            <a:rect l="0" t="0" r="0" b="0"/>
            <a:pathLst>
              <a:path w="189628" h="242879">
                <a:moveTo>
                  <a:pt x="121444" y="7143"/>
                </a:moveTo>
                <a:lnTo>
                  <a:pt x="114594" y="7143"/>
                </a:lnTo>
                <a:lnTo>
                  <a:pt x="114308" y="293"/>
                </a:lnTo>
                <a:lnTo>
                  <a:pt x="108599" y="57"/>
                </a:lnTo>
                <a:lnTo>
                  <a:pt x="83333" y="0"/>
                </a:lnTo>
                <a:lnTo>
                  <a:pt x="80955" y="793"/>
                </a:lnTo>
                <a:lnTo>
                  <a:pt x="76197" y="3791"/>
                </a:lnTo>
                <a:lnTo>
                  <a:pt x="73022" y="4909"/>
                </a:lnTo>
                <a:lnTo>
                  <a:pt x="69320" y="5653"/>
                </a:lnTo>
                <a:lnTo>
                  <a:pt x="65263" y="6150"/>
                </a:lnTo>
                <a:lnTo>
                  <a:pt x="61765" y="6481"/>
                </a:lnTo>
                <a:lnTo>
                  <a:pt x="58639" y="6701"/>
                </a:lnTo>
                <a:lnTo>
                  <a:pt x="53049" y="6947"/>
                </a:lnTo>
                <a:lnTo>
                  <a:pt x="45440" y="7085"/>
                </a:lnTo>
                <a:lnTo>
                  <a:pt x="10913" y="7143"/>
                </a:lnTo>
                <a:lnTo>
                  <a:pt x="9657" y="7937"/>
                </a:lnTo>
                <a:lnTo>
                  <a:pt x="8819" y="9259"/>
                </a:lnTo>
                <a:lnTo>
                  <a:pt x="7173" y="14199"/>
                </a:lnTo>
                <a:lnTo>
                  <a:pt x="7144" y="105865"/>
                </a:lnTo>
                <a:lnTo>
                  <a:pt x="6350" y="109470"/>
                </a:lnTo>
                <a:lnTo>
                  <a:pt x="2234" y="118336"/>
                </a:lnTo>
                <a:lnTo>
                  <a:pt x="993" y="123502"/>
                </a:lnTo>
                <a:lnTo>
                  <a:pt x="294" y="130872"/>
                </a:lnTo>
                <a:lnTo>
                  <a:pt x="87" y="138083"/>
                </a:lnTo>
                <a:lnTo>
                  <a:pt x="0" y="157161"/>
                </a:lnTo>
                <a:lnTo>
                  <a:pt x="0" y="151011"/>
                </a:lnTo>
                <a:lnTo>
                  <a:pt x="5703" y="144511"/>
                </a:lnTo>
                <a:lnTo>
                  <a:pt x="16793" y="133251"/>
                </a:lnTo>
                <a:lnTo>
                  <a:pt x="19926" y="131696"/>
                </a:lnTo>
                <a:lnTo>
                  <a:pt x="23603" y="130660"/>
                </a:lnTo>
                <a:lnTo>
                  <a:pt x="27641" y="129969"/>
                </a:lnTo>
                <a:lnTo>
                  <a:pt x="31128" y="128714"/>
                </a:lnTo>
                <a:lnTo>
                  <a:pt x="34246" y="127084"/>
                </a:lnTo>
                <a:lnTo>
                  <a:pt x="37118" y="125204"/>
                </a:lnTo>
                <a:lnTo>
                  <a:pt x="40620" y="123156"/>
                </a:lnTo>
                <a:lnTo>
                  <a:pt x="44543" y="120998"/>
                </a:lnTo>
                <a:lnTo>
                  <a:pt x="48745" y="118765"/>
                </a:lnTo>
                <a:lnTo>
                  <a:pt x="53134" y="117276"/>
                </a:lnTo>
                <a:lnTo>
                  <a:pt x="57648" y="116284"/>
                </a:lnTo>
                <a:lnTo>
                  <a:pt x="62244" y="115622"/>
                </a:lnTo>
                <a:lnTo>
                  <a:pt x="66896" y="115181"/>
                </a:lnTo>
                <a:lnTo>
                  <a:pt x="71585" y="114887"/>
                </a:lnTo>
                <a:lnTo>
                  <a:pt x="80234" y="114560"/>
                </a:lnTo>
                <a:lnTo>
                  <a:pt x="86724" y="114415"/>
                </a:lnTo>
                <a:lnTo>
                  <a:pt x="126294" y="114302"/>
                </a:lnTo>
                <a:lnTo>
                  <a:pt x="131027" y="115095"/>
                </a:lnTo>
                <a:lnTo>
                  <a:pt x="135770" y="116417"/>
                </a:lnTo>
                <a:lnTo>
                  <a:pt x="140520" y="118092"/>
                </a:lnTo>
                <a:lnTo>
                  <a:pt x="144480" y="120003"/>
                </a:lnTo>
                <a:lnTo>
                  <a:pt x="147913" y="122070"/>
                </a:lnTo>
                <a:lnTo>
                  <a:pt x="150996" y="124242"/>
                </a:lnTo>
                <a:lnTo>
                  <a:pt x="154640" y="126484"/>
                </a:lnTo>
                <a:lnTo>
                  <a:pt x="158655" y="128773"/>
                </a:lnTo>
                <a:lnTo>
                  <a:pt x="162920" y="131092"/>
                </a:lnTo>
                <a:lnTo>
                  <a:pt x="166557" y="133432"/>
                </a:lnTo>
                <a:lnTo>
                  <a:pt x="169775" y="135785"/>
                </a:lnTo>
                <a:lnTo>
                  <a:pt x="172715" y="138148"/>
                </a:lnTo>
                <a:lnTo>
                  <a:pt x="174674" y="141311"/>
                </a:lnTo>
                <a:lnTo>
                  <a:pt x="175981" y="145007"/>
                </a:lnTo>
                <a:lnTo>
                  <a:pt x="176852" y="149059"/>
                </a:lnTo>
                <a:lnTo>
                  <a:pt x="179936" y="155677"/>
                </a:lnTo>
                <a:lnTo>
                  <a:pt x="181870" y="158553"/>
                </a:lnTo>
                <a:lnTo>
                  <a:pt x="184018" y="165982"/>
                </a:lnTo>
                <a:lnTo>
                  <a:pt x="184592" y="170186"/>
                </a:lnTo>
                <a:lnTo>
                  <a:pt x="187345" y="176973"/>
                </a:lnTo>
                <a:lnTo>
                  <a:pt x="189190" y="179894"/>
                </a:lnTo>
                <a:lnTo>
                  <a:pt x="189627" y="183429"/>
                </a:lnTo>
                <a:lnTo>
                  <a:pt x="189124" y="187373"/>
                </a:lnTo>
                <a:lnTo>
                  <a:pt x="187995" y="191590"/>
                </a:lnTo>
                <a:lnTo>
                  <a:pt x="186741" y="198392"/>
                </a:lnTo>
                <a:lnTo>
                  <a:pt x="186406" y="201318"/>
                </a:lnTo>
                <a:lnTo>
                  <a:pt x="185389" y="204061"/>
                </a:lnTo>
                <a:lnTo>
                  <a:pt x="182143" y="209227"/>
                </a:lnTo>
                <a:lnTo>
                  <a:pt x="180171" y="214168"/>
                </a:lnTo>
                <a:lnTo>
                  <a:pt x="179646" y="216597"/>
                </a:lnTo>
                <a:lnTo>
                  <a:pt x="177708" y="219010"/>
                </a:lnTo>
                <a:lnTo>
                  <a:pt x="174827" y="221413"/>
                </a:lnTo>
                <a:lnTo>
                  <a:pt x="171321" y="223808"/>
                </a:lnTo>
                <a:lnTo>
                  <a:pt x="168189" y="226199"/>
                </a:lnTo>
                <a:lnTo>
                  <a:pt x="162592" y="230972"/>
                </a:lnTo>
                <a:lnTo>
                  <a:pt x="159195" y="232562"/>
                </a:lnTo>
                <a:lnTo>
                  <a:pt x="155342" y="233622"/>
                </a:lnTo>
                <a:lnTo>
                  <a:pt x="151187" y="234329"/>
                </a:lnTo>
                <a:lnTo>
                  <a:pt x="146829" y="235594"/>
                </a:lnTo>
                <a:lnTo>
                  <a:pt x="142335" y="237231"/>
                </a:lnTo>
                <a:lnTo>
                  <a:pt x="137753" y="239116"/>
                </a:lnTo>
                <a:lnTo>
                  <a:pt x="133110" y="240373"/>
                </a:lnTo>
                <a:lnTo>
                  <a:pt x="128428" y="241211"/>
                </a:lnTo>
                <a:lnTo>
                  <a:pt x="123718" y="241770"/>
                </a:lnTo>
                <a:lnTo>
                  <a:pt x="118991" y="242142"/>
                </a:lnTo>
                <a:lnTo>
                  <a:pt x="114252" y="242390"/>
                </a:lnTo>
                <a:lnTo>
                  <a:pt x="104754" y="242666"/>
                </a:lnTo>
                <a:lnTo>
                  <a:pt x="70466" y="242878"/>
                </a:lnTo>
                <a:lnTo>
                  <a:pt x="67615" y="242087"/>
                </a:lnTo>
                <a:lnTo>
                  <a:pt x="62330" y="239092"/>
                </a:lnTo>
                <a:lnTo>
                  <a:pt x="59016" y="237975"/>
                </a:lnTo>
                <a:lnTo>
                  <a:pt x="55219" y="237231"/>
                </a:lnTo>
                <a:lnTo>
                  <a:pt x="45303" y="236037"/>
                </a:lnTo>
                <a:lnTo>
                  <a:pt x="41831" y="233757"/>
                </a:lnTo>
                <a:lnTo>
                  <a:pt x="36926" y="229618"/>
                </a:lnTo>
                <a:lnTo>
                  <a:pt x="36523" y="228484"/>
                </a:lnTo>
                <a:lnTo>
                  <a:pt x="36077" y="225109"/>
                </a:lnTo>
                <a:lnTo>
                  <a:pt x="35163" y="223891"/>
                </a:lnTo>
                <a:lnTo>
                  <a:pt x="33761" y="223079"/>
                </a:lnTo>
                <a:lnTo>
                  <a:pt x="28575" y="22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31"/>
          <p:cNvSpPr/>
          <p:nvPr/>
        </p:nvSpPr>
        <p:spPr>
          <a:xfrm>
            <a:off x="5850731" y="2035968"/>
            <a:ext cx="557213" cy="7145"/>
          </a:xfrm>
          <a:custGeom>
            <a:avLst/>
            <a:gdLst/>
            <a:ahLst/>
            <a:cxnLst/>
            <a:rect l="0" t="0" r="0" b="0"/>
            <a:pathLst>
              <a:path w="557213" h="7145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702" y="2117"/>
                </a:lnTo>
                <a:lnTo>
                  <a:pt x="6849" y="3793"/>
                </a:lnTo>
                <a:lnTo>
                  <a:pt x="8535" y="4910"/>
                </a:lnTo>
                <a:lnTo>
                  <a:pt x="11246" y="5655"/>
                </a:lnTo>
                <a:lnTo>
                  <a:pt x="14641" y="6151"/>
                </a:lnTo>
                <a:lnTo>
                  <a:pt x="17698" y="6482"/>
                </a:lnTo>
                <a:lnTo>
                  <a:pt x="20530" y="6703"/>
                </a:lnTo>
                <a:lnTo>
                  <a:pt x="23212" y="6850"/>
                </a:lnTo>
                <a:lnTo>
                  <a:pt x="30778" y="7057"/>
                </a:lnTo>
                <a:lnTo>
                  <a:pt x="134865" y="7144"/>
                </a:lnTo>
                <a:lnTo>
                  <a:pt x="142297" y="6350"/>
                </a:lnTo>
                <a:lnTo>
                  <a:pt x="149634" y="5027"/>
                </a:lnTo>
                <a:lnTo>
                  <a:pt x="156906" y="3352"/>
                </a:lnTo>
                <a:lnTo>
                  <a:pt x="164928" y="2234"/>
                </a:lnTo>
                <a:lnTo>
                  <a:pt x="173452" y="1490"/>
                </a:lnTo>
                <a:lnTo>
                  <a:pt x="182310" y="993"/>
                </a:lnTo>
                <a:lnTo>
                  <a:pt x="200618" y="442"/>
                </a:lnTo>
                <a:lnTo>
                  <a:pt x="257227" y="39"/>
                </a:lnTo>
                <a:lnTo>
                  <a:pt x="545870" y="0"/>
                </a:lnTo>
                <a:lnTo>
                  <a:pt x="548063" y="794"/>
                </a:lnTo>
                <a:lnTo>
                  <a:pt x="550319" y="2117"/>
                </a:lnTo>
                <a:lnTo>
                  <a:pt x="557212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32"/>
          <p:cNvSpPr/>
          <p:nvPr/>
        </p:nvSpPr>
        <p:spPr>
          <a:xfrm>
            <a:off x="5929312" y="2150277"/>
            <a:ext cx="249906" cy="239573"/>
          </a:xfrm>
          <a:custGeom>
            <a:avLst/>
            <a:gdLst/>
            <a:ahLst/>
            <a:cxnLst/>
            <a:rect l="0" t="0" r="0" b="0"/>
            <a:pathLst>
              <a:path w="249906" h="239573">
                <a:moveTo>
                  <a:pt x="35719" y="28566"/>
                </a:moveTo>
                <a:lnTo>
                  <a:pt x="29568" y="28566"/>
                </a:lnTo>
                <a:lnTo>
                  <a:pt x="29237" y="27773"/>
                </a:lnTo>
                <a:lnTo>
                  <a:pt x="28662" y="22415"/>
                </a:lnTo>
                <a:lnTo>
                  <a:pt x="29427" y="22085"/>
                </a:lnTo>
                <a:lnTo>
                  <a:pt x="32393" y="21717"/>
                </a:lnTo>
                <a:lnTo>
                  <a:pt x="33502" y="20825"/>
                </a:lnTo>
                <a:lnTo>
                  <a:pt x="34241" y="19437"/>
                </a:lnTo>
                <a:lnTo>
                  <a:pt x="34734" y="17717"/>
                </a:lnTo>
                <a:lnTo>
                  <a:pt x="36650" y="16571"/>
                </a:lnTo>
                <a:lnTo>
                  <a:pt x="43012" y="15297"/>
                </a:lnTo>
                <a:lnTo>
                  <a:pt x="46930" y="14164"/>
                </a:lnTo>
                <a:lnTo>
                  <a:pt x="51131" y="12615"/>
                </a:lnTo>
                <a:lnTo>
                  <a:pt x="55518" y="10788"/>
                </a:lnTo>
                <a:lnTo>
                  <a:pt x="62511" y="8759"/>
                </a:lnTo>
                <a:lnTo>
                  <a:pt x="69851" y="7063"/>
                </a:lnTo>
                <a:lnTo>
                  <a:pt x="81051" y="3664"/>
                </a:lnTo>
                <a:lnTo>
                  <a:pt x="86578" y="2439"/>
                </a:lnTo>
                <a:lnTo>
                  <a:pt x="91850" y="1623"/>
                </a:lnTo>
                <a:lnTo>
                  <a:pt x="96952" y="1079"/>
                </a:lnTo>
                <a:lnTo>
                  <a:pt x="102734" y="717"/>
                </a:lnTo>
                <a:lnTo>
                  <a:pt x="115510" y="314"/>
                </a:lnTo>
                <a:lnTo>
                  <a:pt x="138204" y="55"/>
                </a:lnTo>
                <a:lnTo>
                  <a:pt x="167983" y="0"/>
                </a:lnTo>
                <a:lnTo>
                  <a:pt x="173108" y="791"/>
                </a:lnTo>
                <a:lnTo>
                  <a:pt x="178112" y="2112"/>
                </a:lnTo>
                <a:lnTo>
                  <a:pt x="183035" y="3786"/>
                </a:lnTo>
                <a:lnTo>
                  <a:pt x="187904" y="4902"/>
                </a:lnTo>
                <a:lnTo>
                  <a:pt x="192738" y="5647"/>
                </a:lnTo>
                <a:lnTo>
                  <a:pt x="197548" y="6143"/>
                </a:lnTo>
                <a:lnTo>
                  <a:pt x="205010" y="8811"/>
                </a:lnTo>
                <a:lnTo>
                  <a:pt x="210972" y="12642"/>
                </a:lnTo>
                <a:lnTo>
                  <a:pt x="216267" y="16991"/>
                </a:lnTo>
                <a:lnTo>
                  <a:pt x="223711" y="23902"/>
                </a:lnTo>
                <a:lnTo>
                  <a:pt x="225341" y="26250"/>
                </a:lnTo>
                <a:lnTo>
                  <a:pt x="227152" y="30977"/>
                </a:lnTo>
                <a:lnTo>
                  <a:pt x="228171" y="38100"/>
                </a:lnTo>
                <a:lnTo>
                  <a:pt x="226292" y="44974"/>
                </a:lnTo>
                <a:lnTo>
                  <a:pt x="224680" y="49030"/>
                </a:lnTo>
                <a:lnTo>
                  <a:pt x="220773" y="55653"/>
                </a:lnTo>
                <a:lnTo>
                  <a:pt x="216390" y="61242"/>
                </a:lnTo>
                <a:lnTo>
                  <a:pt x="211796" y="66372"/>
                </a:lnTo>
                <a:lnTo>
                  <a:pt x="204992" y="71298"/>
                </a:lnTo>
                <a:lnTo>
                  <a:pt x="200955" y="73723"/>
                </a:lnTo>
                <a:lnTo>
                  <a:pt x="196676" y="76133"/>
                </a:lnTo>
                <a:lnTo>
                  <a:pt x="187689" y="80928"/>
                </a:lnTo>
                <a:lnTo>
                  <a:pt x="180519" y="87822"/>
                </a:lnTo>
                <a:lnTo>
                  <a:pt x="177496" y="91882"/>
                </a:lnTo>
                <a:lnTo>
                  <a:pt x="173100" y="95383"/>
                </a:lnTo>
                <a:lnTo>
                  <a:pt x="167787" y="98511"/>
                </a:lnTo>
                <a:lnTo>
                  <a:pt x="161865" y="101390"/>
                </a:lnTo>
                <a:lnTo>
                  <a:pt x="157122" y="104103"/>
                </a:lnTo>
                <a:lnTo>
                  <a:pt x="149736" y="109234"/>
                </a:lnTo>
                <a:lnTo>
                  <a:pt x="143808" y="112044"/>
                </a:lnTo>
                <a:lnTo>
                  <a:pt x="137733" y="113292"/>
                </a:lnTo>
                <a:lnTo>
                  <a:pt x="133891" y="113625"/>
                </a:lnTo>
                <a:lnTo>
                  <a:pt x="126182" y="113995"/>
                </a:lnTo>
                <a:lnTo>
                  <a:pt x="120110" y="114160"/>
                </a:lnTo>
                <a:lnTo>
                  <a:pt x="107288" y="114290"/>
                </a:lnTo>
                <a:lnTo>
                  <a:pt x="127745" y="114291"/>
                </a:lnTo>
                <a:lnTo>
                  <a:pt x="131201" y="113498"/>
                </a:lnTo>
                <a:lnTo>
                  <a:pt x="137158" y="110499"/>
                </a:lnTo>
                <a:lnTo>
                  <a:pt x="144567" y="108637"/>
                </a:lnTo>
                <a:lnTo>
                  <a:pt x="148766" y="108140"/>
                </a:lnTo>
                <a:lnTo>
                  <a:pt x="153152" y="108603"/>
                </a:lnTo>
                <a:lnTo>
                  <a:pt x="157664" y="109706"/>
                </a:lnTo>
                <a:lnTo>
                  <a:pt x="162259" y="111234"/>
                </a:lnTo>
                <a:lnTo>
                  <a:pt x="166911" y="112253"/>
                </a:lnTo>
                <a:lnTo>
                  <a:pt x="171599" y="112933"/>
                </a:lnTo>
                <a:lnTo>
                  <a:pt x="176312" y="113385"/>
                </a:lnTo>
                <a:lnTo>
                  <a:pt x="181041" y="114481"/>
                </a:lnTo>
                <a:lnTo>
                  <a:pt x="185782" y="116005"/>
                </a:lnTo>
                <a:lnTo>
                  <a:pt x="190529" y="117815"/>
                </a:lnTo>
                <a:lnTo>
                  <a:pt x="195282" y="119022"/>
                </a:lnTo>
                <a:lnTo>
                  <a:pt x="200038" y="119826"/>
                </a:lnTo>
                <a:lnTo>
                  <a:pt x="204796" y="120362"/>
                </a:lnTo>
                <a:lnTo>
                  <a:pt x="209556" y="121514"/>
                </a:lnTo>
                <a:lnTo>
                  <a:pt x="214316" y="123075"/>
                </a:lnTo>
                <a:lnTo>
                  <a:pt x="219078" y="124910"/>
                </a:lnTo>
                <a:lnTo>
                  <a:pt x="226485" y="129065"/>
                </a:lnTo>
                <a:lnTo>
                  <a:pt x="229571" y="131284"/>
                </a:lnTo>
                <a:lnTo>
                  <a:pt x="235117" y="137983"/>
                </a:lnTo>
                <a:lnTo>
                  <a:pt x="240228" y="145459"/>
                </a:lnTo>
                <a:lnTo>
                  <a:pt x="245145" y="151427"/>
                </a:lnTo>
                <a:lnTo>
                  <a:pt x="247860" y="156725"/>
                </a:lnTo>
                <a:lnTo>
                  <a:pt x="249066" y="162519"/>
                </a:lnTo>
                <a:lnTo>
                  <a:pt x="249388" y="166287"/>
                </a:lnTo>
                <a:lnTo>
                  <a:pt x="249745" y="173913"/>
                </a:lnTo>
                <a:lnTo>
                  <a:pt x="249905" y="179948"/>
                </a:lnTo>
                <a:lnTo>
                  <a:pt x="247858" y="187393"/>
                </a:lnTo>
                <a:lnTo>
                  <a:pt x="246201" y="191601"/>
                </a:lnTo>
                <a:lnTo>
                  <a:pt x="243509" y="195200"/>
                </a:lnTo>
                <a:lnTo>
                  <a:pt x="236284" y="201315"/>
                </a:lnTo>
                <a:lnTo>
                  <a:pt x="232136" y="204057"/>
                </a:lnTo>
                <a:lnTo>
                  <a:pt x="227782" y="206679"/>
                </a:lnTo>
                <a:lnTo>
                  <a:pt x="223292" y="209221"/>
                </a:lnTo>
                <a:lnTo>
                  <a:pt x="216187" y="214161"/>
                </a:lnTo>
                <a:lnTo>
                  <a:pt x="213181" y="216590"/>
                </a:lnTo>
                <a:lnTo>
                  <a:pt x="208795" y="219003"/>
                </a:lnTo>
                <a:lnTo>
                  <a:pt x="203491" y="221405"/>
                </a:lnTo>
                <a:lnTo>
                  <a:pt x="197573" y="223801"/>
                </a:lnTo>
                <a:lnTo>
                  <a:pt x="192040" y="226191"/>
                </a:lnTo>
                <a:lnTo>
                  <a:pt x="181660" y="230964"/>
                </a:lnTo>
                <a:lnTo>
                  <a:pt x="175875" y="232554"/>
                </a:lnTo>
                <a:lnTo>
                  <a:pt x="169638" y="233615"/>
                </a:lnTo>
                <a:lnTo>
                  <a:pt x="163098" y="234322"/>
                </a:lnTo>
                <a:lnTo>
                  <a:pt x="157151" y="235586"/>
                </a:lnTo>
                <a:lnTo>
                  <a:pt x="151598" y="237223"/>
                </a:lnTo>
                <a:lnTo>
                  <a:pt x="146310" y="239108"/>
                </a:lnTo>
                <a:lnTo>
                  <a:pt x="140402" y="239572"/>
                </a:lnTo>
                <a:lnTo>
                  <a:pt x="134083" y="239087"/>
                </a:lnTo>
                <a:lnTo>
                  <a:pt x="127488" y="237969"/>
                </a:lnTo>
                <a:lnTo>
                  <a:pt x="121505" y="237225"/>
                </a:lnTo>
                <a:lnTo>
                  <a:pt x="115928" y="236728"/>
                </a:lnTo>
                <a:lnTo>
                  <a:pt x="110623" y="236397"/>
                </a:lnTo>
                <a:lnTo>
                  <a:pt x="100495" y="236029"/>
                </a:lnTo>
                <a:lnTo>
                  <a:pt x="95572" y="235931"/>
                </a:lnTo>
                <a:lnTo>
                  <a:pt x="90702" y="235072"/>
                </a:lnTo>
                <a:lnTo>
                  <a:pt x="85868" y="233705"/>
                </a:lnTo>
                <a:lnTo>
                  <a:pt x="69363" y="227990"/>
                </a:lnTo>
                <a:lnTo>
                  <a:pt x="62911" y="225809"/>
                </a:lnTo>
                <a:lnTo>
                  <a:pt x="57816" y="223562"/>
                </a:lnTo>
                <a:lnTo>
                  <a:pt x="50038" y="218948"/>
                </a:lnTo>
                <a:lnTo>
                  <a:pt x="43935" y="214251"/>
                </a:lnTo>
                <a:lnTo>
                  <a:pt x="37783" y="209518"/>
                </a:lnTo>
                <a:lnTo>
                  <a:pt x="33920" y="207144"/>
                </a:lnTo>
                <a:lnTo>
                  <a:pt x="29757" y="204768"/>
                </a:lnTo>
                <a:lnTo>
                  <a:pt x="26982" y="202391"/>
                </a:lnTo>
                <a:lnTo>
                  <a:pt x="25132" y="200012"/>
                </a:lnTo>
                <a:lnTo>
                  <a:pt x="22282" y="195252"/>
                </a:lnTo>
                <a:lnTo>
                  <a:pt x="18370" y="190490"/>
                </a:lnTo>
                <a:lnTo>
                  <a:pt x="16216" y="188903"/>
                </a:lnTo>
                <a:lnTo>
                  <a:pt x="11705" y="187140"/>
                </a:lnTo>
                <a:lnTo>
                  <a:pt x="10185" y="185876"/>
                </a:lnTo>
                <a:lnTo>
                  <a:pt x="9171" y="184239"/>
                </a:lnTo>
                <a:lnTo>
                  <a:pt x="8495" y="182354"/>
                </a:lnTo>
                <a:lnTo>
                  <a:pt x="7251" y="181098"/>
                </a:lnTo>
                <a:lnTo>
                  <a:pt x="5628" y="180260"/>
                </a:lnTo>
                <a:lnTo>
                  <a:pt x="0" y="1785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33"/>
          <p:cNvSpPr/>
          <p:nvPr/>
        </p:nvSpPr>
        <p:spPr>
          <a:xfrm>
            <a:off x="1778793" y="2507581"/>
            <a:ext cx="242468" cy="339521"/>
          </a:xfrm>
          <a:custGeom>
            <a:avLst/>
            <a:gdLst/>
            <a:ahLst/>
            <a:cxnLst/>
            <a:rect l="0" t="0" r="0" b="0"/>
            <a:pathLst>
              <a:path w="242468" h="339521">
                <a:moveTo>
                  <a:pt x="0" y="92744"/>
                </a:moveTo>
                <a:lnTo>
                  <a:pt x="4116" y="92744"/>
                </a:lnTo>
                <a:lnTo>
                  <a:pt x="2359" y="92744"/>
                </a:lnTo>
                <a:lnTo>
                  <a:pt x="4491" y="92744"/>
                </a:lnTo>
                <a:lnTo>
                  <a:pt x="5376" y="91950"/>
                </a:lnTo>
                <a:lnTo>
                  <a:pt x="5965" y="90627"/>
                </a:lnTo>
                <a:lnTo>
                  <a:pt x="7124" y="85687"/>
                </a:lnTo>
                <a:lnTo>
                  <a:pt x="7138" y="81833"/>
                </a:lnTo>
                <a:lnTo>
                  <a:pt x="7934" y="79914"/>
                </a:lnTo>
                <a:lnTo>
                  <a:pt x="10935" y="75664"/>
                </a:lnTo>
                <a:lnTo>
                  <a:pt x="16021" y="72626"/>
                </a:lnTo>
                <a:lnTo>
                  <a:pt x="23381" y="69013"/>
                </a:lnTo>
                <a:lnTo>
                  <a:pt x="39760" y="61559"/>
                </a:lnTo>
                <a:lnTo>
                  <a:pt x="52332" y="55600"/>
                </a:lnTo>
                <a:lnTo>
                  <a:pt x="57113" y="52900"/>
                </a:lnTo>
                <a:lnTo>
                  <a:pt x="64542" y="47783"/>
                </a:lnTo>
                <a:lnTo>
                  <a:pt x="68428" y="44514"/>
                </a:lnTo>
                <a:lnTo>
                  <a:pt x="72606" y="40747"/>
                </a:lnTo>
                <a:lnTo>
                  <a:pt x="76979" y="36648"/>
                </a:lnTo>
                <a:lnTo>
                  <a:pt x="81482" y="33121"/>
                </a:lnTo>
                <a:lnTo>
                  <a:pt x="86071" y="29977"/>
                </a:lnTo>
                <a:lnTo>
                  <a:pt x="90719" y="27086"/>
                </a:lnTo>
                <a:lnTo>
                  <a:pt x="95404" y="24366"/>
                </a:lnTo>
                <a:lnTo>
                  <a:pt x="104844" y="19226"/>
                </a:lnTo>
                <a:lnTo>
                  <a:pt x="123839" y="9459"/>
                </a:lnTo>
                <a:lnTo>
                  <a:pt x="133356" y="4664"/>
                </a:lnTo>
                <a:lnTo>
                  <a:pt x="138117" y="3068"/>
                </a:lnTo>
                <a:lnTo>
                  <a:pt x="142878" y="2003"/>
                </a:lnTo>
                <a:lnTo>
                  <a:pt x="147640" y="1294"/>
                </a:lnTo>
                <a:lnTo>
                  <a:pt x="152401" y="821"/>
                </a:lnTo>
                <a:lnTo>
                  <a:pt x="157164" y="506"/>
                </a:lnTo>
                <a:lnTo>
                  <a:pt x="168628" y="0"/>
                </a:lnTo>
                <a:lnTo>
                  <a:pt x="174429" y="2047"/>
                </a:lnTo>
                <a:lnTo>
                  <a:pt x="178199" y="3704"/>
                </a:lnTo>
                <a:lnTo>
                  <a:pt x="180712" y="5603"/>
                </a:lnTo>
                <a:lnTo>
                  <a:pt x="182387" y="7662"/>
                </a:lnTo>
                <a:lnTo>
                  <a:pt x="185042" y="12067"/>
                </a:lnTo>
                <a:lnTo>
                  <a:pt x="191000" y="19009"/>
                </a:lnTo>
                <a:lnTo>
                  <a:pt x="197792" y="26094"/>
                </a:lnTo>
                <a:lnTo>
                  <a:pt x="202472" y="30842"/>
                </a:lnTo>
                <a:lnTo>
                  <a:pt x="204038" y="34014"/>
                </a:lnTo>
                <a:lnTo>
                  <a:pt x="205777" y="41771"/>
                </a:lnTo>
                <a:lnTo>
                  <a:pt x="202272" y="46061"/>
                </a:lnTo>
                <a:lnTo>
                  <a:pt x="195967" y="50510"/>
                </a:lnTo>
                <a:lnTo>
                  <a:pt x="187795" y="55063"/>
                </a:lnTo>
                <a:lnTo>
                  <a:pt x="182347" y="59685"/>
                </a:lnTo>
                <a:lnTo>
                  <a:pt x="178715" y="64355"/>
                </a:lnTo>
                <a:lnTo>
                  <a:pt x="169093" y="83255"/>
                </a:lnTo>
                <a:lnTo>
                  <a:pt x="162200" y="92760"/>
                </a:lnTo>
                <a:lnTo>
                  <a:pt x="158140" y="97517"/>
                </a:lnTo>
                <a:lnTo>
                  <a:pt x="153846" y="102276"/>
                </a:lnTo>
                <a:lnTo>
                  <a:pt x="144841" y="111797"/>
                </a:lnTo>
                <a:lnTo>
                  <a:pt x="134638" y="122290"/>
                </a:lnTo>
                <a:lnTo>
                  <a:pt x="131034" y="125141"/>
                </a:lnTo>
                <a:lnTo>
                  <a:pt x="127044" y="127836"/>
                </a:lnTo>
                <a:lnTo>
                  <a:pt x="122796" y="130426"/>
                </a:lnTo>
                <a:lnTo>
                  <a:pt x="115959" y="137537"/>
                </a:lnTo>
                <a:lnTo>
                  <a:pt x="113025" y="141656"/>
                </a:lnTo>
                <a:lnTo>
                  <a:pt x="110275" y="144402"/>
                </a:lnTo>
                <a:lnTo>
                  <a:pt x="107648" y="146232"/>
                </a:lnTo>
                <a:lnTo>
                  <a:pt x="102613" y="149060"/>
                </a:lnTo>
                <a:lnTo>
                  <a:pt x="95315" y="154321"/>
                </a:lnTo>
                <a:lnTo>
                  <a:pt x="87855" y="156501"/>
                </a:lnTo>
                <a:lnTo>
                  <a:pt x="87145" y="156680"/>
                </a:lnTo>
                <a:lnTo>
                  <a:pt x="79699" y="157006"/>
                </a:lnTo>
                <a:lnTo>
                  <a:pt x="79327" y="156223"/>
                </a:lnTo>
                <a:lnTo>
                  <a:pt x="78913" y="153236"/>
                </a:lnTo>
                <a:lnTo>
                  <a:pt x="78009" y="151328"/>
                </a:lnTo>
                <a:lnTo>
                  <a:pt x="74887" y="147091"/>
                </a:lnTo>
                <a:lnTo>
                  <a:pt x="74531" y="145644"/>
                </a:lnTo>
                <a:lnTo>
                  <a:pt x="75088" y="144679"/>
                </a:lnTo>
                <a:lnTo>
                  <a:pt x="76252" y="144036"/>
                </a:lnTo>
                <a:lnTo>
                  <a:pt x="77029" y="142814"/>
                </a:lnTo>
                <a:lnTo>
                  <a:pt x="77891" y="139339"/>
                </a:lnTo>
                <a:lnTo>
                  <a:pt x="80391" y="135148"/>
                </a:lnTo>
                <a:lnTo>
                  <a:pt x="82169" y="132920"/>
                </a:lnTo>
                <a:lnTo>
                  <a:pt x="88378" y="128327"/>
                </a:lnTo>
                <a:lnTo>
                  <a:pt x="95635" y="123639"/>
                </a:lnTo>
                <a:lnTo>
                  <a:pt x="101507" y="118911"/>
                </a:lnTo>
                <a:lnTo>
                  <a:pt x="104978" y="117332"/>
                </a:lnTo>
                <a:lnTo>
                  <a:pt x="108879" y="116280"/>
                </a:lnTo>
                <a:lnTo>
                  <a:pt x="113067" y="115578"/>
                </a:lnTo>
                <a:lnTo>
                  <a:pt x="119838" y="112682"/>
                </a:lnTo>
                <a:lnTo>
                  <a:pt x="122754" y="110798"/>
                </a:lnTo>
                <a:lnTo>
                  <a:pt x="130229" y="108705"/>
                </a:lnTo>
                <a:lnTo>
                  <a:pt x="134444" y="108147"/>
                </a:lnTo>
                <a:lnTo>
                  <a:pt x="138842" y="107775"/>
                </a:lnTo>
                <a:lnTo>
                  <a:pt x="143361" y="107527"/>
                </a:lnTo>
                <a:lnTo>
                  <a:pt x="147962" y="107362"/>
                </a:lnTo>
                <a:lnTo>
                  <a:pt x="151823" y="108045"/>
                </a:lnTo>
                <a:lnTo>
                  <a:pt x="158229" y="110921"/>
                </a:lnTo>
                <a:lnTo>
                  <a:pt x="161842" y="112006"/>
                </a:lnTo>
                <a:lnTo>
                  <a:pt x="165839" y="112729"/>
                </a:lnTo>
                <a:lnTo>
                  <a:pt x="170090" y="113211"/>
                </a:lnTo>
                <a:lnTo>
                  <a:pt x="173719" y="114326"/>
                </a:lnTo>
                <a:lnTo>
                  <a:pt x="179867" y="117682"/>
                </a:lnTo>
                <a:lnTo>
                  <a:pt x="187362" y="121819"/>
                </a:lnTo>
                <a:lnTo>
                  <a:pt x="191583" y="124033"/>
                </a:lnTo>
                <a:lnTo>
                  <a:pt x="195985" y="127097"/>
                </a:lnTo>
                <a:lnTo>
                  <a:pt x="200506" y="130727"/>
                </a:lnTo>
                <a:lnTo>
                  <a:pt x="205109" y="134735"/>
                </a:lnTo>
                <a:lnTo>
                  <a:pt x="212339" y="143421"/>
                </a:lnTo>
                <a:lnTo>
                  <a:pt x="218198" y="152573"/>
                </a:lnTo>
                <a:lnTo>
                  <a:pt x="223448" y="161932"/>
                </a:lnTo>
                <a:lnTo>
                  <a:pt x="230866" y="176127"/>
                </a:lnTo>
                <a:lnTo>
                  <a:pt x="238091" y="190386"/>
                </a:lnTo>
                <a:lnTo>
                  <a:pt x="239690" y="195939"/>
                </a:lnTo>
                <a:lnTo>
                  <a:pt x="240756" y="202022"/>
                </a:lnTo>
                <a:lnTo>
                  <a:pt x="241467" y="208458"/>
                </a:lnTo>
                <a:lnTo>
                  <a:pt x="241940" y="214337"/>
                </a:lnTo>
                <a:lnTo>
                  <a:pt x="242256" y="219843"/>
                </a:lnTo>
                <a:lnTo>
                  <a:pt x="242467" y="225102"/>
                </a:lnTo>
                <a:lnTo>
                  <a:pt x="241813" y="230988"/>
                </a:lnTo>
                <a:lnTo>
                  <a:pt x="240584" y="237294"/>
                </a:lnTo>
                <a:lnTo>
                  <a:pt x="238971" y="243880"/>
                </a:lnTo>
                <a:lnTo>
                  <a:pt x="237895" y="249857"/>
                </a:lnTo>
                <a:lnTo>
                  <a:pt x="237178" y="255430"/>
                </a:lnTo>
                <a:lnTo>
                  <a:pt x="235588" y="265855"/>
                </a:lnTo>
                <a:lnTo>
                  <a:pt x="232235" y="275780"/>
                </a:lnTo>
                <a:lnTo>
                  <a:pt x="228099" y="285483"/>
                </a:lnTo>
                <a:lnTo>
                  <a:pt x="224409" y="294293"/>
                </a:lnTo>
                <a:lnTo>
                  <a:pt x="222768" y="300854"/>
                </a:lnTo>
                <a:lnTo>
                  <a:pt x="217806" y="308533"/>
                </a:lnTo>
                <a:lnTo>
                  <a:pt x="211103" y="316444"/>
                </a:lnTo>
                <a:lnTo>
                  <a:pt x="205478" y="322606"/>
                </a:lnTo>
                <a:lnTo>
                  <a:pt x="202073" y="324566"/>
                </a:lnTo>
                <a:lnTo>
                  <a:pt x="198215" y="325873"/>
                </a:lnTo>
                <a:lnTo>
                  <a:pt x="194056" y="326745"/>
                </a:lnTo>
                <a:lnTo>
                  <a:pt x="187318" y="329829"/>
                </a:lnTo>
                <a:lnTo>
                  <a:pt x="184410" y="331763"/>
                </a:lnTo>
                <a:lnTo>
                  <a:pt x="176946" y="333912"/>
                </a:lnTo>
                <a:lnTo>
                  <a:pt x="172733" y="334485"/>
                </a:lnTo>
                <a:lnTo>
                  <a:pt x="168336" y="335661"/>
                </a:lnTo>
                <a:lnTo>
                  <a:pt x="163818" y="337238"/>
                </a:lnTo>
                <a:lnTo>
                  <a:pt x="159218" y="339084"/>
                </a:lnTo>
                <a:lnTo>
                  <a:pt x="154564" y="339520"/>
                </a:lnTo>
                <a:lnTo>
                  <a:pt x="149874" y="339018"/>
                </a:lnTo>
                <a:lnTo>
                  <a:pt x="145160" y="337889"/>
                </a:lnTo>
                <a:lnTo>
                  <a:pt x="140430" y="337136"/>
                </a:lnTo>
                <a:lnTo>
                  <a:pt x="135688" y="336634"/>
                </a:lnTo>
                <a:lnTo>
                  <a:pt x="126981" y="336077"/>
                </a:lnTo>
                <a:lnTo>
                  <a:pt x="120465" y="335829"/>
                </a:lnTo>
                <a:lnTo>
                  <a:pt x="112335" y="335690"/>
                </a:lnTo>
                <a:lnTo>
                  <a:pt x="104898" y="335648"/>
                </a:lnTo>
                <a:lnTo>
                  <a:pt x="102476" y="334849"/>
                </a:lnTo>
                <a:lnTo>
                  <a:pt x="95274" y="330725"/>
                </a:lnTo>
                <a:lnTo>
                  <a:pt x="90499" y="329482"/>
                </a:lnTo>
                <a:lnTo>
                  <a:pt x="88908" y="328356"/>
                </a:lnTo>
                <a:lnTo>
                  <a:pt x="87847" y="326813"/>
                </a:lnTo>
                <a:lnTo>
                  <a:pt x="87140" y="324989"/>
                </a:lnTo>
                <a:lnTo>
                  <a:pt x="85874" y="323774"/>
                </a:lnTo>
                <a:lnTo>
                  <a:pt x="84237" y="322964"/>
                </a:lnTo>
                <a:lnTo>
                  <a:pt x="79698" y="321664"/>
                </a:lnTo>
                <a:lnTo>
                  <a:pt x="79326" y="320763"/>
                </a:lnTo>
                <a:lnTo>
                  <a:pt x="78582" y="314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34"/>
          <p:cNvSpPr/>
          <p:nvPr/>
        </p:nvSpPr>
        <p:spPr>
          <a:xfrm>
            <a:off x="2100262" y="2628900"/>
            <a:ext cx="221457" cy="192882"/>
          </a:xfrm>
          <a:custGeom>
            <a:avLst/>
            <a:gdLst/>
            <a:ahLst/>
            <a:cxnLst/>
            <a:rect l="0" t="0" r="0" b="0"/>
            <a:pathLst>
              <a:path w="221457" h="192882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12185" y="7275"/>
                </a:lnTo>
                <a:lnTo>
                  <a:pt x="16793" y="10641"/>
                </a:lnTo>
                <a:lnTo>
                  <a:pt x="19133" y="11857"/>
                </a:lnTo>
                <a:lnTo>
                  <a:pt x="23849" y="13207"/>
                </a:lnTo>
                <a:lnTo>
                  <a:pt x="28591" y="15924"/>
                </a:lnTo>
                <a:lnTo>
                  <a:pt x="33345" y="19777"/>
                </a:lnTo>
                <a:lnTo>
                  <a:pt x="38103" y="24135"/>
                </a:lnTo>
                <a:lnTo>
                  <a:pt x="45245" y="31051"/>
                </a:lnTo>
                <a:lnTo>
                  <a:pt x="52123" y="35761"/>
                </a:lnTo>
                <a:lnTo>
                  <a:pt x="56180" y="38128"/>
                </a:lnTo>
                <a:lnTo>
                  <a:pt x="59679" y="41293"/>
                </a:lnTo>
                <a:lnTo>
                  <a:pt x="62804" y="44991"/>
                </a:lnTo>
                <a:lnTo>
                  <a:pt x="65682" y="49044"/>
                </a:lnTo>
                <a:lnTo>
                  <a:pt x="68394" y="52540"/>
                </a:lnTo>
                <a:lnTo>
                  <a:pt x="73525" y="58540"/>
                </a:lnTo>
                <a:lnTo>
                  <a:pt x="76798" y="61252"/>
                </a:lnTo>
                <a:lnTo>
                  <a:pt x="80567" y="63853"/>
                </a:lnTo>
                <a:lnTo>
                  <a:pt x="84668" y="66381"/>
                </a:lnTo>
                <a:lnTo>
                  <a:pt x="88195" y="69654"/>
                </a:lnTo>
                <a:lnTo>
                  <a:pt x="91341" y="73423"/>
                </a:lnTo>
                <a:lnTo>
                  <a:pt x="94231" y="77524"/>
                </a:lnTo>
                <a:lnTo>
                  <a:pt x="97746" y="81051"/>
                </a:lnTo>
                <a:lnTo>
                  <a:pt x="101676" y="84196"/>
                </a:lnTo>
                <a:lnTo>
                  <a:pt x="105884" y="87087"/>
                </a:lnTo>
                <a:lnTo>
                  <a:pt x="109483" y="90602"/>
                </a:lnTo>
                <a:lnTo>
                  <a:pt x="112676" y="94532"/>
                </a:lnTo>
                <a:lnTo>
                  <a:pt x="115599" y="98740"/>
                </a:lnTo>
                <a:lnTo>
                  <a:pt x="118341" y="102339"/>
                </a:lnTo>
                <a:lnTo>
                  <a:pt x="120963" y="105532"/>
                </a:lnTo>
                <a:lnTo>
                  <a:pt x="123504" y="108455"/>
                </a:lnTo>
                <a:lnTo>
                  <a:pt x="126786" y="111990"/>
                </a:lnTo>
                <a:lnTo>
                  <a:pt x="141343" y="126955"/>
                </a:lnTo>
                <a:lnTo>
                  <a:pt x="188029" y="173741"/>
                </a:lnTo>
                <a:lnTo>
                  <a:pt x="190440" y="175358"/>
                </a:lnTo>
                <a:lnTo>
                  <a:pt x="195236" y="177156"/>
                </a:lnTo>
                <a:lnTo>
                  <a:pt x="200013" y="180071"/>
                </a:lnTo>
                <a:lnTo>
                  <a:pt x="202398" y="181960"/>
                </a:lnTo>
                <a:lnTo>
                  <a:pt x="207165" y="184058"/>
                </a:lnTo>
                <a:lnTo>
                  <a:pt x="209548" y="184618"/>
                </a:lnTo>
                <a:lnTo>
                  <a:pt x="211136" y="185785"/>
                </a:lnTo>
                <a:lnTo>
                  <a:pt x="212195" y="187356"/>
                </a:lnTo>
                <a:lnTo>
                  <a:pt x="212901" y="189198"/>
                </a:lnTo>
                <a:lnTo>
                  <a:pt x="214165" y="190425"/>
                </a:lnTo>
                <a:lnTo>
                  <a:pt x="215802" y="191244"/>
                </a:lnTo>
                <a:lnTo>
                  <a:pt x="221456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35"/>
          <p:cNvSpPr/>
          <p:nvPr/>
        </p:nvSpPr>
        <p:spPr>
          <a:xfrm>
            <a:off x="2178843" y="2614612"/>
            <a:ext cx="142876" cy="221457"/>
          </a:xfrm>
          <a:custGeom>
            <a:avLst/>
            <a:gdLst/>
            <a:ahLst/>
            <a:cxnLst/>
            <a:rect l="0" t="0" r="0" b="0"/>
            <a:pathLst>
              <a:path w="142876" h="221457">
                <a:moveTo>
                  <a:pt x="142875" y="0"/>
                </a:moveTo>
                <a:lnTo>
                  <a:pt x="129583" y="0"/>
                </a:lnTo>
                <a:lnTo>
                  <a:pt x="126913" y="2117"/>
                </a:lnTo>
                <a:lnTo>
                  <a:pt x="125090" y="3792"/>
                </a:lnTo>
                <a:lnTo>
                  <a:pt x="123875" y="6497"/>
                </a:lnTo>
                <a:lnTo>
                  <a:pt x="123065" y="9888"/>
                </a:lnTo>
                <a:lnTo>
                  <a:pt x="122525" y="13736"/>
                </a:lnTo>
                <a:lnTo>
                  <a:pt x="119808" y="20127"/>
                </a:lnTo>
                <a:lnTo>
                  <a:pt x="115954" y="26408"/>
                </a:lnTo>
                <a:lnTo>
                  <a:pt x="113815" y="30306"/>
                </a:lnTo>
                <a:lnTo>
                  <a:pt x="107013" y="43375"/>
                </a:lnTo>
                <a:lnTo>
                  <a:pt x="104680" y="47967"/>
                </a:lnTo>
                <a:lnTo>
                  <a:pt x="101536" y="53409"/>
                </a:lnTo>
                <a:lnTo>
                  <a:pt x="97854" y="59419"/>
                </a:lnTo>
                <a:lnTo>
                  <a:pt x="93811" y="65806"/>
                </a:lnTo>
                <a:lnTo>
                  <a:pt x="90322" y="71652"/>
                </a:lnTo>
                <a:lnTo>
                  <a:pt x="87202" y="77137"/>
                </a:lnTo>
                <a:lnTo>
                  <a:pt x="81619" y="87464"/>
                </a:lnTo>
                <a:lnTo>
                  <a:pt x="76492" y="97346"/>
                </a:lnTo>
                <a:lnTo>
                  <a:pt x="73220" y="102997"/>
                </a:lnTo>
                <a:lnTo>
                  <a:pt x="69451" y="109146"/>
                </a:lnTo>
                <a:lnTo>
                  <a:pt x="65351" y="115627"/>
                </a:lnTo>
                <a:lnTo>
                  <a:pt x="61823" y="121534"/>
                </a:lnTo>
                <a:lnTo>
                  <a:pt x="58678" y="127060"/>
                </a:lnTo>
                <a:lnTo>
                  <a:pt x="53067" y="137434"/>
                </a:lnTo>
                <a:lnTo>
                  <a:pt x="42997" y="157028"/>
                </a:lnTo>
                <a:lnTo>
                  <a:pt x="40571" y="161835"/>
                </a:lnTo>
                <a:lnTo>
                  <a:pt x="37366" y="166628"/>
                </a:lnTo>
                <a:lnTo>
                  <a:pt x="33642" y="171410"/>
                </a:lnTo>
                <a:lnTo>
                  <a:pt x="29572" y="176186"/>
                </a:lnTo>
                <a:lnTo>
                  <a:pt x="26065" y="180957"/>
                </a:lnTo>
                <a:lnTo>
                  <a:pt x="22933" y="185726"/>
                </a:lnTo>
                <a:lnTo>
                  <a:pt x="20051" y="190492"/>
                </a:lnTo>
                <a:lnTo>
                  <a:pt x="17336" y="194464"/>
                </a:lnTo>
                <a:lnTo>
                  <a:pt x="14733" y="197905"/>
                </a:lnTo>
                <a:lnTo>
                  <a:pt x="12203" y="200993"/>
                </a:lnTo>
                <a:lnTo>
                  <a:pt x="9393" y="206541"/>
                </a:lnTo>
                <a:lnTo>
                  <a:pt x="7588" y="212777"/>
                </a:lnTo>
                <a:lnTo>
                  <a:pt x="3483" y="217650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36"/>
          <p:cNvSpPr/>
          <p:nvPr/>
        </p:nvSpPr>
        <p:spPr>
          <a:xfrm>
            <a:off x="2536031" y="2693193"/>
            <a:ext cx="221457" cy="14281"/>
          </a:xfrm>
          <a:custGeom>
            <a:avLst/>
            <a:gdLst/>
            <a:ahLst/>
            <a:cxnLst/>
            <a:rect l="0" t="0" r="0" b="0"/>
            <a:pathLst>
              <a:path w="221457" h="14281">
                <a:moveTo>
                  <a:pt x="0" y="0"/>
                </a:moveTo>
                <a:lnTo>
                  <a:pt x="34311" y="0"/>
                </a:lnTo>
                <a:lnTo>
                  <a:pt x="35574" y="794"/>
                </a:lnTo>
                <a:lnTo>
                  <a:pt x="37209" y="2117"/>
                </a:lnTo>
                <a:lnTo>
                  <a:pt x="39094" y="3793"/>
                </a:lnTo>
                <a:lnTo>
                  <a:pt x="41938" y="4910"/>
                </a:lnTo>
                <a:lnTo>
                  <a:pt x="45421" y="5655"/>
                </a:lnTo>
                <a:lnTo>
                  <a:pt x="49330" y="6151"/>
                </a:lnTo>
                <a:lnTo>
                  <a:pt x="52730" y="6482"/>
                </a:lnTo>
                <a:lnTo>
                  <a:pt x="58625" y="6850"/>
                </a:lnTo>
                <a:lnTo>
                  <a:pt x="63891" y="7013"/>
                </a:lnTo>
                <a:lnTo>
                  <a:pt x="76147" y="7127"/>
                </a:lnTo>
                <a:lnTo>
                  <a:pt x="104751" y="7144"/>
                </a:lnTo>
                <a:lnTo>
                  <a:pt x="107140" y="7938"/>
                </a:lnTo>
                <a:lnTo>
                  <a:pt x="110321" y="9261"/>
                </a:lnTo>
                <a:lnTo>
                  <a:pt x="114028" y="10936"/>
                </a:lnTo>
                <a:lnTo>
                  <a:pt x="117294" y="12053"/>
                </a:lnTo>
                <a:lnTo>
                  <a:pt x="120265" y="12798"/>
                </a:lnTo>
                <a:lnTo>
                  <a:pt x="123039" y="13295"/>
                </a:lnTo>
                <a:lnTo>
                  <a:pt x="126476" y="13626"/>
                </a:lnTo>
                <a:lnTo>
                  <a:pt x="130355" y="13846"/>
                </a:lnTo>
                <a:lnTo>
                  <a:pt x="138104" y="14092"/>
                </a:lnTo>
                <a:lnTo>
                  <a:pt x="149546" y="14249"/>
                </a:lnTo>
                <a:lnTo>
                  <a:pt x="163242" y="14280"/>
                </a:lnTo>
                <a:lnTo>
                  <a:pt x="166772" y="13489"/>
                </a:lnTo>
                <a:lnTo>
                  <a:pt x="169919" y="12168"/>
                </a:lnTo>
                <a:lnTo>
                  <a:pt x="172810" y="10493"/>
                </a:lnTo>
                <a:lnTo>
                  <a:pt x="175532" y="9377"/>
                </a:lnTo>
                <a:lnTo>
                  <a:pt x="178140" y="8633"/>
                </a:lnTo>
                <a:lnTo>
                  <a:pt x="180672" y="8136"/>
                </a:lnTo>
                <a:lnTo>
                  <a:pt x="183154" y="7806"/>
                </a:lnTo>
                <a:lnTo>
                  <a:pt x="188029" y="7438"/>
                </a:lnTo>
                <a:lnTo>
                  <a:pt x="192841" y="7275"/>
                </a:lnTo>
                <a:lnTo>
                  <a:pt x="202398" y="7170"/>
                </a:lnTo>
                <a:lnTo>
                  <a:pt x="22145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37"/>
          <p:cNvSpPr/>
          <p:nvPr/>
        </p:nvSpPr>
        <p:spPr>
          <a:xfrm>
            <a:off x="3064963" y="2557462"/>
            <a:ext cx="235416" cy="271463"/>
          </a:xfrm>
          <a:custGeom>
            <a:avLst/>
            <a:gdLst/>
            <a:ahLst/>
            <a:cxnLst/>
            <a:rect l="0" t="0" r="0" b="0"/>
            <a:pathLst>
              <a:path w="235416" h="271463">
                <a:moveTo>
                  <a:pt x="185443" y="7144"/>
                </a:moveTo>
                <a:lnTo>
                  <a:pt x="178386" y="7144"/>
                </a:lnTo>
                <a:lnTo>
                  <a:pt x="185435" y="7144"/>
                </a:lnTo>
                <a:lnTo>
                  <a:pt x="179291" y="7144"/>
                </a:lnTo>
                <a:lnTo>
                  <a:pt x="178961" y="6350"/>
                </a:lnTo>
                <a:lnTo>
                  <a:pt x="178299" y="5"/>
                </a:lnTo>
                <a:lnTo>
                  <a:pt x="178299" y="3"/>
                </a:lnTo>
                <a:lnTo>
                  <a:pt x="178299" y="2"/>
                </a:lnTo>
                <a:lnTo>
                  <a:pt x="178299" y="1"/>
                </a:lnTo>
                <a:lnTo>
                  <a:pt x="129381" y="0"/>
                </a:lnTo>
                <a:lnTo>
                  <a:pt x="122805" y="4910"/>
                </a:lnTo>
                <a:lnTo>
                  <a:pt x="115979" y="6702"/>
                </a:lnTo>
                <a:lnTo>
                  <a:pt x="114089" y="6948"/>
                </a:lnTo>
                <a:lnTo>
                  <a:pt x="108562" y="7086"/>
                </a:lnTo>
                <a:lnTo>
                  <a:pt x="57944" y="7144"/>
                </a:lnTo>
                <a:lnTo>
                  <a:pt x="57581" y="6350"/>
                </a:lnTo>
                <a:lnTo>
                  <a:pt x="56884" y="294"/>
                </a:lnTo>
                <a:lnTo>
                  <a:pt x="56864" y="3879"/>
                </a:lnTo>
                <a:lnTo>
                  <a:pt x="56067" y="4968"/>
                </a:lnTo>
                <a:lnTo>
                  <a:pt x="54742" y="5693"/>
                </a:lnTo>
                <a:lnTo>
                  <a:pt x="50006" y="7059"/>
                </a:lnTo>
                <a:lnTo>
                  <a:pt x="42657" y="7143"/>
                </a:lnTo>
                <a:lnTo>
                  <a:pt x="42594" y="7144"/>
                </a:lnTo>
                <a:lnTo>
                  <a:pt x="8321" y="13993"/>
                </a:lnTo>
                <a:lnTo>
                  <a:pt x="7830" y="14885"/>
                </a:lnTo>
                <a:lnTo>
                  <a:pt x="6978" y="20413"/>
                </a:lnTo>
                <a:lnTo>
                  <a:pt x="6887" y="24922"/>
                </a:lnTo>
                <a:lnTo>
                  <a:pt x="6081" y="26140"/>
                </a:lnTo>
                <a:lnTo>
                  <a:pt x="4749" y="26951"/>
                </a:lnTo>
                <a:lnTo>
                  <a:pt x="3068" y="27493"/>
                </a:lnTo>
                <a:lnTo>
                  <a:pt x="1947" y="28647"/>
                </a:lnTo>
                <a:lnTo>
                  <a:pt x="1200" y="30211"/>
                </a:lnTo>
                <a:lnTo>
                  <a:pt x="0" y="34631"/>
                </a:lnTo>
                <a:lnTo>
                  <a:pt x="1953" y="37352"/>
                </a:lnTo>
                <a:lnTo>
                  <a:pt x="5882" y="41774"/>
                </a:lnTo>
                <a:lnTo>
                  <a:pt x="6419" y="44495"/>
                </a:lnTo>
                <a:lnTo>
                  <a:pt x="6764" y="52710"/>
                </a:lnTo>
                <a:lnTo>
                  <a:pt x="6842" y="60553"/>
                </a:lnTo>
                <a:lnTo>
                  <a:pt x="6849" y="89126"/>
                </a:lnTo>
                <a:lnTo>
                  <a:pt x="7643" y="91167"/>
                </a:lnTo>
                <a:lnTo>
                  <a:pt x="13000" y="98691"/>
                </a:lnTo>
                <a:lnTo>
                  <a:pt x="13551" y="101542"/>
                </a:lnTo>
                <a:lnTo>
                  <a:pt x="13954" y="108780"/>
                </a:lnTo>
                <a:lnTo>
                  <a:pt x="13993" y="139193"/>
                </a:lnTo>
                <a:lnTo>
                  <a:pt x="14787" y="140421"/>
                </a:lnTo>
                <a:lnTo>
                  <a:pt x="16109" y="141239"/>
                </a:lnTo>
                <a:lnTo>
                  <a:pt x="20144" y="142552"/>
                </a:lnTo>
                <a:lnTo>
                  <a:pt x="20475" y="143453"/>
                </a:lnTo>
                <a:lnTo>
                  <a:pt x="21111" y="149716"/>
                </a:lnTo>
                <a:lnTo>
                  <a:pt x="14019" y="150018"/>
                </a:lnTo>
                <a:lnTo>
                  <a:pt x="20146" y="143868"/>
                </a:lnTo>
                <a:lnTo>
                  <a:pt x="20696" y="141200"/>
                </a:lnTo>
                <a:lnTo>
                  <a:pt x="20843" y="139377"/>
                </a:lnTo>
                <a:lnTo>
                  <a:pt x="21735" y="138162"/>
                </a:lnTo>
                <a:lnTo>
                  <a:pt x="23123" y="137351"/>
                </a:lnTo>
                <a:lnTo>
                  <a:pt x="24842" y="136811"/>
                </a:lnTo>
                <a:lnTo>
                  <a:pt x="28869" y="134095"/>
                </a:lnTo>
                <a:lnTo>
                  <a:pt x="35598" y="128103"/>
                </a:lnTo>
                <a:lnTo>
                  <a:pt x="37922" y="125883"/>
                </a:lnTo>
                <a:lnTo>
                  <a:pt x="39470" y="123610"/>
                </a:lnTo>
                <a:lnTo>
                  <a:pt x="42444" y="116617"/>
                </a:lnTo>
                <a:lnTo>
                  <a:pt x="45952" y="111890"/>
                </a:lnTo>
                <a:lnTo>
                  <a:pt x="52274" y="107144"/>
                </a:lnTo>
                <a:lnTo>
                  <a:pt x="59582" y="102388"/>
                </a:lnTo>
                <a:lnTo>
                  <a:pt x="65475" y="97629"/>
                </a:lnTo>
                <a:lnTo>
                  <a:pt x="70741" y="92868"/>
                </a:lnTo>
                <a:lnTo>
                  <a:pt x="73256" y="90487"/>
                </a:lnTo>
                <a:lnTo>
                  <a:pt x="75727" y="88899"/>
                </a:lnTo>
                <a:lnTo>
                  <a:pt x="80588" y="87136"/>
                </a:lnTo>
                <a:lnTo>
                  <a:pt x="87512" y="84235"/>
                </a:lnTo>
                <a:lnTo>
                  <a:pt x="91580" y="82351"/>
                </a:lnTo>
                <a:lnTo>
                  <a:pt x="98218" y="78140"/>
                </a:lnTo>
                <a:lnTo>
                  <a:pt x="101099" y="75906"/>
                </a:lnTo>
                <a:lnTo>
                  <a:pt x="106417" y="73423"/>
                </a:lnTo>
                <a:lnTo>
                  <a:pt x="112220" y="72320"/>
                </a:lnTo>
                <a:lnTo>
                  <a:pt x="115990" y="72026"/>
                </a:lnTo>
                <a:lnTo>
                  <a:pt x="120091" y="71830"/>
                </a:lnTo>
                <a:lnTo>
                  <a:pt x="128881" y="71612"/>
                </a:lnTo>
                <a:lnTo>
                  <a:pt x="143667" y="71472"/>
                </a:lnTo>
                <a:lnTo>
                  <a:pt x="146480" y="72254"/>
                </a:lnTo>
                <a:lnTo>
                  <a:pt x="151722" y="75240"/>
                </a:lnTo>
                <a:lnTo>
                  <a:pt x="156697" y="77096"/>
                </a:lnTo>
                <a:lnTo>
                  <a:pt x="162348" y="78715"/>
                </a:lnTo>
                <a:lnTo>
                  <a:pt x="166078" y="80258"/>
                </a:lnTo>
                <a:lnTo>
                  <a:pt x="170151" y="82080"/>
                </a:lnTo>
                <a:lnTo>
                  <a:pt x="176794" y="86222"/>
                </a:lnTo>
                <a:lnTo>
                  <a:pt x="183186" y="90708"/>
                </a:lnTo>
                <a:lnTo>
                  <a:pt x="187114" y="93016"/>
                </a:lnTo>
                <a:lnTo>
                  <a:pt x="191319" y="95348"/>
                </a:lnTo>
                <a:lnTo>
                  <a:pt x="198109" y="100056"/>
                </a:lnTo>
                <a:lnTo>
                  <a:pt x="201031" y="102423"/>
                </a:lnTo>
                <a:lnTo>
                  <a:pt x="206393" y="109286"/>
                </a:lnTo>
                <a:lnTo>
                  <a:pt x="211423" y="116834"/>
                </a:lnTo>
                <a:lnTo>
                  <a:pt x="216304" y="122834"/>
                </a:lnTo>
                <a:lnTo>
                  <a:pt x="219003" y="128147"/>
                </a:lnTo>
                <a:lnTo>
                  <a:pt x="220996" y="133948"/>
                </a:lnTo>
                <a:lnTo>
                  <a:pt x="224528" y="141818"/>
                </a:lnTo>
                <a:lnTo>
                  <a:pt x="230978" y="155174"/>
                </a:lnTo>
                <a:lnTo>
                  <a:pt x="233462" y="162364"/>
                </a:lnTo>
                <a:lnTo>
                  <a:pt x="234566" y="168999"/>
                </a:lnTo>
                <a:lnTo>
                  <a:pt x="235057" y="177240"/>
                </a:lnTo>
                <a:lnTo>
                  <a:pt x="235275" y="186194"/>
                </a:lnTo>
                <a:lnTo>
                  <a:pt x="235415" y="201085"/>
                </a:lnTo>
                <a:lnTo>
                  <a:pt x="233317" y="208699"/>
                </a:lnTo>
                <a:lnTo>
                  <a:pt x="230533" y="216580"/>
                </a:lnTo>
                <a:lnTo>
                  <a:pt x="229295" y="222729"/>
                </a:lnTo>
                <a:lnTo>
                  <a:pt x="226629" y="228107"/>
                </a:lnTo>
                <a:lnTo>
                  <a:pt x="224806" y="230653"/>
                </a:lnTo>
                <a:lnTo>
                  <a:pt x="222782" y="235598"/>
                </a:lnTo>
                <a:lnTo>
                  <a:pt x="222242" y="238028"/>
                </a:lnTo>
                <a:lnTo>
                  <a:pt x="219525" y="242844"/>
                </a:lnTo>
                <a:lnTo>
                  <a:pt x="217689" y="245240"/>
                </a:lnTo>
                <a:lnTo>
                  <a:pt x="214878" y="246837"/>
                </a:lnTo>
                <a:lnTo>
                  <a:pt x="211416" y="247902"/>
                </a:lnTo>
                <a:lnTo>
                  <a:pt x="207521" y="248612"/>
                </a:lnTo>
                <a:lnTo>
                  <a:pt x="201076" y="251517"/>
                </a:lnTo>
                <a:lnTo>
                  <a:pt x="195566" y="255454"/>
                </a:lnTo>
                <a:lnTo>
                  <a:pt x="190471" y="259850"/>
                </a:lnTo>
                <a:lnTo>
                  <a:pt x="188002" y="261339"/>
                </a:lnTo>
                <a:lnTo>
                  <a:pt x="183140" y="262995"/>
                </a:lnTo>
                <a:lnTo>
                  <a:pt x="176217" y="265847"/>
                </a:lnTo>
                <a:lnTo>
                  <a:pt x="172149" y="267719"/>
                </a:lnTo>
                <a:lnTo>
                  <a:pt x="165511" y="269799"/>
                </a:lnTo>
                <a:lnTo>
                  <a:pt x="159122" y="270723"/>
                </a:lnTo>
                <a:lnTo>
                  <a:pt x="155196" y="270970"/>
                </a:lnTo>
                <a:lnTo>
                  <a:pt x="147393" y="271243"/>
                </a:lnTo>
                <a:lnTo>
                  <a:pt x="137744" y="271398"/>
                </a:lnTo>
                <a:lnTo>
                  <a:pt x="100783" y="271462"/>
                </a:lnTo>
                <a:lnTo>
                  <a:pt x="97253" y="270668"/>
                </a:lnTo>
                <a:lnTo>
                  <a:pt x="91214" y="267670"/>
                </a:lnTo>
                <a:lnTo>
                  <a:pt x="85884" y="263691"/>
                </a:lnTo>
                <a:lnTo>
                  <a:pt x="79787" y="258462"/>
                </a:lnTo>
                <a:lnTo>
                  <a:pt x="78493" y="258033"/>
                </a:lnTo>
                <a:lnTo>
                  <a:pt x="74939" y="257556"/>
                </a:lnTo>
                <a:lnTo>
                  <a:pt x="72880" y="256635"/>
                </a:lnTo>
                <a:lnTo>
                  <a:pt x="65989" y="251571"/>
                </a:lnTo>
                <a:lnTo>
                  <a:pt x="65325" y="251058"/>
                </a:lnTo>
                <a:lnTo>
                  <a:pt x="62472" y="250488"/>
                </a:lnTo>
                <a:lnTo>
                  <a:pt x="57965" y="250122"/>
                </a:lnTo>
                <a:lnTo>
                  <a:pt x="57595" y="249298"/>
                </a:lnTo>
                <a:lnTo>
                  <a:pt x="56855" y="242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38"/>
          <p:cNvSpPr/>
          <p:nvPr/>
        </p:nvSpPr>
        <p:spPr>
          <a:xfrm>
            <a:off x="3364706" y="2636043"/>
            <a:ext cx="250032" cy="164308"/>
          </a:xfrm>
          <a:custGeom>
            <a:avLst/>
            <a:gdLst/>
            <a:ahLst/>
            <a:cxnLst/>
            <a:rect l="0" t="0" r="0" b="0"/>
            <a:pathLst>
              <a:path w="250032" h="164308">
                <a:moveTo>
                  <a:pt x="0" y="0"/>
                </a:moveTo>
                <a:lnTo>
                  <a:pt x="16792" y="0"/>
                </a:lnTo>
                <a:lnTo>
                  <a:pt x="19132" y="794"/>
                </a:lnTo>
                <a:lnTo>
                  <a:pt x="26474" y="5655"/>
                </a:lnTo>
                <a:lnTo>
                  <a:pt x="30069" y="8819"/>
                </a:lnTo>
                <a:lnTo>
                  <a:pt x="40678" y="19271"/>
                </a:lnTo>
                <a:lnTo>
                  <a:pt x="66677" y="45247"/>
                </a:lnTo>
                <a:lnTo>
                  <a:pt x="69851" y="46833"/>
                </a:lnTo>
                <a:lnTo>
                  <a:pt x="77612" y="48596"/>
                </a:lnTo>
                <a:lnTo>
                  <a:pt x="84236" y="51496"/>
                </a:lnTo>
                <a:lnTo>
                  <a:pt x="90619" y="55431"/>
                </a:lnTo>
                <a:lnTo>
                  <a:pt x="94544" y="57592"/>
                </a:lnTo>
                <a:lnTo>
                  <a:pt x="98748" y="59826"/>
                </a:lnTo>
                <a:lnTo>
                  <a:pt x="102345" y="62903"/>
                </a:lnTo>
                <a:lnTo>
                  <a:pt x="105536" y="66542"/>
                </a:lnTo>
                <a:lnTo>
                  <a:pt x="108457" y="70555"/>
                </a:lnTo>
                <a:lnTo>
                  <a:pt x="111992" y="74024"/>
                </a:lnTo>
                <a:lnTo>
                  <a:pt x="115936" y="77131"/>
                </a:lnTo>
                <a:lnTo>
                  <a:pt x="120153" y="79996"/>
                </a:lnTo>
                <a:lnTo>
                  <a:pt x="123758" y="82699"/>
                </a:lnTo>
                <a:lnTo>
                  <a:pt x="129881" y="87820"/>
                </a:lnTo>
                <a:lnTo>
                  <a:pt x="137364" y="92742"/>
                </a:lnTo>
                <a:lnTo>
                  <a:pt x="141583" y="95165"/>
                </a:lnTo>
                <a:lnTo>
                  <a:pt x="150503" y="99975"/>
                </a:lnTo>
                <a:lnTo>
                  <a:pt x="155104" y="102369"/>
                </a:lnTo>
                <a:lnTo>
                  <a:pt x="162333" y="107145"/>
                </a:lnTo>
                <a:lnTo>
                  <a:pt x="168986" y="111914"/>
                </a:lnTo>
                <a:lnTo>
                  <a:pt x="172982" y="114297"/>
                </a:lnTo>
                <a:lnTo>
                  <a:pt x="177234" y="116679"/>
                </a:lnTo>
                <a:lnTo>
                  <a:pt x="184075" y="121443"/>
                </a:lnTo>
                <a:lnTo>
                  <a:pt x="190555" y="126206"/>
                </a:lnTo>
                <a:lnTo>
                  <a:pt x="194505" y="128588"/>
                </a:lnTo>
                <a:lnTo>
                  <a:pt x="198726" y="130969"/>
                </a:lnTo>
                <a:lnTo>
                  <a:pt x="205533" y="135732"/>
                </a:lnTo>
                <a:lnTo>
                  <a:pt x="208460" y="138113"/>
                </a:lnTo>
                <a:lnTo>
                  <a:pt x="213828" y="140759"/>
                </a:lnTo>
                <a:lnTo>
                  <a:pt x="216371" y="141464"/>
                </a:lnTo>
                <a:lnTo>
                  <a:pt x="221313" y="144365"/>
                </a:lnTo>
                <a:lnTo>
                  <a:pt x="226155" y="148300"/>
                </a:lnTo>
                <a:lnTo>
                  <a:pt x="230952" y="152694"/>
                </a:lnTo>
                <a:lnTo>
                  <a:pt x="233343" y="154184"/>
                </a:lnTo>
                <a:lnTo>
                  <a:pt x="238116" y="155839"/>
                </a:lnTo>
                <a:lnTo>
                  <a:pt x="239706" y="157074"/>
                </a:lnTo>
                <a:lnTo>
                  <a:pt x="240767" y="158691"/>
                </a:lnTo>
                <a:lnTo>
                  <a:pt x="241474" y="160563"/>
                </a:lnTo>
                <a:lnTo>
                  <a:pt x="242738" y="161811"/>
                </a:lnTo>
                <a:lnTo>
                  <a:pt x="244376" y="162643"/>
                </a:lnTo>
                <a:lnTo>
                  <a:pt x="250031" y="1643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39"/>
          <p:cNvSpPr/>
          <p:nvPr/>
        </p:nvSpPr>
        <p:spPr>
          <a:xfrm>
            <a:off x="3429000" y="2621756"/>
            <a:ext cx="157163" cy="192882"/>
          </a:xfrm>
          <a:custGeom>
            <a:avLst/>
            <a:gdLst/>
            <a:ahLst/>
            <a:cxnLst/>
            <a:rect l="0" t="0" r="0" b="0"/>
            <a:pathLst>
              <a:path w="157163" h="192882">
                <a:moveTo>
                  <a:pt x="157162" y="0"/>
                </a:moveTo>
                <a:lnTo>
                  <a:pt x="150044" y="0"/>
                </a:lnTo>
                <a:lnTo>
                  <a:pt x="143870" y="6151"/>
                </a:lnTo>
                <a:lnTo>
                  <a:pt x="141200" y="10936"/>
                </a:lnTo>
                <a:lnTo>
                  <a:pt x="139377" y="14434"/>
                </a:lnTo>
                <a:lnTo>
                  <a:pt x="135235" y="20438"/>
                </a:lnTo>
                <a:lnTo>
                  <a:pt x="133019" y="23150"/>
                </a:lnTo>
                <a:lnTo>
                  <a:pt x="130748" y="26546"/>
                </a:lnTo>
                <a:lnTo>
                  <a:pt x="128440" y="30397"/>
                </a:lnTo>
                <a:lnTo>
                  <a:pt x="126108" y="34552"/>
                </a:lnTo>
                <a:lnTo>
                  <a:pt x="122965" y="38910"/>
                </a:lnTo>
                <a:lnTo>
                  <a:pt x="119283" y="43402"/>
                </a:lnTo>
                <a:lnTo>
                  <a:pt x="115241" y="47985"/>
                </a:lnTo>
                <a:lnTo>
                  <a:pt x="111752" y="52627"/>
                </a:lnTo>
                <a:lnTo>
                  <a:pt x="108632" y="57310"/>
                </a:lnTo>
                <a:lnTo>
                  <a:pt x="105759" y="62019"/>
                </a:lnTo>
                <a:lnTo>
                  <a:pt x="94130" y="80024"/>
                </a:lnTo>
                <a:lnTo>
                  <a:pt x="90535" y="85893"/>
                </a:lnTo>
                <a:lnTo>
                  <a:pt x="87344" y="91393"/>
                </a:lnTo>
                <a:lnTo>
                  <a:pt x="81682" y="101738"/>
                </a:lnTo>
                <a:lnTo>
                  <a:pt x="76520" y="111627"/>
                </a:lnTo>
                <a:lnTo>
                  <a:pt x="73238" y="115693"/>
                </a:lnTo>
                <a:lnTo>
                  <a:pt x="69462" y="119197"/>
                </a:lnTo>
                <a:lnTo>
                  <a:pt x="65358" y="122327"/>
                </a:lnTo>
                <a:lnTo>
                  <a:pt x="61828" y="126001"/>
                </a:lnTo>
                <a:lnTo>
                  <a:pt x="58681" y="130038"/>
                </a:lnTo>
                <a:lnTo>
                  <a:pt x="55790" y="134317"/>
                </a:lnTo>
                <a:lnTo>
                  <a:pt x="52274" y="138757"/>
                </a:lnTo>
                <a:lnTo>
                  <a:pt x="48343" y="143305"/>
                </a:lnTo>
                <a:lnTo>
                  <a:pt x="44135" y="147924"/>
                </a:lnTo>
                <a:lnTo>
                  <a:pt x="41330" y="151797"/>
                </a:lnTo>
                <a:lnTo>
                  <a:pt x="39459" y="155173"/>
                </a:lnTo>
                <a:lnTo>
                  <a:pt x="36587" y="161041"/>
                </a:lnTo>
                <a:lnTo>
                  <a:pt x="32665" y="166294"/>
                </a:lnTo>
                <a:lnTo>
                  <a:pt x="29714" y="168807"/>
                </a:lnTo>
                <a:lnTo>
                  <a:pt x="26159" y="171275"/>
                </a:lnTo>
                <a:lnTo>
                  <a:pt x="22202" y="173715"/>
                </a:lnTo>
                <a:lnTo>
                  <a:pt x="19563" y="176135"/>
                </a:lnTo>
                <a:lnTo>
                  <a:pt x="17805" y="178542"/>
                </a:lnTo>
                <a:lnTo>
                  <a:pt x="16632" y="180940"/>
                </a:lnTo>
                <a:lnTo>
                  <a:pt x="15057" y="182539"/>
                </a:lnTo>
                <a:lnTo>
                  <a:pt x="13213" y="183605"/>
                </a:lnTo>
                <a:lnTo>
                  <a:pt x="9047" y="184790"/>
                </a:lnTo>
                <a:lnTo>
                  <a:pt x="4550" y="185316"/>
                </a:lnTo>
                <a:lnTo>
                  <a:pt x="3033" y="186250"/>
                </a:lnTo>
                <a:lnTo>
                  <a:pt x="2022" y="187667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40"/>
          <p:cNvSpPr/>
          <p:nvPr/>
        </p:nvSpPr>
        <p:spPr>
          <a:xfrm>
            <a:off x="3857625" y="2671762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21431"/>
                </a:moveTo>
                <a:lnTo>
                  <a:pt x="9942" y="21431"/>
                </a:lnTo>
                <a:lnTo>
                  <a:pt x="12184" y="20638"/>
                </a:lnTo>
                <a:lnTo>
                  <a:pt x="14473" y="19315"/>
                </a:lnTo>
                <a:lnTo>
                  <a:pt x="16792" y="17639"/>
                </a:lnTo>
                <a:lnTo>
                  <a:pt x="19925" y="16522"/>
                </a:lnTo>
                <a:lnTo>
                  <a:pt x="23603" y="15777"/>
                </a:lnTo>
                <a:lnTo>
                  <a:pt x="27641" y="15280"/>
                </a:lnTo>
                <a:lnTo>
                  <a:pt x="31921" y="14156"/>
                </a:lnTo>
                <a:lnTo>
                  <a:pt x="36362" y="12612"/>
                </a:lnTo>
                <a:lnTo>
                  <a:pt x="40909" y="10789"/>
                </a:lnTo>
                <a:lnTo>
                  <a:pt x="45529" y="9574"/>
                </a:lnTo>
                <a:lnTo>
                  <a:pt x="50196" y="8764"/>
                </a:lnTo>
                <a:lnTo>
                  <a:pt x="54895" y="8224"/>
                </a:lnTo>
                <a:lnTo>
                  <a:pt x="59616" y="7070"/>
                </a:lnTo>
                <a:lnTo>
                  <a:pt x="64350" y="5507"/>
                </a:lnTo>
                <a:lnTo>
                  <a:pt x="69093" y="3671"/>
                </a:lnTo>
                <a:lnTo>
                  <a:pt x="73843" y="2448"/>
                </a:lnTo>
                <a:lnTo>
                  <a:pt x="78598" y="1632"/>
                </a:lnTo>
                <a:lnTo>
                  <a:pt x="83354" y="1088"/>
                </a:lnTo>
                <a:lnTo>
                  <a:pt x="88113" y="725"/>
                </a:lnTo>
                <a:lnTo>
                  <a:pt x="92873" y="483"/>
                </a:lnTo>
                <a:lnTo>
                  <a:pt x="102396" y="215"/>
                </a:lnTo>
                <a:lnTo>
                  <a:pt x="136701" y="9"/>
                </a:lnTo>
                <a:lnTo>
                  <a:pt x="179883" y="0"/>
                </a:lnTo>
                <a:lnTo>
                  <a:pt x="181835" y="794"/>
                </a:lnTo>
                <a:lnTo>
                  <a:pt x="183136" y="2117"/>
                </a:lnTo>
                <a:lnTo>
                  <a:pt x="184003" y="3792"/>
                </a:lnTo>
                <a:lnTo>
                  <a:pt x="185375" y="4910"/>
                </a:lnTo>
                <a:lnTo>
                  <a:pt x="187083" y="5654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41"/>
          <p:cNvSpPr/>
          <p:nvPr/>
        </p:nvSpPr>
        <p:spPr>
          <a:xfrm>
            <a:off x="4179093" y="2586045"/>
            <a:ext cx="178557" cy="221354"/>
          </a:xfrm>
          <a:custGeom>
            <a:avLst/>
            <a:gdLst/>
            <a:ahLst/>
            <a:cxnLst/>
            <a:rect l="0" t="0" r="0" b="0"/>
            <a:pathLst>
              <a:path w="178557" h="221354">
                <a:moveTo>
                  <a:pt x="0" y="14280"/>
                </a:moveTo>
                <a:lnTo>
                  <a:pt x="3793" y="10487"/>
                </a:lnTo>
                <a:lnTo>
                  <a:pt x="5703" y="9370"/>
                </a:lnTo>
                <a:lnTo>
                  <a:pt x="9943" y="8129"/>
                </a:lnTo>
                <a:lnTo>
                  <a:pt x="14473" y="7577"/>
                </a:lnTo>
                <a:lnTo>
                  <a:pt x="16793" y="7430"/>
                </a:lnTo>
                <a:lnTo>
                  <a:pt x="19133" y="6538"/>
                </a:lnTo>
                <a:lnTo>
                  <a:pt x="23850" y="3431"/>
                </a:lnTo>
                <a:lnTo>
                  <a:pt x="27012" y="2284"/>
                </a:lnTo>
                <a:lnTo>
                  <a:pt x="30708" y="1520"/>
                </a:lnTo>
                <a:lnTo>
                  <a:pt x="34760" y="1011"/>
                </a:lnTo>
                <a:lnTo>
                  <a:pt x="39048" y="671"/>
                </a:lnTo>
                <a:lnTo>
                  <a:pt x="43494" y="445"/>
                </a:lnTo>
                <a:lnTo>
                  <a:pt x="52669" y="193"/>
                </a:lnTo>
                <a:lnTo>
                  <a:pt x="84348" y="0"/>
                </a:lnTo>
                <a:lnTo>
                  <a:pt x="87982" y="791"/>
                </a:lnTo>
                <a:lnTo>
                  <a:pt x="91199" y="2112"/>
                </a:lnTo>
                <a:lnTo>
                  <a:pt x="94136" y="3787"/>
                </a:lnTo>
                <a:lnTo>
                  <a:pt x="99518" y="5647"/>
                </a:lnTo>
                <a:lnTo>
                  <a:pt x="102064" y="6143"/>
                </a:lnTo>
                <a:lnTo>
                  <a:pt x="105349" y="7268"/>
                </a:lnTo>
                <a:lnTo>
                  <a:pt x="109127" y="8811"/>
                </a:lnTo>
                <a:lnTo>
                  <a:pt x="113232" y="10634"/>
                </a:lnTo>
                <a:lnTo>
                  <a:pt x="116763" y="12643"/>
                </a:lnTo>
                <a:lnTo>
                  <a:pt x="119911" y="14776"/>
                </a:lnTo>
                <a:lnTo>
                  <a:pt x="122804" y="16992"/>
                </a:lnTo>
                <a:lnTo>
                  <a:pt x="124731" y="19263"/>
                </a:lnTo>
                <a:lnTo>
                  <a:pt x="126017" y="21570"/>
                </a:lnTo>
                <a:lnTo>
                  <a:pt x="127445" y="26251"/>
                </a:lnTo>
                <a:lnTo>
                  <a:pt x="128080" y="30977"/>
                </a:lnTo>
                <a:lnTo>
                  <a:pt x="128362" y="35724"/>
                </a:lnTo>
                <a:lnTo>
                  <a:pt x="128437" y="38101"/>
                </a:lnTo>
                <a:lnTo>
                  <a:pt x="126404" y="44975"/>
                </a:lnTo>
                <a:lnTo>
                  <a:pt x="124751" y="49031"/>
                </a:lnTo>
                <a:lnTo>
                  <a:pt x="120797" y="55654"/>
                </a:lnTo>
                <a:lnTo>
                  <a:pt x="116394" y="62037"/>
                </a:lnTo>
                <a:lnTo>
                  <a:pt x="114109" y="65962"/>
                </a:lnTo>
                <a:lnTo>
                  <a:pt x="111791" y="70165"/>
                </a:lnTo>
                <a:lnTo>
                  <a:pt x="108659" y="73762"/>
                </a:lnTo>
                <a:lnTo>
                  <a:pt x="104983" y="76953"/>
                </a:lnTo>
                <a:lnTo>
                  <a:pt x="100945" y="79875"/>
                </a:lnTo>
                <a:lnTo>
                  <a:pt x="96665" y="82616"/>
                </a:lnTo>
                <a:lnTo>
                  <a:pt x="92225" y="85237"/>
                </a:lnTo>
                <a:lnTo>
                  <a:pt x="87677" y="87778"/>
                </a:lnTo>
                <a:lnTo>
                  <a:pt x="78390" y="92719"/>
                </a:lnTo>
                <a:lnTo>
                  <a:pt x="73692" y="95147"/>
                </a:lnTo>
                <a:lnTo>
                  <a:pt x="69766" y="97560"/>
                </a:lnTo>
                <a:lnTo>
                  <a:pt x="66354" y="99962"/>
                </a:lnTo>
                <a:lnTo>
                  <a:pt x="63286" y="102358"/>
                </a:lnTo>
                <a:lnTo>
                  <a:pt x="57761" y="107136"/>
                </a:lnTo>
                <a:lnTo>
                  <a:pt x="55176" y="109521"/>
                </a:lnTo>
                <a:lnTo>
                  <a:pt x="52659" y="111111"/>
                </a:lnTo>
                <a:lnTo>
                  <a:pt x="47746" y="112879"/>
                </a:lnTo>
                <a:lnTo>
                  <a:pt x="42916" y="113664"/>
                </a:lnTo>
                <a:lnTo>
                  <a:pt x="36140" y="114255"/>
                </a:lnTo>
                <a:lnTo>
                  <a:pt x="35730" y="107441"/>
                </a:lnTo>
                <a:lnTo>
                  <a:pt x="39957" y="107279"/>
                </a:lnTo>
                <a:lnTo>
                  <a:pt x="105105" y="107148"/>
                </a:lnTo>
                <a:lnTo>
                  <a:pt x="109758" y="107942"/>
                </a:lnTo>
                <a:lnTo>
                  <a:pt x="114447" y="109265"/>
                </a:lnTo>
                <a:lnTo>
                  <a:pt x="119160" y="110941"/>
                </a:lnTo>
                <a:lnTo>
                  <a:pt x="123097" y="112852"/>
                </a:lnTo>
                <a:lnTo>
                  <a:pt x="126515" y="114919"/>
                </a:lnTo>
                <a:lnTo>
                  <a:pt x="129587" y="117091"/>
                </a:lnTo>
                <a:lnTo>
                  <a:pt x="135117" y="119505"/>
                </a:lnTo>
                <a:lnTo>
                  <a:pt x="137703" y="120149"/>
                </a:lnTo>
                <a:lnTo>
                  <a:pt x="141015" y="121371"/>
                </a:lnTo>
                <a:lnTo>
                  <a:pt x="144810" y="122980"/>
                </a:lnTo>
                <a:lnTo>
                  <a:pt x="148928" y="124847"/>
                </a:lnTo>
                <a:lnTo>
                  <a:pt x="152467" y="126885"/>
                </a:lnTo>
                <a:lnTo>
                  <a:pt x="155619" y="129037"/>
                </a:lnTo>
                <a:lnTo>
                  <a:pt x="158515" y="131266"/>
                </a:lnTo>
                <a:lnTo>
                  <a:pt x="163849" y="135859"/>
                </a:lnTo>
                <a:lnTo>
                  <a:pt x="168866" y="140546"/>
                </a:lnTo>
                <a:lnTo>
                  <a:pt x="173741" y="145275"/>
                </a:lnTo>
                <a:lnTo>
                  <a:pt x="175359" y="147648"/>
                </a:lnTo>
                <a:lnTo>
                  <a:pt x="177156" y="152400"/>
                </a:lnTo>
                <a:lnTo>
                  <a:pt x="177955" y="157158"/>
                </a:lnTo>
                <a:lnTo>
                  <a:pt x="178310" y="161919"/>
                </a:lnTo>
                <a:lnTo>
                  <a:pt x="178468" y="166680"/>
                </a:lnTo>
                <a:lnTo>
                  <a:pt x="178556" y="173824"/>
                </a:lnTo>
                <a:lnTo>
                  <a:pt x="177775" y="176205"/>
                </a:lnTo>
                <a:lnTo>
                  <a:pt x="174791" y="180967"/>
                </a:lnTo>
                <a:lnTo>
                  <a:pt x="170819" y="185730"/>
                </a:lnTo>
                <a:lnTo>
                  <a:pt x="166407" y="190492"/>
                </a:lnTo>
                <a:lnTo>
                  <a:pt x="161801" y="195255"/>
                </a:lnTo>
                <a:lnTo>
                  <a:pt x="158667" y="197636"/>
                </a:lnTo>
                <a:lnTo>
                  <a:pt x="154990" y="200017"/>
                </a:lnTo>
                <a:lnTo>
                  <a:pt x="150953" y="202398"/>
                </a:lnTo>
                <a:lnTo>
                  <a:pt x="147466" y="203986"/>
                </a:lnTo>
                <a:lnTo>
                  <a:pt x="144348" y="205044"/>
                </a:lnTo>
                <a:lnTo>
                  <a:pt x="141476" y="205750"/>
                </a:lnTo>
                <a:lnTo>
                  <a:pt x="137180" y="207014"/>
                </a:lnTo>
                <a:lnTo>
                  <a:pt x="126057" y="210535"/>
                </a:lnTo>
                <a:lnTo>
                  <a:pt x="121344" y="211791"/>
                </a:lnTo>
                <a:lnTo>
                  <a:pt x="117409" y="212629"/>
                </a:lnTo>
                <a:lnTo>
                  <a:pt x="113991" y="213188"/>
                </a:lnTo>
                <a:lnTo>
                  <a:pt x="110125" y="214354"/>
                </a:lnTo>
                <a:lnTo>
                  <a:pt x="105961" y="215925"/>
                </a:lnTo>
                <a:lnTo>
                  <a:pt x="101597" y="217766"/>
                </a:lnTo>
                <a:lnTo>
                  <a:pt x="96307" y="218993"/>
                </a:lnTo>
                <a:lnTo>
                  <a:pt x="90398" y="219812"/>
                </a:lnTo>
                <a:lnTo>
                  <a:pt x="79071" y="220721"/>
                </a:lnTo>
                <a:lnTo>
                  <a:pt x="71390" y="221125"/>
                </a:lnTo>
                <a:lnTo>
                  <a:pt x="63215" y="221305"/>
                </a:lnTo>
                <a:lnTo>
                  <a:pt x="58812" y="221353"/>
                </a:lnTo>
                <a:lnTo>
                  <a:pt x="55083" y="220591"/>
                </a:lnTo>
                <a:lnTo>
                  <a:pt x="51803" y="219289"/>
                </a:lnTo>
                <a:lnTo>
                  <a:pt x="48823" y="217628"/>
                </a:lnTo>
                <a:lnTo>
                  <a:pt x="43395" y="215782"/>
                </a:lnTo>
                <a:lnTo>
                  <a:pt x="37236" y="214596"/>
                </a:lnTo>
                <a:lnTo>
                  <a:pt x="32376" y="210599"/>
                </a:lnTo>
                <a:lnTo>
                  <a:pt x="30315" y="209453"/>
                </a:lnTo>
                <a:lnTo>
                  <a:pt x="25909" y="208179"/>
                </a:lnTo>
                <a:lnTo>
                  <a:pt x="21432" y="207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42"/>
          <p:cNvSpPr/>
          <p:nvPr/>
        </p:nvSpPr>
        <p:spPr>
          <a:xfrm>
            <a:off x="4500563" y="2536031"/>
            <a:ext cx="249612" cy="247463"/>
          </a:xfrm>
          <a:custGeom>
            <a:avLst/>
            <a:gdLst/>
            <a:ahLst/>
            <a:cxnLst/>
            <a:rect l="0" t="0" r="0" b="0"/>
            <a:pathLst>
              <a:path w="249612" h="247463">
                <a:moveTo>
                  <a:pt x="185737" y="0"/>
                </a:moveTo>
                <a:lnTo>
                  <a:pt x="175095" y="0"/>
                </a:lnTo>
                <a:lnTo>
                  <a:pt x="168836" y="2116"/>
                </a:lnTo>
                <a:lnTo>
                  <a:pt x="164944" y="3792"/>
                </a:lnTo>
                <a:lnTo>
                  <a:pt x="160762" y="4909"/>
                </a:lnTo>
                <a:lnTo>
                  <a:pt x="156387" y="5654"/>
                </a:lnTo>
                <a:lnTo>
                  <a:pt x="151883" y="6151"/>
                </a:lnTo>
                <a:lnTo>
                  <a:pt x="144761" y="6702"/>
                </a:lnTo>
                <a:lnTo>
                  <a:pt x="138157" y="6948"/>
                </a:lnTo>
                <a:lnTo>
                  <a:pt x="129929" y="7056"/>
                </a:lnTo>
                <a:lnTo>
                  <a:pt x="125513" y="7879"/>
                </a:lnTo>
                <a:lnTo>
                  <a:pt x="120982" y="9221"/>
                </a:lnTo>
                <a:lnTo>
                  <a:pt x="116373" y="10910"/>
                </a:lnTo>
                <a:lnTo>
                  <a:pt x="109135" y="12786"/>
                </a:lnTo>
                <a:lnTo>
                  <a:pt x="102479" y="13620"/>
                </a:lnTo>
                <a:lnTo>
                  <a:pt x="98481" y="13843"/>
                </a:lnTo>
                <a:lnTo>
                  <a:pt x="89806" y="14090"/>
                </a:lnTo>
                <a:lnTo>
                  <a:pt x="80660" y="14199"/>
                </a:lnTo>
                <a:lnTo>
                  <a:pt x="76791" y="13435"/>
                </a:lnTo>
                <a:lnTo>
                  <a:pt x="70377" y="10469"/>
                </a:lnTo>
                <a:lnTo>
                  <a:pt x="62764" y="8621"/>
                </a:lnTo>
                <a:lnTo>
                  <a:pt x="58511" y="8129"/>
                </a:lnTo>
                <a:lnTo>
                  <a:pt x="51669" y="7581"/>
                </a:lnTo>
                <a:lnTo>
                  <a:pt x="45982" y="7338"/>
                </a:lnTo>
                <a:lnTo>
                  <a:pt x="37226" y="7169"/>
                </a:lnTo>
                <a:lnTo>
                  <a:pt x="21433" y="7144"/>
                </a:lnTo>
                <a:lnTo>
                  <a:pt x="21431" y="10936"/>
                </a:lnTo>
                <a:lnTo>
                  <a:pt x="20637" y="12847"/>
                </a:lnTo>
                <a:lnTo>
                  <a:pt x="17638" y="17087"/>
                </a:lnTo>
                <a:lnTo>
                  <a:pt x="17315" y="19328"/>
                </a:lnTo>
                <a:lnTo>
                  <a:pt x="17893" y="21617"/>
                </a:lnTo>
                <a:lnTo>
                  <a:pt x="19072" y="23936"/>
                </a:lnTo>
                <a:lnTo>
                  <a:pt x="19065" y="26276"/>
                </a:lnTo>
                <a:lnTo>
                  <a:pt x="18266" y="28630"/>
                </a:lnTo>
                <a:lnTo>
                  <a:pt x="16939" y="30993"/>
                </a:lnTo>
                <a:lnTo>
                  <a:pt x="15465" y="35735"/>
                </a:lnTo>
                <a:lnTo>
                  <a:pt x="14810" y="41282"/>
                </a:lnTo>
                <a:lnTo>
                  <a:pt x="14636" y="44984"/>
                </a:lnTo>
                <a:lnTo>
                  <a:pt x="14519" y="49039"/>
                </a:lnTo>
                <a:lnTo>
                  <a:pt x="13648" y="52536"/>
                </a:lnTo>
                <a:lnTo>
                  <a:pt x="10563" y="58539"/>
                </a:lnTo>
                <a:lnTo>
                  <a:pt x="8663" y="65969"/>
                </a:lnTo>
                <a:lnTo>
                  <a:pt x="8156" y="70173"/>
                </a:lnTo>
                <a:lnTo>
                  <a:pt x="7593" y="76961"/>
                </a:lnTo>
                <a:lnTo>
                  <a:pt x="7443" y="79882"/>
                </a:lnTo>
                <a:lnTo>
                  <a:pt x="6549" y="82624"/>
                </a:lnTo>
                <a:lnTo>
                  <a:pt x="3439" y="87786"/>
                </a:lnTo>
                <a:lnTo>
                  <a:pt x="1528" y="94843"/>
                </a:lnTo>
                <a:lnTo>
                  <a:pt x="679" y="102477"/>
                </a:lnTo>
                <a:lnTo>
                  <a:pt x="301" y="108516"/>
                </a:lnTo>
                <a:lnTo>
                  <a:pt x="133" y="113846"/>
                </a:lnTo>
                <a:lnTo>
                  <a:pt x="17" y="126146"/>
                </a:lnTo>
                <a:lnTo>
                  <a:pt x="0" y="135311"/>
                </a:lnTo>
                <a:lnTo>
                  <a:pt x="7056" y="142784"/>
                </a:lnTo>
                <a:lnTo>
                  <a:pt x="12829" y="142857"/>
                </a:lnTo>
                <a:lnTo>
                  <a:pt x="30991" y="142874"/>
                </a:lnTo>
                <a:lnTo>
                  <a:pt x="37851" y="140758"/>
                </a:lnTo>
                <a:lnTo>
                  <a:pt x="41902" y="139082"/>
                </a:lnTo>
                <a:lnTo>
                  <a:pt x="46190" y="137965"/>
                </a:lnTo>
                <a:lnTo>
                  <a:pt x="50637" y="137220"/>
                </a:lnTo>
                <a:lnTo>
                  <a:pt x="55189" y="136724"/>
                </a:lnTo>
                <a:lnTo>
                  <a:pt x="62363" y="134056"/>
                </a:lnTo>
                <a:lnTo>
                  <a:pt x="65388" y="132233"/>
                </a:lnTo>
                <a:lnTo>
                  <a:pt x="72982" y="130207"/>
                </a:lnTo>
                <a:lnTo>
                  <a:pt x="77229" y="129667"/>
                </a:lnTo>
                <a:lnTo>
                  <a:pt x="82442" y="129307"/>
                </a:lnTo>
                <a:lnTo>
                  <a:pt x="88298" y="129067"/>
                </a:lnTo>
                <a:lnTo>
                  <a:pt x="94584" y="128907"/>
                </a:lnTo>
                <a:lnTo>
                  <a:pt x="100362" y="128007"/>
                </a:lnTo>
                <a:lnTo>
                  <a:pt x="105801" y="126613"/>
                </a:lnTo>
                <a:lnTo>
                  <a:pt x="111015" y="124890"/>
                </a:lnTo>
                <a:lnTo>
                  <a:pt x="116078" y="123741"/>
                </a:lnTo>
                <a:lnTo>
                  <a:pt x="121042" y="122975"/>
                </a:lnTo>
                <a:lnTo>
                  <a:pt x="125938" y="122465"/>
                </a:lnTo>
                <a:lnTo>
                  <a:pt x="130790" y="122124"/>
                </a:lnTo>
                <a:lnTo>
                  <a:pt x="135612" y="121897"/>
                </a:lnTo>
                <a:lnTo>
                  <a:pt x="145996" y="121645"/>
                </a:lnTo>
                <a:lnTo>
                  <a:pt x="175212" y="121470"/>
                </a:lnTo>
                <a:lnTo>
                  <a:pt x="180308" y="122255"/>
                </a:lnTo>
                <a:lnTo>
                  <a:pt x="185292" y="123572"/>
                </a:lnTo>
                <a:lnTo>
                  <a:pt x="190203" y="125244"/>
                </a:lnTo>
                <a:lnTo>
                  <a:pt x="195064" y="126358"/>
                </a:lnTo>
                <a:lnTo>
                  <a:pt x="199892" y="127101"/>
                </a:lnTo>
                <a:lnTo>
                  <a:pt x="204699" y="127597"/>
                </a:lnTo>
                <a:lnTo>
                  <a:pt x="212156" y="130264"/>
                </a:lnTo>
                <a:lnTo>
                  <a:pt x="218116" y="134095"/>
                </a:lnTo>
                <a:lnTo>
                  <a:pt x="223411" y="138443"/>
                </a:lnTo>
                <a:lnTo>
                  <a:pt x="225934" y="139920"/>
                </a:lnTo>
                <a:lnTo>
                  <a:pt x="233277" y="142793"/>
                </a:lnTo>
                <a:lnTo>
                  <a:pt x="240480" y="148319"/>
                </a:lnTo>
                <a:lnTo>
                  <a:pt x="245257" y="152703"/>
                </a:lnTo>
                <a:lnTo>
                  <a:pt x="246848" y="155777"/>
                </a:lnTo>
                <a:lnTo>
                  <a:pt x="248616" y="163426"/>
                </a:lnTo>
                <a:lnTo>
                  <a:pt x="249402" y="170000"/>
                </a:lnTo>
                <a:lnTo>
                  <a:pt x="249611" y="172865"/>
                </a:lnTo>
                <a:lnTo>
                  <a:pt x="248957" y="175568"/>
                </a:lnTo>
                <a:lnTo>
                  <a:pt x="246114" y="180689"/>
                </a:lnTo>
                <a:lnTo>
                  <a:pt x="240050" y="188034"/>
                </a:lnTo>
                <a:lnTo>
                  <a:pt x="233227" y="195237"/>
                </a:lnTo>
                <a:lnTo>
                  <a:pt x="226422" y="200014"/>
                </a:lnTo>
                <a:lnTo>
                  <a:pt x="218901" y="204782"/>
                </a:lnTo>
                <a:lnTo>
                  <a:pt x="212912" y="209548"/>
                </a:lnTo>
                <a:lnTo>
                  <a:pt x="205487" y="214311"/>
                </a:lnTo>
                <a:lnTo>
                  <a:pt x="201285" y="216693"/>
                </a:lnTo>
                <a:lnTo>
                  <a:pt x="196102" y="219074"/>
                </a:lnTo>
                <a:lnTo>
                  <a:pt x="190266" y="221456"/>
                </a:lnTo>
                <a:lnTo>
                  <a:pt x="183993" y="223837"/>
                </a:lnTo>
                <a:lnTo>
                  <a:pt x="178224" y="226219"/>
                </a:lnTo>
                <a:lnTo>
                  <a:pt x="172791" y="228600"/>
                </a:lnTo>
                <a:lnTo>
                  <a:pt x="167581" y="230981"/>
                </a:lnTo>
                <a:lnTo>
                  <a:pt x="161727" y="233362"/>
                </a:lnTo>
                <a:lnTo>
                  <a:pt x="155443" y="235744"/>
                </a:lnTo>
                <a:lnTo>
                  <a:pt x="148872" y="238125"/>
                </a:lnTo>
                <a:lnTo>
                  <a:pt x="142903" y="239712"/>
                </a:lnTo>
                <a:lnTo>
                  <a:pt x="137338" y="240771"/>
                </a:lnTo>
                <a:lnTo>
                  <a:pt x="132039" y="241476"/>
                </a:lnTo>
                <a:lnTo>
                  <a:pt x="126126" y="241947"/>
                </a:lnTo>
                <a:lnTo>
                  <a:pt x="119803" y="242260"/>
                </a:lnTo>
                <a:lnTo>
                  <a:pt x="113205" y="242469"/>
                </a:lnTo>
                <a:lnTo>
                  <a:pt x="107220" y="243402"/>
                </a:lnTo>
                <a:lnTo>
                  <a:pt x="101642" y="244818"/>
                </a:lnTo>
                <a:lnTo>
                  <a:pt x="96336" y="246556"/>
                </a:lnTo>
                <a:lnTo>
                  <a:pt x="91211" y="246920"/>
                </a:lnTo>
                <a:lnTo>
                  <a:pt x="86207" y="246370"/>
                </a:lnTo>
                <a:lnTo>
                  <a:pt x="81284" y="245209"/>
                </a:lnTo>
                <a:lnTo>
                  <a:pt x="77207" y="245229"/>
                </a:lnTo>
                <a:lnTo>
                  <a:pt x="73696" y="246036"/>
                </a:lnTo>
                <a:lnTo>
                  <a:pt x="70562" y="247368"/>
                </a:lnTo>
                <a:lnTo>
                  <a:pt x="66885" y="247462"/>
                </a:lnTo>
                <a:lnTo>
                  <a:pt x="62846" y="246731"/>
                </a:lnTo>
                <a:lnTo>
                  <a:pt x="58566" y="245449"/>
                </a:lnTo>
                <a:lnTo>
                  <a:pt x="51693" y="244026"/>
                </a:lnTo>
                <a:lnTo>
                  <a:pt x="48749" y="243647"/>
                </a:lnTo>
                <a:lnTo>
                  <a:pt x="46786" y="242600"/>
                </a:lnTo>
                <a:lnTo>
                  <a:pt x="45478" y="241108"/>
                </a:lnTo>
                <a:lnTo>
                  <a:pt x="44606" y="239320"/>
                </a:lnTo>
                <a:lnTo>
                  <a:pt x="43231" y="238128"/>
                </a:lnTo>
                <a:lnTo>
                  <a:pt x="41520" y="237333"/>
                </a:lnTo>
                <a:lnTo>
                  <a:pt x="35718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43"/>
          <p:cNvSpPr/>
          <p:nvPr/>
        </p:nvSpPr>
        <p:spPr>
          <a:xfrm>
            <a:off x="4929187" y="2628900"/>
            <a:ext cx="192882" cy="7144"/>
          </a:xfrm>
          <a:custGeom>
            <a:avLst/>
            <a:gdLst/>
            <a:ahLst/>
            <a:cxnLst/>
            <a:rect l="0" t="0" r="0" b="0"/>
            <a:pathLst>
              <a:path w="192882" h="7144">
                <a:moveTo>
                  <a:pt x="0" y="7143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3792" y="992"/>
                </a:lnTo>
                <a:lnTo>
                  <a:pt x="5703" y="662"/>
                </a:lnTo>
                <a:lnTo>
                  <a:pt x="7771" y="441"/>
                </a:lnTo>
                <a:lnTo>
                  <a:pt x="9943" y="294"/>
                </a:lnTo>
                <a:lnTo>
                  <a:pt x="16590" y="130"/>
                </a:lnTo>
                <a:lnTo>
                  <a:pt x="165482" y="0"/>
                </a:lnTo>
                <a:lnTo>
                  <a:pt x="168265" y="793"/>
                </a:lnTo>
                <a:lnTo>
                  <a:pt x="170914" y="2116"/>
                </a:lnTo>
                <a:lnTo>
                  <a:pt x="173474" y="3792"/>
                </a:lnTo>
                <a:lnTo>
                  <a:pt x="175974" y="4909"/>
                </a:lnTo>
                <a:lnTo>
                  <a:pt x="178435" y="5654"/>
                </a:lnTo>
                <a:lnTo>
                  <a:pt x="180869" y="6150"/>
                </a:lnTo>
                <a:lnTo>
                  <a:pt x="183286" y="6481"/>
                </a:lnTo>
                <a:lnTo>
                  <a:pt x="185690" y="6702"/>
                </a:lnTo>
                <a:lnTo>
                  <a:pt x="192881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44"/>
          <p:cNvSpPr/>
          <p:nvPr/>
        </p:nvSpPr>
        <p:spPr>
          <a:xfrm>
            <a:off x="4907756" y="2707776"/>
            <a:ext cx="200026" cy="13699"/>
          </a:xfrm>
          <a:custGeom>
            <a:avLst/>
            <a:gdLst/>
            <a:ahLst/>
            <a:cxnLst/>
            <a:rect l="0" t="0" r="0" b="0"/>
            <a:pathLst>
              <a:path w="200026" h="13699">
                <a:moveTo>
                  <a:pt x="0" y="6849"/>
                </a:moveTo>
                <a:lnTo>
                  <a:pt x="3792" y="6849"/>
                </a:lnTo>
                <a:lnTo>
                  <a:pt x="4910" y="7642"/>
                </a:lnTo>
                <a:lnTo>
                  <a:pt x="5654" y="8965"/>
                </a:lnTo>
                <a:lnTo>
                  <a:pt x="6151" y="10641"/>
                </a:lnTo>
                <a:lnTo>
                  <a:pt x="7275" y="11758"/>
                </a:lnTo>
                <a:lnTo>
                  <a:pt x="8819" y="12503"/>
                </a:lnTo>
                <a:lnTo>
                  <a:pt x="10642" y="12999"/>
                </a:lnTo>
                <a:lnTo>
                  <a:pt x="13444" y="13330"/>
                </a:lnTo>
                <a:lnTo>
                  <a:pt x="16900" y="13551"/>
                </a:lnTo>
                <a:lnTo>
                  <a:pt x="20792" y="13698"/>
                </a:lnTo>
                <a:lnTo>
                  <a:pt x="24974" y="13002"/>
                </a:lnTo>
                <a:lnTo>
                  <a:pt x="29349" y="11745"/>
                </a:lnTo>
                <a:lnTo>
                  <a:pt x="33853" y="10113"/>
                </a:lnTo>
                <a:lnTo>
                  <a:pt x="38444" y="9025"/>
                </a:lnTo>
                <a:lnTo>
                  <a:pt x="43092" y="8299"/>
                </a:lnTo>
                <a:lnTo>
                  <a:pt x="47778" y="7816"/>
                </a:lnTo>
                <a:lnTo>
                  <a:pt x="53283" y="7493"/>
                </a:lnTo>
                <a:lnTo>
                  <a:pt x="65750" y="7135"/>
                </a:lnTo>
                <a:lnTo>
                  <a:pt x="94550" y="6886"/>
                </a:lnTo>
                <a:lnTo>
                  <a:pt x="101133" y="6874"/>
                </a:lnTo>
                <a:lnTo>
                  <a:pt x="107109" y="6071"/>
                </a:lnTo>
                <a:lnTo>
                  <a:pt x="112681" y="4743"/>
                </a:lnTo>
                <a:lnTo>
                  <a:pt x="117983" y="3064"/>
                </a:lnTo>
                <a:lnTo>
                  <a:pt x="123899" y="1944"/>
                </a:lnTo>
                <a:lnTo>
                  <a:pt x="130224" y="1198"/>
                </a:lnTo>
                <a:lnTo>
                  <a:pt x="136822" y="700"/>
                </a:lnTo>
                <a:lnTo>
                  <a:pt x="142808" y="368"/>
                </a:lnTo>
                <a:lnTo>
                  <a:pt x="153693" y="0"/>
                </a:lnTo>
                <a:lnTo>
                  <a:pt x="158818" y="695"/>
                </a:lnTo>
                <a:lnTo>
                  <a:pt x="163822" y="1953"/>
                </a:lnTo>
                <a:lnTo>
                  <a:pt x="168746" y="3584"/>
                </a:lnTo>
                <a:lnTo>
                  <a:pt x="173616" y="4672"/>
                </a:lnTo>
                <a:lnTo>
                  <a:pt x="178450" y="5398"/>
                </a:lnTo>
                <a:lnTo>
                  <a:pt x="183261" y="5882"/>
                </a:lnTo>
                <a:lnTo>
                  <a:pt x="187261" y="6204"/>
                </a:lnTo>
                <a:lnTo>
                  <a:pt x="190722" y="6419"/>
                </a:lnTo>
                <a:lnTo>
                  <a:pt x="200025" y="68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45"/>
          <p:cNvSpPr/>
          <p:nvPr/>
        </p:nvSpPr>
        <p:spPr>
          <a:xfrm>
            <a:off x="5364959" y="2493171"/>
            <a:ext cx="249600" cy="292773"/>
          </a:xfrm>
          <a:custGeom>
            <a:avLst/>
            <a:gdLst/>
            <a:ahLst/>
            <a:cxnLst/>
            <a:rect l="0" t="0" r="0" b="0"/>
            <a:pathLst>
              <a:path w="249600" h="292773">
                <a:moveTo>
                  <a:pt x="214309" y="7141"/>
                </a:moveTo>
                <a:lnTo>
                  <a:pt x="208158" y="7141"/>
                </a:lnTo>
                <a:lnTo>
                  <a:pt x="201658" y="12051"/>
                </a:lnTo>
                <a:lnTo>
                  <a:pt x="197310" y="13292"/>
                </a:lnTo>
                <a:lnTo>
                  <a:pt x="190614" y="13843"/>
                </a:lnTo>
                <a:lnTo>
                  <a:pt x="183141" y="14089"/>
                </a:lnTo>
                <a:lnTo>
                  <a:pt x="173677" y="14227"/>
                </a:lnTo>
                <a:lnTo>
                  <a:pt x="165559" y="14259"/>
                </a:lnTo>
                <a:lnTo>
                  <a:pt x="161171" y="15061"/>
                </a:lnTo>
                <a:lnTo>
                  <a:pt x="156659" y="16390"/>
                </a:lnTo>
                <a:lnTo>
                  <a:pt x="152063" y="18070"/>
                </a:lnTo>
                <a:lnTo>
                  <a:pt x="147412" y="19189"/>
                </a:lnTo>
                <a:lnTo>
                  <a:pt x="142724" y="19936"/>
                </a:lnTo>
                <a:lnTo>
                  <a:pt x="138010" y="20433"/>
                </a:lnTo>
                <a:lnTo>
                  <a:pt x="133281" y="19971"/>
                </a:lnTo>
                <a:lnTo>
                  <a:pt x="128541" y="18870"/>
                </a:lnTo>
                <a:lnTo>
                  <a:pt x="123792" y="17341"/>
                </a:lnTo>
                <a:lnTo>
                  <a:pt x="119040" y="16322"/>
                </a:lnTo>
                <a:lnTo>
                  <a:pt x="114284" y="15643"/>
                </a:lnTo>
                <a:lnTo>
                  <a:pt x="109526" y="15190"/>
                </a:lnTo>
                <a:lnTo>
                  <a:pt x="104766" y="14888"/>
                </a:lnTo>
                <a:lnTo>
                  <a:pt x="95244" y="14553"/>
                </a:lnTo>
                <a:lnTo>
                  <a:pt x="76196" y="14338"/>
                </a:lnTo>
                <a:lnTo>
                  <a:pt x="56177" y="14292"/>
                </a:lnTo>
                <a:lnTo>
                  <a:pt x="53325" y="13496"/>
                </a:lnTo>
                <a:lnTo>
                  <a:pt x="48040" y="10494"/>
                </a:lnTo>
                <a:lnTo>
                  <a:pt x="40928" y="8632"/>
                </a:lnTo>
                <a:lnTo>
                  <a:pt x="33270" y="7804"/>
                </a:lnTo>
                <a:lnTo>
                  <a:pt x="27220" y="7436"/>
                </a:lnTo>
                <a:lnTo>
                  <a:pt x="24496" y="6544"/>
                </a:lnTo>
                <a:lnTo>
                  <a:pt x="16869" y="2290"/>
                </a:lnTo>
                <a:lnTo>
                  <a:pt x="11993" y="1016"/>
                </a:lnTo>
                <a:lnTo>
                  <a:pt x="4786" y="299"/>
                </a:lnTo>
                <a:lnTo>
                  <a:pt x="34" y="0"/>
                </a:lnTo>
                <a:lnTo>
                  <a:pt x="1" y="7768"/>
                </a:lnTo>
                <a:lnTo>
                  <a:pt x="0" y="9941"/>
                </a:lnTo>
                <a:lnTo>
                  <a:pt x="793" y="12183"/>
                </a:lnTo>
                <a:lnTo>
                  <a:pt x="4907" y="19130"/>
                </a:lnTo>
                <a:lnTo>
                  <a:pt x="6148" y="23847"/>
                </a:lnTo>
                <a:lnTo>
                  <a:pt x="6699" y="30705"/>
                </a:lnTo>
                <a:lnTo>
                  <a:pt x="6847" y="34757"/>
                </a:lnTo>
                <a:lnTo>
                  <a:pt x="4893" y="43492"/>
                </a:lnTo>
                <a:lnTo>
                  <a:pt x="3261" y="48044"/>
                </a:lnTo>
                <a:lnTo>
                  <a:pt x="2173" y="52666"/>
                </a:lnTo>
                <a:lnTo>
                  <a:pt x="1448" y="57334"/>
                </a:lnTo>
                <a:lnTo>
                  <a:pt x="964" y="62035"/>
                </a:lnTo>
                <a:lnTo>
                  <a:pt x="2229" y="65962"/>
                </a:lnTo>
                <a:lnTo>
                  <a:pt x="4660" y="69374"/>
                </a:lnTo>
                <a:lnTo>
                  <a:pt x="7868" y="72442"/>
                </a:lnTo>
                <a:lnTo>
                  <a:pt x="10007" y="76075"/>
                </a:lnTo>
                <a:lnTo>
                  <a:pt x="12383" y="84345"/>
                </a:lnTo>
                <a:lnTo>
                  <a:pt x="12223" y="88773"/>
                </a:lnTo>
                <a:lnTo>
                  <a:pt x="11323" y="93312"/>
                </a:lnTo>
                <a:lnTo>
                  <a:pt x="9929" y="97926"/>
                </a:lnTo>
                <a:lnTo>
                  <a:pt x="8999" y="102589"/>
                </a:lnTo>
                <a:lnTo>
                  <a:pt x="8380" y="107286"/>
                </a:lnTo>
                <a:lnTo>
                  <a:pt x="7967" y="112004"/>
                </a:lnTo>
                <a:lnTo>
                  <a:pt x="7691" y="116737"/>
                </a:lnTo>
                <a:lnTo>
                  <a:pt x="7385" y="126230"/>
                </a:lnTo>
                <a:lnTo>
                  <a:pt x="7189" y="140349"/>
                </a:lnTo>
                <a:lnTo>
                  <a:pt x="7141" y="169938"/>
                </a:lnTo>
                <a:lnTo>
                  <a:pt x="9257" y="172893"/>
                </a:lnTo>
                <a:lnTo>
                  <a:pt x="14197" y="178492"/>
                </a:lnTo>
                <a:lnTo>
                  <a:pt x="19970" y="172868"/>
                </a:lnTo>
                <a:lnTo>
                  <a:pt x="38133" y="154741"/>
                </a:lnTo>
                <a:lnTo>
                  <a:pt x="44992" y="149999"/>
                </a:lnTo>
                <a:lnTo>
                  <a:pt x="49044" y="147624"/>
                </a:lnTo>
                <a:lnTo>
                  <a:pt x="53332" y="145246"/>
                </a:lnTo>
                <a:lnTo>
                  <a:pt x="62331" y="140488"/>
                </a:lnTo>
                <a:lnTo>
                  <a:pt x="66953" y="138901"/>
                </a:lnTo>
                <a:lnTo>
                  <a:pt x="71622" y="137844"/>
                </a:lnTo>
                <a:lnTo>
                  <a:pt x="76322" y="137138"/>
                </a:lnTo>
                <a:lnTo>
                  <a:pt x="81042" y="135875"/>
                </a:lnTo>
                <a:lnTo>
                  <a:pt x="85777" y="134239"/>
                </a:lnTo>
                <a:lnTo>
                  <a:pt x="90521" y="132354"/>
                </a:lnTo>
                <a:lnTo>
                  <a:pt x="96065" y="131098"/>
                </a:lnTo>
                <a:lnTo>
                  <a:pt x="102142" y="130260"/>
                </a:lnTo>
                <a:lnTo>
                  <a:pt x="108575" y="129702"/>
                </a:lnTo>
                <a:lnTo>
                  <a:pt x="114451" y="128536"/>
                </a:lnTo>
                <a:lnTo>
                  <a:pt x="119956" y="126965"/>
                </a:lnTo>
                <a:lnTo>
                  <a:pt x="125214" y="125123"/>
                </a:lnTo>
                <a:lnTo>
                  <a:pt x="131100" y="124690"/>
                </a:lnTo>
                <a:lnTo>
                  <a:pt x="137405" y="125194"/>
                </a:lnTo>
                <a:lnTo>
                  <a:pt x="143990" y="126324"/>
                </a:lnTo>
                <a:lnTo>
                  <a:pt x="149967" y="127078"/>
                </a:lnTo>
                <a:lnTo>
                  <a:pt x="155540" y="127580"/>
                </a:lnTo>
                <a:lnTo>
                  <a:pt x="160842" y="127915"/>
                </a:lnTo>
                <a:lnTo>
                  <a:pt x="165964" y="128932"/>
                </a:lnTo>
                <a:lnTo>
                  <a:pt x="170967" y="130404"/>
                </a:lnTo>
                <a:lnTo>
                  <a:pt x="175890" y="132179"/>
                </a:lnTo>
                <a:lnTo>
                  <a:pt x="180759" y="134156"/>
                </a:lnTo>
                <a:lnTo>
                  <a:pt x="185592" y="136267"/>
                </a:lnTo>
                <a:lnTo>
                  <a:pt x="195196" y="140731"/>
                </a:lnTo>
                <a:lnTo>
                  <a:pt x="219064" y="152429"/>
                </a:lnTo>
                <a:lnTo>
                  <a:pt x="223035" y="155593"/>
                </a:lnTo>
                <a:lnTo>
                  <a:pt x="229564" y="163343"/>
                </a:lnTo>
                <a:lnTo>
                  <a:pt x="235112" y="169962"/>
                </a:lnTo>
                <a:lnTo>
                  <a:pt x="240224" y="176343"/>
                </a:lnTo>
                <a:lnTo>
                  <a:pt x="245141" y="184471"/>
                </a:lnTo>
                <a:lnTo>
                  <a:pt x="247856" y="191259"/>
                </a:lnTo>
                <a:lnTo>
                  <a:pt x="249063" y="197715"/>
                </a:lnTo>
                <a:lnTo>
                  <a:pt x="249599" y="205876"/>
                </a:lnTo>
                <a:lnTo>
                  <a:pt x="247720" y="214795"/>
                </a:lnTo>
                <a:lnTo>
                  <a:pt x="244240" y="223257"/>
                </a:lnTo>
                <a:lnTo>
                  <a:pt x="237818" y="233277"/>
                </a:lnTo>
                <a:lnTo>
                  <a:pt x="233224" y="241525"/>
                </a:lnTo>
                <a:lnTo>
                  <a:pt x="226420" y="248366"/>
                </a:lnTo>
                <a:lnTo>
                  <a:pt x="222383" y="251301"/>
                </a:lnTo>
                <a:lnTo>
                  <a:pt x="218104" y="254052"/>
                </a:lnTo>
                <a:lnTo>
                  <a:pt x="213664" y="256680"/>
                </a:lnTo>
                <a:lnTo>
                  <a:pt x="209117" y="259225"/>
                </a:lnTo>
                <a:lnTo>
                  <a:pt x="204497" y="262510"/>
                </a:lnTo>
                <a:lnTo>
                  <a:pt x="199831" y="266287"/>
                </a:lnTo>
                <a:lnTo>
                  <a:pt x="195132" y="270392"/>
                </a:lnTo>
                <a:lnTo>
                  <a:pt x="190412" y="273129"/>
                </a:lnTo>
                <a:lnTo>
                  <a:pt x="185678" y="274954"/>
                </a:lnTo>
                <a:lnTo>
                  <a:pt x="180934" y="276171"/>
                </a:lnTo>
                <a:lnTo>
                  <a:pt x="176184" y="277775"/>
                </a:lnTo>
                <a:lnTo>
                  <a:pt x="171430" y="279639"/>
                </a:lnTo>
                <a:lnTo>
                  <a:pt x="166673" y="281675"/>
                </a:lnTo>
                <a:lnTo>
                  <a:pt x="157155" y="286054"/>
                </a:lnTo>
                <a:lnTo>
                  <a:pt x="152394" y="288333"/>
                </a:lnTo>
                <a:lnTo>
                  <a:pt x="147632" y="289852"/>
                </a:lnTo>
                <a:lnTo>
                  <a:pt x="142871" y="290865"/>
                </a:lnTo>
                <a:lnTo>
                  <a:pt x="138108" y="291541"/>
                </a:lnTo>
                <a:lnTo>
                  <a:pt x="132553" y="291991"/>
                </a:lnTo>
                <a:lnTo>
                  <a:pt x="126467" y="292291"/>
                </a:lnTo>
                <a:lnTo>
                  <a:pt x="114150" y="292624"/>
                </a:lnTo>
                <a:lnTo>
                  <a:pt x="103383" y="292772"/>
                </a:lnTo>
                <a:lnTo>
                  <a:pt x="99084" y="292018"/>
                </a:lnTo>
                <a:lnTo>
                  <a:pt x="92190" y="289063"/>
                </a:lnTo>
                <a:lnTo>
                  <a:pt x="88446" y="287958"/>
                </a:lnTo>
                <a:lnTo>
                  <a:pt x="84363" y="287221"/>
                </a:lnTo>
                <a:lnTo>
                  <a:pt x="80053" y="286730"/>
                </a:lnTo>
                <a:lnTo>
                  <a:pt x="76387" y="285608"/>
                </a:lnTo>
                <a:lnTo>
                  <a:pt x="70196" y="282246"/>
                </a:lnTo>
                <a:lnTo>
                  <a:pt x="64799" y="280222"/>
                </a:lnTo>
                <a:lnTo>
                  <a:pt x="57297" y="279083"/>
                </a:lnTo>
                <a:lnTo>
                  <a:pt x="54866" y="278923"/>
                </a:lnTo>
                <a:lnTo>
                  <a:pt x="52451" y="278023"/>
                </a:lnTo>
                <a:lnTo>
                  <a:pt x="44989" y="272991"/>
                </a:lnTo>
                <a:lnTo>
                  <a:pt x="44279" y="272481"/>
                </a:lnTo>
                <a:lnTo>
                  <a:pt x="41374" y="271914"/>
                </a:lnTo>
                <a:lnTo>
                  <a:pt x="35716" y="27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46"/>
          <p:cNvSpPr/>
          <p:nvPr/>
        </p:nvSpPr>
        <p:spPr>
          <a:xfrm>
            <a:off x="2528887" y="3193256"/>
            <a:ext cx="214314" cy="28576"/>
          </a:xfrm>
          <a:custGeom>
            <a:avLst/>
            <a:gdLst/>
            <a:ahLst/>
            <a:cxnLst/>
            <a:rect l="0" t="0" r="0" b="0"/>
            <a:pathLst>
              <a:path w="214314" h="28576">
                <a:moveTo>
                  <a:pt x="0" y="28575"/>
                </a:moveTo>
                <a:lnTo>
                  <a:pt x="17760" y="28575"/>
                </a:lnTo>
                <a:lnTo>
                  <a:pt x="19777" y="27781"/>
                </a:lnTo>
                <a:lnTo>
                  <a:pt x="21916" y="26458"/>
                </a:lnTo>
                <a:lnTo>
                  <a:pt x="27260" y="22424"/>
                </a:lnTo>
                <a:lnTo>
                  <a:pt x="30107" y="21872"/>
                </a:lnTo>
                <a:lnTo>
                  <a:pt x="36173" y="21562"/>
                </a:lnTo>
                <a:lnTo>
                  <a:pt x="45333" y="21457"/>
                </a:lnTo>
                <a:lnTo>
                  <a:pt x="56206" y="21439"/>
                </a:lnTo>
                <a:lnTo>
                  <a:pt x="59696" y="20642"/>
                </a:lnTo>
                <a:lnTo>
                  <a:pt x="62816" y="19318"/>
                </a:lnTo>
                <a:lnTo>
                  <a:pt x="65690" y="17641"/>
                </a:lnTo>
                <a:lnTo>
                  <a:pt x="69193" y="16523"/>
                </a:lnTo>
                <a:lnTo>
                  <a:pt x="73116" y="15778"/>
                </a:lnTo>
                <a:lnTo>
                  <a:pt x="77319" y="15281"/>
                </a:lnTo>
                <a:lnTo>
                  <a:pt x="80915" y="14156"/>
                </a:lnTo>
                <a:lnTo>
                  <a:pt x="84106" y="12612"/>
                </a:lnTo>
                <a:lnTo>
                  <a:pt x="87027" y="10789"/>
                </a:lnTo>
                <a:lnTo>
                  <a:pt x="90562" y="9574"/>
                </a:lnTo>
                <a:lnTo>
                  <a:pt x="94506" y="8764"/>
                </a:lnTo>
                <a:lnTo>
                  <a:pt x="98722" y="8224"/>
                </a:lnTo>
                <a:lnTo>
                  <a:pt x="102327" y="7864"/>
                </a:lnTo>
                <a:lnTo>
                  <a:pt x="108450" y="7464"/>
                </a:lnTo>
                <a:lnTo>
                  <a:pt x="115933" y="7286"/>
                </a:lnTo>
                <a:lnTo>
                  <a:pt x="151312" y="7146"/>
                </a:lnTo>
                <a:lnTo>
                  <a:pt x="154056" y="6351"/>
                </a:lnTo>
                <a:lnTo>
                  <a:pt x="156679" y="5028"/>
                </a:lnTo>
                <a:lnTo>
                  <a:pt x="159221" y="3352"/>
                </a:lnTo>
                <a:lnTo>
                  <a:pt x="162504" y="2234"/>
                </a:lnTo>
                <a:lnTo>
                  <a:pt x="166280" y="1490"/>
                </a:lnTo>
                <a:lnTo>
                  <a:pt x="170384" y="993"/>
                </a:lnTo>
                <a:lnTo>
                  <a:pt x="177062" y="441"/>
                </a:lnTo>
                <a:lnTo>
                  <a:pt x="182675" y="196"/>
                </a:lnTo>
                <a:lnTo>
                  <a:pt x="190298" y="5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47"/>
          <p:cNvSpPr/>
          <p:nvPr/>
        </p:nvSpPr>
        <p:spPr>
          <a:xfrm>
            <a:off x="2850356" y="3029045"/>
            <a:ext cx="342901" cy="314231"/>
          </a:xfrm>
          <a:custGeom>
            <a:avLst/>
            <a:gdLst/>
            <a:ahLst/>
            <a:cxnLst/>
            <a:rect l="0" t="0" r="0" b="0"/>
            <a:pathLst>
              <a:path w="342901" h="314231">
                <a:moveTo>
                  <a:pt x="0" y="42767"/>
                </a:moveTo>
                <a:lnTo>
                  <a:pt x="3792" y="38975"/>
                </a:lnTo>
                <a:lnTo>
                  <a:pt x="4909" y="37064"/>
                </a:lnTo>
                <a:lnTo>
                  <a:pt x="6849" y="29767"/>
                </a:lnTo>
                <a:lnTo>
                  <a:pt x="14641" y="25068"/>
                </a:lnTo>
                <a:lnTo>
                  <a:pt x="23212" y="18649"/>
                </a:lnTo>
                <a:lnTo>
                  <a:pt x="26587" y="17164"/>
                </a:lnTo>
                <a:lnTo>
                  <a:pt x="34571" y="15513"/>
                </a:lnTo>
                <a:lnTo>
                  <a:pt x="41294" y="12662"/>
                </a:lnTo>
                <a:lnTo>
                  <a:pt x="44198" y="10791"/>
                </a:lnTo>
                <a:lnTo>
                  <a:pt x="51658" y="8712"/>
                </a:lnTo>
                <a:lnTo>
                  <a:pt x="60265" y="6994"/>
                </a:lnTo>
                <a:lnTo>
                  <a:pt x="69382" y="3585"/>
                </a:lnTo>
                <a:lnTo>
                  <a:pt x="79648" y="995"/>
                </a:lnTo>
                <a:lnTo>
                  <a:pt x="87717" y="228"/>
                </a:lnTo>
                <a:lnTo>
                  <a:pt x="94812" y="48"/>
                </a:lnTo>
                <a:lnTo>
                  <a:pt x="98927" y="0"/>
                </a:lnTo>
                <a:lnTo>
                  <a:pt x="102464" y="762"/>
                </a:lnTo>
                <a:lnTo>
                  <a:pt x="111234" y="4833"/>
                </a:lnTo>
                <a:lnTo>
                  <a:pt x="119653" y="7186"/>
                </a:lnTo>
                <a:lnTo>
                  <a:pt x="127527" y="10549"/>
                </a:lnTo>
                <a:lnTo>
                  <a:pt x="137093" y="16905"/>
                </a:lnTo>
                <a:lnTo>
                  <a:pt x="147436" y="26164"/>
                </a:lnTo>
                <a:lnTo>
                  <a:pt x="152310" y="30890"/>
                </a:lnTo>
                <a:lnTo>
                  <a:pt x="157123" y="37753"/>
                </a:lnTo>
                <a:lnTo>
                  <a:pt x="161907" y="45301"/>
                </a:lnTo>
                <a:lnTo>
                  <a:pt x="166679" y="51302"/>
                </a:lnTo>
                <a:lnTo>
                  <a:pt x="168269" y="54807"/>
                </a:lnTo>
                <a:lnTo>
                  <a:pt x="170036" y="62935"/>
                </a:lnTo>
                <a:lnTo>
                  <a:pt x="172938" y="71839"/>
                </a:lnTo>
                <a:lnTo>
                  <a:pt x="176080" y="81088"/>
                </a:lnTo>
                <a:lnTo>
                  <a:pt x="177477" y="90490"/>
                </a:lnTo>
                <a:lnTo>
                  <a:pt x="178097" y="99961"/>
                </a:lnTo>
                <a:lnTo>
                  <a:pt x="178373" y="109461"/>
                </a:lnTo>
                <a:lnTo>
                  <a:pt x="178564" y="133257"/>
                </a:lnTo>
                <a:lnTo>
                  <a:pt x="176464" y="142781"/>
                </a:lnTo>
                <a:lnTo>
                  <a:pt x="174793" y="147543"/>
                </a:lnTo>
                <a:lnTo>
                  <a:pt x="173678" y="153099"/>
                </a:lnTo>
                <a:lnTo>
                  <a:pt x="172936" y="159184"/>
                </a:lnTo>
                <a:lnTo>
                  <a:pt x="172440" y="165622"/>
                </a:lnTo>
                <a:lnTo>
                  <a:pt x="171316" y="171502"/>
                </a:lnTo>
                <a:lnTo>
                  <a:pt x="169773" y="177009"/>
                </a:lnTo>
                <a:lnTo>
                  <a:pt x="167951" y="182268"/>
                </a:lnTo>
                <a:lnTo>
                  <a:pt x="166736" y="187361"/>
                </a:lnTo>
                <a:lnTo>
                  <a:pt x="165926" y="192344"/>
                </a:lnTo>
                <a:lnTo>
                  <a:pt x="164232" y="202115"/>
                </a:lnTo>
                <a:lnTo>
                  <a:pt x="160834" y="211749"/>
                </a:lnTo>
                <a:lnTo>
                  <a:pt x="156677" y="221322"/>
                </a:lnTo>
                <a:lnTo>
                  <a:pt x="152184" y="230869"/>
                </a:lnTo>
                <a:lnTo>
                  <a:pt x="140465" y="254696"/>
                </a:lnTo>
                <a:lnTo>
                  <a:pt x="135719" y="262106"/>
                </a:lnTo>
                <a:lnTo>
                  <a:pt x="130963" y="268838"/>
                </a:lnTo>
                <a:lnTo>
                  <a:pt x="126203" y="277122"/>
                </a:lnTo>
                <a:lnTo>
                  <a:pt x="119061" y="286919"/>
                </a:lnTo>
                <a:lnTo>
                  <a:pt x="111918" y="294849"/>
                </a:lnTo>
                <a:lnTo>
                  <a:pt x="104775" y="302226"/>
                </a:lnTo>
                <a:lnTo>
                  <a:pt x="102394" y="303846"/>
                </a:lnTo>
                <a:lnTo>
                  <a:pt x="94280" y="306659"/>
                </a:lnTo>
                <a:lnTo>
                  <a:pt x="85702" y="306959"/>
                </a:lnTo>
                <a:lnTo>
                  <a:pt x="75414" y="307075"/>
                </a:lnTo>
                <a:lnTo>
                  <a:pt x="72616" y="307083"/>
                </a:lnTo>
                <a:lnTo>
                  <a:pt x="67994" y="303292"/>
                </a:lnTo>
                <a:lnTo>
                  <a:pt x="66760" y="301382"/>
                </a:lnTo>
                <a:lnTo>
                  <a:pt x="64618" y="294086"/>
                </a:lnTo>
                <a:lnTo>
                  <a:pt x="64336" y="285197"/>
                </a:lnTo>
                <a:lnTo>
                  <a:pt x="64302" y="276039"/>
                </a:lnTo>
                <a:lnTo>
                  <a:pt x="65093" y="273688"/>
                </a:lnTo>
                <a:lnTo>
                  <a:pt x="68088" y="268959"/>
                </a:lnTo>
                <a:lnTo>
                  <a:pt x="74237" y="261834"/>
                </a:lnTo>
                <a:lnTo>
                  <a:pt x="78767" y="254959"/>
                </a:lnTo>
                <a:lnTo>
                  <a:pt x="83426" y="247406"/>
                </a:lnTo>
                <a:lnTo>
                  <a:pt x="90512" y="238691"/>
                </a:lnTo>
                <a:lnTo>
                  <a:pt x="95261" y="233561"/>
                </a:lnTo>
                <a:lnTo>
                  <a:pt x="102134" y="228635"/>
                </a:lnTo>
                <a:lnTo>
                  <a:pt x="109686" y="224594"/>
                </a:lnTo>
                <a:lnTo>
                  <a:pt x="119195" y="221525"/>
                </a:lnTo>
                <a:lnTo>
                  <a:pt x="127323" y="217994"/>
                </a:lnTo>
                <a:lnTo>
                  <a:pt x="136228" y="215896"/>
                </a:lnTo>
                <a:lnTo>
                  <a:pt x="144683" y="214963"/>
                </a:lnTo>
                <a:lnTo>
                  <a:pt x="154699" y="214438"/>
                </a:lnTo>
                <a:lnTo>
                  <a:pt x="171904" y="214261"/>
                </a:lnTo>
                <a:lnTo>
                  <a:pt x="190589" y="214226"/>
                </a:lnTo>
                <a:lnTo>
                  <a:pt x="200065" y="216338"/>
                </a:lnTo>
                <a:lnTo>
                  <a:pt x="209568" y="219922"/>
                </a:lnTo>
                <a:lnTo>
                  <a:pt x="219083" y="224161"/>
                </a:lnTo>
                <a:lnTo>
                  <a:pt x="233365" y="231010"/>
                </a:lnTo>
                <a:lnTo>
                  <a:pt x="247650" y="238066"/>
                </a:lnTo>
                <a:lnTo>
                  <a:pt x="258145" y="245184"/>
                </a:lnTo>
                <a:lnTo>
                  <a:pt x="265808" y="249940"/>
                </a:lnTo>
                <a:lnTo>
                  <a:pt x="273712" y="254701"/>
                </a:lnTo>
                <a:lnTo>
                  <a:pt x="282624" y="261843"/>
                </a:lnTo>
                <a:lnTo>
                  <a:pt x="291085" y="269780"/>
                </a:lnTo>
                <a:lnTo>
                  <a:pt x="334637" y="313111"/>
                </a:lnTo>
                <a:lnTo>
                  <a:pt x="335804" y="313483"/>
                </a:lnTo>
                <a:lnTo>
                  <a:pt x="342900" y="314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48"/>
          <p:cNvSpPr/>
          <p:nvPr/>
        </p:nvSpPr>
        <p:spPr>
          <a:xfrm>
            <a:off x="3228975" y="3128962"/>
            <a:ext cx="221457" cy="185739"/>
          </a:xfrm>
          <a:custGeom>
            <a:avLst/>
            <a:gdLst/>
            <a:ahLst/>
            <a:cxnLst/>
            <a:rect l="0" t="0" r="0" b="0"/>
            <a:pathLst>
              <a:path w="221457" h="185739">
                <a:moveTo>
                  <a:pt x="0" y="0"/>
                </a:moveTo>
                <a:lnTo>
                  <a:pt x="0" y="6151"/>
                </a:lnTo>
                <a:lnTo>
                  <a:pt x="793" y="6482"/>
                </a:lnTo>
                <a:lnTo>
                  <a:pt x="3792" y="6849"/>
                </a:lnTo>
                <a:lnTo>
                  <a:pt x="4909" y="7741"/>
                </a:lnTo>
                <a:lnTo>
                  <a:pt x="5654" y="9130"/>
                </a:lnTo>
                <a:lnTo>
                  <a:pt x="6150" y="10849"/>
                </a:lnTo>
                <a:lnTo>
                  <a:pt x="7275" y="11995"/>
                </a:lnTo>
                <a:lnTo>
                  <a:pt x="8819" y="12759"/>
                </a:lnTo>
                <a:lnTo>
                  <a:pt x="10641" y="13269"/>
                </a:lnTo>
                <a:lnTo>
                  <a:pt x="14783" y="15951"/>
                </a:lnTo>
                <a:lnTo>
                  <a:pt x="19270" y="19789"/>
                </a:lnTo>
                <a:lnTo>
                  <a:pt x="23910" y="24141"/>
                </a:lnTo>
                <a:lnTo>
                  <a:pt x="35731" y="35762"/>
                </a:lnTo>
                <a:lnTo>
                  <a:pt x="58539" y="58541"/>
                </a:lnTo>
                <a:lnTo>
                  <a:pt x="62044" y="61252"/>
                </a:lnTo>
                <a:lnTo>
                  <a:pt x="65969" y="63854"/>
                </a:lnTo>
                <a:lnTo>
                  <a:pt x="70173" y="66381"/>
                </a:lnTo>
                <a:lnTo>
                  <a:pt x="74563" y="68861"/>
                </a:lnTo>
                <a:lnTo>
                  <a:pt x="83674" y="73732"/>
                </a:lnTo>
                <a:lnTo>
                  <a:pt x="87533" y="76142"/>
                </a:lnTo>
                <a:lnTo>
                  <a:pt x="93936" y="80937"/>
                </a:lnTo>
                <a:lnTo>
                  <a:pt x="97549" y="83327"/>
                </a:lnTo>
                <a:lnTo>
                  <a:pt x="101545" y="85714"/>
                </a:lnTo>
                <a:lnTo>
                  <a:pt x="105797" y="88098"/>
                </a:lnTo>
                <a:lnTo>
                  <a:pt x="110219" y="91276"/>
                </a:lnTo>
                <a:lnTo>
                  <a:pt x="114754" y="94982"/>
                </a:lnTo>
                <a:lnTo>
                  <a:pt x="119365" y="99040"/>
                </a:lnTo>
                <a:lnTo>
                  <a:pt x="124026" y="102539"/>
                </a:lnTo>
                <a:lnTo>
                  <a:pt x="128722" y="105666"/>
                </a:lnTo>
                <a:lnTo>
                  <a:pt x="133439" y="108544"/>
                </a:lnTo>
                <a:lnTo>
                  <a:pt x="138172" y="112050"/>
                </a:lnTo>
                <a:lnTo>
                  <a:pt x="142914" y="115975"/>
                </a:lnTo>
                <a:lnTo>
                  <a:pt x="151624" y="123776"/>
                </a:lnTo>
                <a:lnTo>
                  <a:pt x="158140" y="129889"/>
                </a:lnTo>
                <a:lnTo>
                  <a:pt x="170064" y="141585"/>
                </a:lnTo>
                <a:lnTo>
                  <a:pt x="174494" y="145190"/>
                </a:lnTo>
                <a:lnTo>
                  <a:pt x="179035" y="148387"/>
                </a:lnTo>
                <a:lnTo>
                  <a:pt x="183651" y="151312"/>
                </a:lnTo>
                <a:lnTo>
                  <a:pt x="187521" y="154056"/>
                </a:lnTo>
                <a:lnTo>
                  <a:pt x="193938" y="159222"/>
                </a:lnTo>
                <a:lnTo>
                  <a:pt x="199436" y="164163"/>
                </a:lnTo>
                <a:lnTo>
                  <a:pt x="204525" y="169005"/>
                </a:lnTo>
                <a:lnTo>
                  <a:pt x="221456" y="18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49"/>
          <p:cNvSpPr/>
          <p:nvPr/>
        </p:nvSpPr>
        <p:spPr>
          <a:xfrm>
            <a:off x="3243262" y="3107531"/>
            <a:ext cx="200026" cy="200026"/>
          </a:xfrm>
          <a:custGeom>
            <a:avLst/>
            <a:gdLst/>
            <a:ahLst/>
            <a:cxnLst/>
            <a:rect l="0" t="0" r="0" b="0"/>
            <a:pathLst>
              <a:path w="200026" h="200026">
                <a:moveTo>
                  <a:pt x="200025" y="0"/>
                </a:moveTo>
                <a:lnTo>
                  <a:pt x="182247" y="0"/>
                </a:lnTo>
                <a:lnTo>
                  <a:pt x="181029" y="794"/>
                </a:lnTo>
                <a:lnTo>
                  <a:pt x="180218" y="2116"/>
                </a:lnTo>
                <a:lnTo>
                  <a:pt x="179676" y="3792"/>
                </a:lnTo>
                <a:lnTo>
                  <a:pt x="176958" y="7771"/>
                </a:lnTo>
                <a:lnTo>
                  <a:pt x="172311" y="12979"/>
                </a:lnTo>
                <a:lnTo>
                  <a:pt x="164953" y="20585"/>
                </a:lnTo>
                <a:lnTo>
                  <a:pt x="161563" y="24836"/>
                </a:lnTo>
                <a:lnTo>
                  <a:pt x="158509" y="29257"/>
                </a:lnTo>
                <a:lnTo>
                  <a:pt x="155679" y="33792"/>
                </a:lnTo>
                <a:lnTo>
                  <a:pt x="152205" y="38403"/>
                </a:lnTo>
                <a:lnTo>
                  <a:pt x="148301" y="43064"/>
                </a:lnTo>
                <a:lnTo>
                  <a:pt x="144111" y="47760"/>
                </a:lnTo>
                <a:lnTo>
                  <a:pt x="135222" y="57210"/>
                </a:lnTo>
                <a:lnTo>
                  <a:pt x="116581" y="76212"/>
                </a:lnTo>
                <a:lnTo>
                  <a:pt x="111852" y="81764"/>
                </a:lnTo>
                <a:lnTo>
                  <a:pt x="107112" y="87847"/>
                </a:lnTo>
                <a:lnTo>
                  <a:pt x="102364" y="94283"/>
                </a:lnTo>
                <a:lnTo>
                  <a:pt x="97611" y="100162"/>
                </a:lnTo>
                <a:lnTo>
                  <a:pt x="92856" y="105668"/>
                </a:lnTo>
                <a:lnTo>
                  <a:pt x="88097" y="110927"/>
                </a:lnTo>
                <a:lnTo>
                  <a:pt x="84132" y="116020"/>
                </a:lnTo>
                <a:lnTo>
                  <a:pt x="80694" y="121003"/>
                </a:lnTo>
                <a:lnTo>
                  <a:pt x="77608" y="125912"/>
                </a:lnTo>
                <a:lnTo>
                  <a:pt x="73964" y="129979"/>
                </a:lnTo>
                <a:lnTo>
                  <a:pt x="69947" y="133484"/>
                </a:lnTo>
                <a:lnTo>
                  <a:pt x="65681" y="136614"/>
                </a:lnTo>
                <a:lnTo>
                  <a:pt x="61250" y="140288"/>
                </a:lnTo>
                <a:lnTo>
                  <a:pt x="56708" y="144325"/>
                </a:lnTo>
                <a:lnTo>
                  <a:pt x="48223" y="152251"/>
                </a:lnTo>
                <a:lnTo>
                  <a:pt x="38983" y="161175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50"/>
          <p:cNvSpPr/>
          <p:nvPr/>
        </p:nvSpPr>
        <p:spPr>
          <a:xfrm>
            <a:off x="3639196" y="3200400"/>
            <a:ext cx="225573" cy="28576"/>
          </a:xfrm>
          <a:custGeom>
            <a:avLst/>
            <a:gdLst/>
            <a:ahLst/>
            <a:cxnLst/>
            <a:rect l="0" t="0" r="0" b="0"/>
            <a:pathLst>
              <a:path w="225573" h="28576">
                <a:moveTo>
                  <a:pt x="4116" y="28575"/>
                </a:moveTo>
                <a:lnTo>
                  <a:pt x="0" y="28575"/>
                </a:lnTo>
                <a:lnTo>
                  <a:pt x="3417" y="28575"/>
                </a:lnTo>
                <a:lnTo>
                  <a:pt x="5238" y="27781"/>
                </a:lnTo>
                <a:lnTo>
                  <a:pt x="11494" y="24782"/>
                </a:lnTo>
                <a:lnTo>
                  <a:pt x="15384" y="23665"/>
                </a:lnTo>
                <a:lnTo>
                  <a:pt x="19566" y="22920"/>
                </a:lnTo>
                <a:lnTo>
                  <a:pt x="23941" y="22424"/>
                </a:lnTo>
                <a:lnTo>
                  <a:pt x="28445" y="22093"/>
                </a:lnTo>
                <a:lnTo>
                  <a:pt x="33036" y="21872"/>
                </a:lnTo>
                <a:lnTo>
                  <a:pt x="37683" y="21725"/>
                </a:lnTo>
                <a:lnTo>
                  <a:pt x="42369" y="20833"/>
                </a:lnTo>
                <a:lnTo>
                  <a:pt x="47080" y="19445"/>
                </a:lnTo>
                <a:lnTo>
                  <a:pt x="51809" y="17726"/>
                </a:lnTo>
                <a:lnTo>
                  <a:pt x="56549" y="16579"/>
                </a:lnTo>
                <a:lnTo>
                  <a:pt x="61296" y="15815"/>
                </a:lnTo>
                <a:lnTo>
                  <a:pt x="66049" y="15306"/>
                </a:lnTo>
                <a:lnTo>
                  <a:pt x="71598" y="14172"/>
                </a:lnTo>
                <a:lnTo>
                  <a:pt x="77679" y="12623"/>
                </a:lnTo>
                <a:lnTo>
                  <a:pt x="84114" y="10797"/>
                </a:lnTo>
                <a:lnTo>
                  <a:pt x="90786" y="9579"/>
                </a:lnTo>
                <a:lnTo>
                  <a:pt x="97615" y="8767"/>
                </a:lnTo>
                <a:lnTo>
                  <a:pt x="104548" y="8226"/>
                </a:lnTo>
                <a:lnTo>
                  <a:pt x="110759" y="7865"/>
                </a:lnTo>
                <a:lnTo>
                  <a:pt x="121892" y="7464"/>
                </a:lnTo>
                <a:lnTo>
                  <a:pt x="127877" y="6563"/>
                </a:lnTo>
                <a:lnTo>
                  <a:pt x="134248" y="5169"/>
                </a:lnTo>
                <a:lnTo>
                  <a:pt x="140877" y="3446"/>
                </a:lnTo>
                <a:lnTo>
                  <a:pt x="146884" y="2297"/>
                </a:lnTo>
                <a:lnTo>
                  <a:pt x="152476" y="1531"/>
                </a:lnTo>
                <a:lnTo>
                  <a:pt x="157791" y="1021"/>
                </a:lnTo>
                <a:lnTo>
                  <a:pt x="162923" y="680"/>
                </a:lnTo>
                <a:lnTo>
                  <a:pt x="167931" y="453"/>
                </a:lnTo>
                <a:lnTo>
                  <a:pt x="177729" y="201"/>
                </a:lnTo>
                <a:lnTo>
                  <a:pt x="225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51"/>
          <p:cNvSpPr/>
          <p:nvPr/>
        </p:nvSpPr>
        <p:spPr>
          <a:xfrm>
            <a:off x="3971925" y="3021814"/>
            <a:ext cx="242165" cy="249986"/>
          </a:xfrm>
          <a:custGeom>
            <a:avLst/>
            <a:gdLst/>
            <a:ahLst/>
            <a:cxnLst/>
            <a:rect l="0" t="0" r="0" b="0"/>
            <a:pathLst>
              <a:path w="242165" h="249986">
                <a:moveTo>
                  <a:pt x="0" y="21423"/>
                </a:moveTo>
                <a:lnTo>
                  <a:pt x="0" y="17631"/>
                </a:lnTo>
                <a:lnTo>
                  <a:pt x="794" y="16514"/>
                </a:lnTo>
                <a:lnTo>
                  <a:pt x="2116" y="15769"/>
                </a:lnTo>
                <a:lnTo>
                  <a:pt x="6150" y="14574"/>
                </a:lnTo>
                <a:lnTo>
                  <a:pt x="10641" y="10574"/>
                </a:lnTo>
                <a:lnTo>
                  <a:pt x="12651" y="9428"/>
                </a:lnTo>
                <a:lnTo>
                  <a:pt x="20064" y="7021"/>
                </a:lnTo>
                <a:lnTo>
                  <a:pt x="23695" y="5472"/>
                </a:lnTo>
                <a:lnTo>
                  <a:pt x="27702" y="3645"/>
                </a:lnTo>
                <a:lnTo>
                  <a:pt x="31962" y="2427"/>
                </a:lnTo>
                <a:lnTo>
                  <a:pt x="36389" y="1615"/>
                </a:lnTo>
                <a:lnTo>
                  <a:pt x="40928" y="1074"/>
                </a:lnTo>
                <a:lnTo>
                  <a:pt x="48088" y="473"/>
                </a:lnTo>
                <a:lnTo>
                  <a:pt x="54709" y="206"/>
                </a:lnTo>
                <a:lnTo>
                  <a:pt x="71896" y="34"/>
                </a:lnTo>
                <a:lnTo>
                  <a:pt x="90578" y="0"/>
                </a:lnTo>
                <a:lnTo>
                  <a:pt x="94516" y="791"/>
                </a:lnTo>
                <a:lnTo>
                  <a:pt x="101009" y="3787"/>
                </a:lnTo>
                <a:lnTo>
                  <a:pt x="106541" y="7764"/>
                </a:lnTo>
                <a:lnTo>
                  <a:pt x="109127" y="9936"/>
                </a:lnTo>
                <a:lnTo>
                  <a:pt x="111645" y="11383"/>
                </a:lnTo>
                <a:lnTo>
                  <a:pt x="118981" y="14215"/>
                </a:lnTo>
                <a:lnTo>
                  <a:pt x="123788" y="17690"/>
                </a:lnTo>
                <a:lnTo>
                  <a:pt x="125388" y="20522"/>
                </a:lnTo>
                <a:lnTo>
                  <a:pt x="127165" y="27902"/>
                </a:lnTo>
                <a:lnTo>
                  <a:pt x="127955" y="34357"/>
                </a:lnTo>
                <a:lnTo>
                  <a:pt x="128306" y="39871"/>
                </a:lnTo>
                <a:lnTo>
                  <a:pt x="128462" y="44968"/>
                </a:lnTo>
                <a:lnTo>
                  <a:pt x="126415" y="51996"/>
                </a:lnTo>
                <a:lnTo>
                  <a:pt x="123653" y="59617"/>
                </a:lnTo>
                <a:lnTo>
                  <a:pt x="122426" y="65650"/>
                </a:lnTo>
                <a:lnTo>
                  <a:pt x="119763" y="73094"/>
                </a:lnTo>
                <a:lnTo>
                  <a:pt x="115934" y="80900"/>
                </a:lnTo>
                <a:lnTo>
                  <a:pt x="111586" y="87016"/>
                </a:lnTo>
                <a:lnTo>
                  <a:pt x="104892" y="92380"/>
                </a:lnTo>
                <a:lnTo>
                  <a:pt x="100884" y="94921"/>
                </a:lnTo>
                <a:lnTo>
                  <a:pt x="94314" y="101979"/>
                </a:lnTo>
                <a:lnTo>
                  <a:pt x="88748" y="109613"/>
                </a:lnTo>
                <a:lnTo>
                  <a:pt x="83629" y="115652"/>
                </a:lnTo>
                <a:lnTo>
                  <a:pt x="78707" y="120982"/>
                </a:lnTo>
                <a:lnTo>
                  <a:pt x="76284" y="123514"/>
                </a:lnTo>
                <a:lnTo>
                  <a:pt x="73875" y="125203"/>
                </a:lnTo>
                <a:lnTo>
                  <a:pt x="69081" y="127079"/>
                </a:lnTo>
                <a:lnTo>
                  <a:pt x="61920" y="128135"/>
                </a:lnTo>
                <a:lnTo>
                  <a:pt x="60330" y="129077"/>
                </a:lnTo>
                <a:lnTo>
                  <a:pt x="59270" y="130498"/>
                </a:lnTo>
                <a:lnTo>
                  <a:pt x="58563" y="132240"/>
                </a:lnTo>
                <a:lnTo>
                  <a:pt x="57298" y="133401"/>
                </a:lnTo>
                <a:lnTo>
                  <a:pt x="55661" y="134175"/>
                </a:lnTo>
                <a:lnTo>
                  <a:pt x="51123" y="135417"/>
                </a:lnTo>
                <a:lnTo>
                  <a:pt x="46545" y="135633"/>
                </a:lnTo>
                <a:lnTo>
                  <a:pt x="45317" y="134869"/>
                </a:lnTo>
                <a:lnTo>
                  <a:pt x="44499" y="133566"/>
                </a:lnTo>
                <a:lnTo>
                  <a:pt x="43953" y="131904"/>
                </a:lnTo>
                <a:lnTo>
                  <a:pt x="44383" y="130796"/>
                </a:lnTo>
                <a:lnTo>
                  <a:pt x="45464" y="130057"/>
                </a:lnTo>
                <a:lnTo>
                  <a:pt x="46978" y="129564"/>
                </a:lnTo>
                <a:lnTo>
                  <a:pt x="50777" y="126901"/>
                </a:lnTo>
                <a:lnTo>
                  <a:pt x="52901" y="125079"/>
                </a:lnTo>
                <a:lnTo>
                  <a:pt x="55111" y="123865"/>
                </a:lnTo>
                <a:lnTo>
                  <a:pt x="62013" y="121361"/>
                </a:lnTo>
                <a:lnTo>
                  <a:pt x="66720" y="117963"/>
                </a:lnTo>
                <a:lnTo>
                  <a:pt x="69880" y="116739"/>
                </a:lnTo>
                <a:lnTo>
                  <a:pt x="73574" y="115924"/>
                </a:lnTo>
                <a:lnTo>
                  <a:pt x="77624" y="115380"/>
                </a:lnTo>
                <a:lnTo>
                  <a:pt x="81912" y="114223"/>
                </a:lnTo>
                <a:lnTo>
                  <a:pt x="86358" y="112659"/>
                </a:lnTo>
                <a:lnTo>
                  <a:pt x="90909" y="110822"/>
                </a:lnTo>
                <a:lnTo>
                  <a:pt x="95531" y="108803"/>
                </a:lnTo>
                <a:lnTo>
                  <a:pt x="104900" y="104444"/>
                </a:lnTo>
                <a:lnTo>
                  <a:pt x="110414" y="102964"/>
                </a:lnTo>
                <a:lnTo>
                  <a:pt x="116472" y="101977"/>
                </a:lnTo>
                <a:lnTo>
                  <a:pt x="122892" y="101320"/>
                </a:lnTo>
                <a:lnTo>
                  <a:pt x="128759" y="100881"/>
                </a:lnTo>
                <a:lnTo>
                  <a:pt x="134258" y="100589"/>
                </a:lnTo>
                <a:lnTo>
                  <a:pt x="139511" y="100394"/>
                </a:lnTo>
                <a:lnTo>
                  <a:pt x="158282" y="100120"/>
                </a:lnTo>
                <a:lnTo>
                  <a:pt x="175133" y="100039"/>
                </a:lnTo>
                <a:lnTo>
                  <a:pt x="180255" y="100821"/>
                </a:lnTo>
                <a:lnTo>
                  <a:pt x="185257" y="102136"/>
                </a:lnTo>
                <a:lnTo>
                  <a:pt x="190180" y="103807"/>
                </a:lnTo>
                <a:lnTo>
                  <a:pt x="195049" y="105714"/>
                </a:lnTo>
                <a:lnTo>
                  <a:pt x="199882" y="107780"/>
                </a:lnTo>
                <a:lnTo>
                  <a:pt x="204692" y="109951"/>
                </a:lnTo>
                <a:lnTo>
                  <a:pt x="212153" y="114479"/>
                </a:lnTo>
                <a:lnTo>
                  <a:pt x="218115" y="119137"/>
                </a:lnTo>
                <a:lnTo>
                  <a:pt x="223411" y="123854"/>
                </a:lnTo>
                <a:lnTo>
                  <a:pt x="230527" y="130712"/>
                </a:lnTo>
                <a:lnTo>
                  <a:pt x="237394" y="138259"/>
                </a:lnTo>
                <a:lnTo>
                  <a:pt x="240446" y="144259"/>
                </a:lnTo>
                <a:lnTo>
                  <a:pt x="241802" y="151688"/>
                </a:lnTo>
                <a:lnTo>
                  <a:pt x="242164" y="155891"/>
                </a:lnTo>
                <a:lnTo>
                  <a:pt x="241611" y="160281"/>
                </a:lnTo>
                <a:lnTo>
                  <a:pt x="240449" y="164795"/>
                </a:lnTo>
                <a:lnTo>
                  <a:pt x="238880" y="169392"/>
                </a:lnTo>
                <a:lnTo>
                  <a:pt x="237041" y="174044"/>
                </a:lnTo>
                <a:lnTo>
                  <a:pt x="235021" y="178733"/>
                </a:lnTo>
                <a:lnTo>
                  <a:pt x="232880" y="183446"/>
                </a:lnTo>
                <a:lnTo>
                  <a:pt x="228386" y="190800"/>
                </a:lnTo>
                <a:lnTo>
                  <a:pt x="223742" y="197508"/>
                </a:lnTo>
                <a:lnTo>
                  <a:pt x="221393" y="201519"/>
                </a:lnTo>
                <a:lnTo>
                  <a:pt x="219032" y="205781"/>
                </a:lnTo>
                <a:lnTo>
                  <a:pt x="214293" y="214749"/>
                </a:lnTo>
                <a:lnTo>
                  <a:pt x="211918" y="219364"/>
                </a:lnTo>
                <a:lnTo>
                  <a:pt x="205046" y="226607"/>
                </a:lnTo>
                <a:lnTo>
                  <a:pt x="200991" y="229650"/>
                </a:lnTo>
                <a:lnTo>
                  <a:pt x="196700" y="232472"/>
                </a:lnTo>
                <a:lnTo>
                  <a:pt x="192252" y="235148"/>
                </a:lnTo>
                <a:lnTo>
                  <a:pt x="187699" y="237725"/>
                </a:lnTo>
                <a:lnTo>
                  <a:pt x="178407" y="242705"/>
                </a:lnTo>
                <a:lnTo>
                  <a:pt x="173706" y="245145"/>
                </a:lnTo>
                <a:lnTo>
                  <a:pt x="166367" y="247855"/>
                </a:lnTo>
                <a:lnTo>
                  <a:pt x="160459" y="249059"/>
                </a:lnTo>
                <a:lnTo>
                  <a:pt x="155188" y="249595"/>
                </a:lnTo>
                <a:lnTo>
                  <a:pt x="148083" y="249833"/>
                </a:lnTo>
                <a:lnTo>
                  <a:pt x="134378" y="249985"/>
                </a:lnTo>
                <a:lnTo>
                  <a:pt x="132448" y="249204"/>
                </a:lnTo>
                <a:lnTo>
                  <a:pt x="131161" y="247890"/>
                </a:lnTo>
                <a:lnTo>
                  <a:pt x="130303" y="246220"/>
                </a:lnTo>
                <a:lnTo>
                  <a:pt x="128937" y="245106"/>
                </a:lnTo>
                <a:lnTo>
                  <a:pt x="127233" y="244364"/>
                </a:lnTo>
                <a:lnTo>
                  <a:pt x="125303" y="243869"/>
                </a:lnTo>
                <a:lnTo>
                  <a:pt x="121042" y="241203"/>
                </a:lnTo>
                <a:lnTo>
                  <a:pt x="114300" y="235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52"/>
          <p:cNvSpPr/>
          <p:nvPr/>
        </p:nvSpPr>
        <p:spPr>
          <a:xfrm>
            <a:off x="4393519" y="2981971"/>
            <a:ext cx="249784" cy="289848"/>
          </a:xfrm>
          <a:custGeom>
            <a:avLst/>
            <a:gdLst/>
            <a:ahLst/>
            <a:cxnLst/>
            <a:rect l="0" t="0" r="0" b="0"/>
            <a:pathLst>
              <a:path w="249784" h="289848">
                <a:moveTo>
                  <a:pt x="171337" y="4116"/>
                </a:moveTo>
                <a:lnTo>
                  <a:pt x="167545" y="324"/>
                </a:lnTo>
                <a:lnTo>
                  <a:pt x="166427" y="0"/>
                </a:lnTo>
                <a:lnTo>
                  <a:pt x="165682" y="579"/>
                </a:lnTo>
                <a:lnTo>
                  <a:pt x="165186" y="1758"/>
                </a:lnTo>
                <a:lnTo>
                  <a:pt x="164061" y="2544"/>
                </a:lnTo>
                <a:lnTo>
                  <a:pt x="160695" y="3417"/>
                </a:lnTo>
                <a:lnTo>
                  <a:pt x="154337" y="3909"/>
                </a:lnTo>
                <a:lnTo>
                  <a:pt x="152066" y="4772"/>
                </a:lnTo>
                <a:lnTo>
                  <a:pt x="147426" y="7847"/>
                </a:lnTo>
                <a:lnTo>
                  <a:pt x="140602" y="9743"/>
                </a:lnTo>
                <a:lnTo>
                  <a:pt x="136559" y="10249"/>
                </a:lnTo>
                <a:lnTo>
                  <a:pt x="132277" y="11380"/>
                </a:lnTo>
                <a:lnTo>
                  <a:pt x="127834" y="12927"/>
                </a:lnTo>
                <a:lnTo>
                  <a:pt x="123285" y="14753"/>
                </a:lnTo>
                <a:lnTo>
                  <a:pt x="116114" y="16781"/>
                </a:lnTo>
                <a:lnTo>
                  <a:pt x="109487" y="17682"/>
                </a:lnTo>
                <a:lnTo>
                  <a:pt x="105497" y="17923"/>
                </a:lnTo>
                <a:lnTo>
                  <a:pt x="96831" y="18190"/>
                </a:lnTo>
                <a:lnTo>
                  <a:pt x="69334" y="18395"/>
                </a:lnTo>
                <a:lnTo>
                  <a:pt x="58123" y="18401"/>
                </a:lnTo>
                <a:lnTo>
                  <a:pt x="54586" y="17608"/>
                </a:lnTo>
                <a:lnTo>
                  <a:pt x="45815" y="13494"/>
                </a:lnTo>
                <a:lnTo>
                  <a:pt x="38190" y="11922"/>
                </a:lnTo>
                <a:lnTo>
                  <a:pt x="33315" y="11554"/>
                </a:lnTo>
                <a:lnTo>
                  <a:pt x="30903" y="10662"/>
                </a:lnTo>
                <a:lnTo>
                  <a:pt x="23447" y="5644"/>
                </a:lnTo>
                <a:lnTo>
                  <a:pt x="22737" y="5135"/>
                </a:lnTo>
                <a:lnTo>
                  <a:pt x="19832" y="4569"/>
                </a:lnTo>
                <a:lnTo>
                  <a:pt x="14203" y="4118"/>
                </a:lnTo>
                <a:lnTo>
                  <a:pt x="14175" y="31758"/>
                </a:lnTo>
                <a:lnTo>
                  <a:pt x="12058" y="40478"/>
                </a:lnTo>
                <a:lnTo>
                  <a:pt x="10382" y="45026"/>
                </a:lnTo>
                <a:lnTo>
                  <a:pt x="8471" y="49646"/>
                </a:lnTo>
                <a:lnTo>
                  <a:pt x="6403" y="54313"/>
                </a:lnTo>
                <a:lnTo>
                  <a:pt x="4231" y="59012"/>
                </a:lnTo>
                <a:lnTo>
                  <a:pt x="2783" y="63732"/>
                </a:lnTo>
                <a:lnTo>
                  <a:pt x="1818" y="68466"/>
                </a:lnTo>
                <a:lnTo>
                  <a:pt x="1174" y="73210"/>
                </a:lnTo>
                <a:lnTo>
                  <a:pt x="745" y="77960"/>
                </a:lnTo>
                <a:lnTo>
                  <a:pt x="459" y="82714"/>
                </a:lnTo>
                <a:lnTo>
                  <a:pt x="141" y="91436"/>
                </a:lnTo>
                <a:lnTo>
                  <a:pt x="0" y="97958"/>
                </a:lnTo>
                <a:lnTo>
                  <a:pt x="2054" y="105619"/>
                </a:lnTo>
                <a:lnTo>
                  <a:pt x="4819" y="113522"/>
                </a:lnTo>
                <a:lnTo>
                  <a:pt x="6375" y="122434"/>
                </a:lnTo>
                <a:lnTo>
                  <a:pt x="6836" y="130102"/>
                </a:lnTo>
                <a:lnTo>
                  <a:pt x="6944" y="134987"/>
                </a:lnTo>
                <a:lnTo>
                  <a:pt x="7767" y="136607"/>
                </a:lnTo>
                <a:lnTo>
                  <a:pt x="9109" y="137687"/>
                </a:lnTo>
                <a:lnTo>
                  <a:pt x="10797" y="138407"/>
                </a:lnTo>
                <a:lnTo>
                  <a:pt x="16966" y="143213"/>
                </a:lnTo>
                <a:lnTo>
                  <a:pt x="19210" y="144472"/>
                </a:lnTo>
                <a:lnTo>
                  <a:pt x="26399" y="146494"/>
                </a:lnTo>
                <a:lnTo>
                  <a:pt x="27087" y="146660"/>
                </a:lnTo>
                <a:lnTo>
                  <a:pt x="33894" y="146926"/>
                </a:lnTo>
                <a:lnTo>
                  <a:pt x="38284" y="146962"/>
                </a:lnTo>
                <a:lnTo>
                  <a:pt x="40566" y="146178"/>
                </a:lnTo>
                <a:lnTo>
                  <a:pt x="52049" y="139216"/>
                </a:lnTo>
                <a:lnTo>
                  <a:pt x="60376" y="134804"/>
                </a:lnTo>
                <a:lnTo>
                  <a:pt x="69369" y="130198"/>
                </a:lnTo>
                <a:lnTo>
                  <a:pt x="73989" y="128652"/>
                </a:lnTo>
                <a:lnTo>
                  <a:pt x="78657" y="127621"/>
                </a:lnTo>
                <a:lnTo>
                  <a:pt x="83357" y="126934"/>
                </a:lnTo>
                <a:lnTo>
                  <a:pt x="88077" y="125682"/>
                </a:lnTo>
                <a:lnTo>
                  <a:pt x="92812" y="124054"/>
                </a:lnTo>
                <a:lnTo>
                  <a:pt x="97556" y="122175"/>
                </a:lnTo>
                <a:lnTo>
                  <a:pt x="102306" y="120128"/>
                </a:lnTo>
                <a:lnTo>
                  <a:pt x="111816" y="115737"/>
                </a:lnTo>
                <a:lnTo>
                  <a:pt x="117369" y="114249"/>
                </a:lnTo>
                <a:lnTo>
                  <a:pt x="123452" y="113257"/>
                </a:lnTo>
                <a:lnTo>
                  <a:pt x="129889" y="112595"/>
                </a:lnTo>
                <a:lnTo>
                  <a:pt x="135767" y="111361"/>
                </a:lnTo>
                <a:lnTo>
                  <a:pt x="141273" y="109744"/>
                </a:lnTo>
                <a:lnTo>
                  <a:pt x="146532" y="107872"/>
                </a:lnTo>
                <a:lnTo>
                  <a:pt x="152419" y="106624"/>
                </a:lnTo>
                <a:lnTo>
                  <a:pt x="158725" y="105792"/>
                </a:lnTo>
                <a:lnTo>
                  <a:pt x="165310" y="105238"/>
                </a:lnTo>
                <a:lnTo>
                  <a:pt x="171288" y="105662"/>
                </a:lnTo>
                <a:lnTo>
                  <a:pt x="176860" y="106738"/>
                </a:lnTo>
                <a:lnTo>
                  <a:pt x="182163" y="108250"/>
                </a:lnTo>
                <a:lnTo>
                  <a:pt x="187285" y="110051"/>
                </a:lnTo>
                <a:lnTo>
                  <a:pt x="192288" y="112045"/>
                </a:lnTo>
                <a:lnTo>
                  <a:pt x="197211" y="114169"/>
                </a:lnTo>
                <a:lnTo>
                  <a:pt x="206913" y="118645"/>
                </a:lnTo>
                <a:lnTo>
                  <a:pt x="226077" y="127986"/>
                </a:lnTo>
                <a:lnTo>
                  <a:pt x="233502" y="132724"/>
                </a:lnTo>
                <a:lnTo>
                  <a:pt x="236592" y="135098"/>
                </a:lnTo>
                <a:lnTo>
                  <a:pt x="242143" y="141970"/>
                </a:lnTo>
                <a:lnTo>
                  <a:pt x="244735" y="146025"/>
                </a:lnTo>
                <a:lnTo>
                  <a:pt x="247615" y="154764"/>
                </a:lnTo>
                <a:lnTo>
                  <a:pt x="248382" y="159317"/>
                </a:lnTo>
                <a:lnTo>
                  <a:pt x="248894" y="163939"/>
                </a:lnTo>
                <a:lnTo>
                  <a:pt x="249235" y="168609"/>
                </a:lnTo>
                <a:lnTo>
                  <a:pt x="249463" y="173309"/>
                </a:lnTo>
                <a:lnTo>
                  <a:pt x="249716" y="182765"/>
                </a:lnTo>
                <a:lnTo>
                  <a:pt x="249783" y="187509"/>
                </a:lnTo>
                <a:lnTo>
                  <a:pt x="249034" y="192260"/>
                </a:lnTo>
                <a:lnTo>
                  <a:pt x="247741" y="197014"/>
                </a:lnTo>
                <a:lnTo>
                  <a:pt x="246086" y="201771"/>
                </a:lnTo>
                <a:lnTo>
                  <a:pt x="244188" y="206530"/>
                </a:lnTo>
                <a:lnTo>
                  <a:pt x="242129" y="211290"/>
                </a:lnTo>
                <a:lnTo>
                  <a:pt x="239963" y="216051"/>
                </a:lnTo>
                <a:lnTo>
                  <a:pt x="236932" y="220812"/>
                </a:lnTo>
                <a:lnTo>
                  <a:pt x="233323" y="225574"/>
                </a:lnTo>
                <a:lnTo>
                  <a:pt x="229330" y="230336"/>
                </a:lnTo>
                <a:lnTo>
                  <a:pt x="225874" y="235098"/>
                </a:lnTo>
                <a:lnTo>
                  <a:pt x="222776" y="239860"/>
                </a:lnTo>
                <a:lnTo>
                  <a:pt x="217217" y="248591"/>
                </a:lnTo>
                <a:lnTo>
                  <a:pt x="212101" y="255117"/>
                </a:lnTo>
                <a:lnTo>
                  <a:pt x="205065" y="260664"/>
                </a:lnTo>
                <a:lnTo>
                  <a:pt x="200966" y="263254"/>
                </a:lnTo>
                <a:lnTo>
                  <a:pt x="196646" y="265775"/>
                </a:lnTo>
                <a:lnTo>
                  <a:pt x="192178" y="268249"/>
                </a:lnTo>
                <a:lnTo>
                  <a:pt x="187612" y="270692"/>
                </a:lnTo>
                <a:lnTo>
                  <a:pt x="182981" y="273908"/>
                </a:lnTo>
                <a:lnTo>
                  <a:pt x="178306" y="277640"/>
                </a:lnTo>
                <a:lnTo>
                  <a:pt x="173601" y="281715"/>
                </a:lnTo>
                <a:lnTo>
                  <a:pt x="166258" y="286244"/>
                </a:lnTo>
                <a:lnTo>
                  <a:pt x="163188" y="287451"/>
                </a:lnTo>
                <a:lnTo>
                  <a:pt x="155545" y="288793"/>
                </a:lnTo>
                <a:lnTo>
                  <a:pt x="151283" y="289151"/>
                </a:lnTo>
                <a:lnTo>
                  <a:pt x="144433" y="289548"/>
                </a:lnTo>
                <a:lnTo>
                  <a:pt x="138742" y="289725"/>
                </a:lnTo>
                <a:lnTo>
                  <a:pt x="126191" y="289847"/>
                </a:lnTo>
                <a:lnTo>
                  <a:pt x="123777" y="289060"/>
                </a:lnTo>
                <a:lnTo>
                  <a:pt x="116587" y="284953"/>
                </a:lnTo>
                <a:lnTo>
                  <a:pt x="111814" y="283714"/>
                </a:lnTo>
                <a:lnTo>
                  <a:pt x="110224" y="282589"/>
                </a:lnTo>
                <a:lnTo>
                  <a:pt x="109163" y="281046"/>
                </a:lnTo>
                <a:lnTo>
                  <a:pt x="108456" y="279224"/>
                </a:lnTo>
                <a:lnTo>
                  <a:pt x="107192" y="278009"/>
                </a:lnTo>
                <a:lnTo>
                  <a:pt x="105555" y="277199"/>
                </a:lnTo>
                <a:lnTo>
                  <a:pt x="99899" y="275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853"/>
          <p:cNvSpPr/>
          <p:nvPr/>
        </p:nvSpPr>
        <p:spPr>
          <a:xfrm>
            <a:off x="4807743" y="3072107"/>
            <a:ext cx="185739" cy="13994"/>
          </a:xfrm>
          <a:custGeom>
            <a:avLst/>
            <a:gdLst/>
            <a:ahLst/>
            <a:cxnLst/>
            <a:rect l="0" t="0" r="0" b="0"/>
            <a:pathLst>
              <a:path w="185739" h="13994">
                <a:moveTo>
                  <a:pt x="0" y="13993"/>
                </a:moveTo>
                <a:lnTo>
                  <a:pt x="3793" y="13993"/>
                </a:lnTo>
                <a:lnTo>
                  <a:pt x="4910" y="13199"/>
                </a:lnTo>
                <a:lnTo>
                  <a:pt x="5655" y="11876"/>
                </a:lnTo>
                <a:lnTo>
                  <a:pt x="6151" y="10200"/>
                </a:lnTo>
                <a:lnTo>
                  <a:pt x="7276" y="9083"/>
                </a:lnTo>
                <a:lnTo>
                  <a:pt x="8819" y="8338"/>
                </a:lnTo>
                <a:lnTo>
                  <a:pt x="10642" y="7842"/>
                </a:lnTo>
                <a:lnTo>
                  <a:pt x="12651" y="7511"/>
                </a:lnTo>
                <a:lnTo>
                  <a:pt x="17000" y="7143"/>
                </a:lnTo>
                <a:lnTo>
                  <a:pt x="23695" y="6980"/>
                </a:lnTo>
                <a:lnTo>
                  <a:pt x="40929" y="6875"/>
                </a:lnTo>
                <a:lnTo>
                  <a:pt x="45542" y="6072"/>
                </a:lnTo>
                <a:lnTo>
                  <a:pt x="50205" y="4744"/>
                </a:lnTo>
                <a:lnTo>
                  <a:pt x="54902" y="3064"/>
                </a:lnTo>
                <a:lnTo>
                  <a:pt x="60414" y="1944"/>
                </a:lnTo>
                <a:lnTo>
                  <a:pt x="66470" y="1198"/>
                </a:lnTo>
                <a:lnTo>
                  <a:pt x="72888" y="700"/>
                </a:lnTo>
                <a:lnTo>
                  <a:pt x="78755" y="369"/>
                </a:lnTo>
                <a:lnTo>
                  <a:pt x="89506" y="0"/>
                </a:lnTo>
                <a:lnTo>
                  <a:pt x="94596" y="695"/>
                </a:lnTo>
                <a:lnTo>
                  <a:pt x="99577" y="1953"/>
                </a:lnTo>
                <a:lnTo>
                  <a:pt x="104485" y="3585"/>
                </a:lnTo>
                <a:lnTo>
                  <a:pt x="109344" y="4673"/>
                </a:lnTo>
                <a:lnTo>
                  <a:pt x="114171" y="5398"/>
                </a:lnTo>
                <a:lnTo>
                  <a:pt x="118977" y="5882"/>
                </a:lnTo>
                <a:lnTo>
                  <a:pt x="123768" y="6204"/>
                </a:lnTo>
                <a:lnTo>
                  <a:pt x="128549" y="6419"/>
                </a:lnTo>
                <a:lnTo>
                  <a:pt x="138096" y="6658"/>
                </a:lnTo>
                <a:lnTo>
                  <a:pt x="147630" y="6764"/>
                </a:lnTo>
                <a:lnTo>
                  <a:pt x="151602" y="7586"/>
                </a:lnTo>
                <a:lnTo>
                  <a:pt x="155043" y="8928"/>
                </a:lnTo>
                <a:lnTo>
                  <a:pt x="158131" y="10616"/>
                </a:lnTo>
                <a:lnTo>
                  <a:pt x="161777" y="11741"/>
                </a:lnTo>
                <a:lnTo>
                  <a:pt x="165795" y="12492"/>
                </a:lnTo>
                <a:lnTo>
                  <a:pt x="170062" y="12992"/>
                </a:lnTo>
                <a:lnTo>
                  <a:pt x="173699" y="13326"/>
                </a:lnTo>
                <a:lnTo>
                  <a:pt x="176919" y="13548"/>
                </a:lnTo>
                <a:lnTo>
                  <a:pt x="185738" y="139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854"/>
          <p:cNvSpPr/>
          <p:nvPr/>
        </p:nvSpPr>
        <p:spPr>
          <a:xfrm>
            <a:off x="4786312" y="3136132"/>
            <a:ext cx="192882" cy="28550"/>
          </a:xfrm>
          <a:custGeom>
            <a:avLst/>
            <a:gdLst/>
            <a:ahLst/>
            <a:cxnLst/>
            <a:rect l="0" t="0" r="0" b="0"/>
            <a:pathLst>
              <a:path w="192882" h="28550">
                <a:moveTo>
                  <a:pt x="0" y="28549"/>
                </a:moveTo>
                <a:lnTo>
                  <a:pt x="0" y="21407"/>
                </a:lnTo>
                <a:lnTo>
                  <a:pt x="14434" y="21405"/>
                </a:lnTo>
                <a:lnTo>
                  <a:pt x="17560" y="20611"/>
                </a:lnTo>
                <a:lnTo>
                  <a:pt x="20438" y="19288"/>
                </a:lnTo>
                <a:lnTo>
                  <a:pt x="23151" y="17613"/>
                </a:lnTo>
                <a:lnTo>
                  <a:pt x="25753" y="16496"/>
                </a:lnTo>
                <a:lnTo>
                  <a:pt x="28281" y="15751"/>
                </a:lnTo>
                <a:lnTo>
                  <a:pt x="34000" y="14923"/>
                </a:lnTo>
                <a:lnTo>
                  <a:pt x="37748" y="14703"/>
                </a:lnTo>
                <a:lnTo>
                  <a:pt x="41834" y="14556"/>
                </a:lnTo>
                <a:lnTo>
                  <a:pt x="46146" y="13664"/>
                </a:lnTo>
                <a:lnTo>
                  <a:pt x="50607" y="12275"/>
                </a:lnTo>
                <a:lnTo>
                  <a:pt x="55170" y="10556"/>
                </a:lnTo>
                <a:lnTo>
                  <a:pt x="59799" y="9410"/>
                </a:lnTo>
                <a:lnTo>
                  <a:pt x="64472" y="8646"/>
                </a:lnTo>
                <a:lnTo>
                  <a:pt x="69175" y="8136"/>
                </a:lnTo>
                <a:lnTo>
                  <a:pt x="73898" y="7797"/>
                </a:lnTo>
                <a:lnTo>
                  <a:pt x="78634" y="7570"/>
                </a:lnTo>
                <a:lnTo>
                  <a:pt x="88130" y="7319"/>
                </a:lnTo>
                <a:lnTo>
                  <a:pt x="97641" y="7207"/>
                </a:lnTo>
                <a:lnTo>
                  <a:pt x="102401" y="6383"/>
                </a:lnTo>
                <a:lnTo>
                  <a:pt x="107161" y="5040"/>
                </a:lnTo>
                <a:lnTo>
                  <a:pt x="111922" y="3352"/>
                </a:lnTo>
                <a:lnTo>
                  <a:pt x="116683" y="2226"/>
                </a:lnTo>
                <a:lnTo>
                  <a:pt x="121445" y="1475"/>
                </a:lnTo>
                <a:lnTo>
                  <a:pt x="126207" y="975"/>
                </a:lnTo>
                <a:lnTo>
                  <a:pt x="130970" y="641"/>
                </a:lnTo>
                <a:lnTo>
                  <a:pt x="135732" y="419"/>
                </a:lnTo>
                <a:lnTo>
                  <a:pt x="145257" y="171"/>
                </a:lnTo>
                <a:lnTo>
                  <a:pt x="169069" y="0"/>
                </a:lnTo>
                <a:lnTo>
                  <a:pt x="173038" y="785"/>
                </a:lnTo>
                <a:lnTo>
                  <a:pt x="176477" y="2102"/>
                </a:lnTo>
                <a:lnTo>
                  <a:pt x="179564" y="3774"/>
                </a:lnTo>
                <a:lnTo>
                  <a:pt x="182416" y="4888"/>
                </a:lnTo>
                <a:lnTo>
                  <a:pt x="185110" y="5632"/>
                </a:lnTo>
                <a:lnTo>
                  <a:pt x="192881" y="7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55"/>
          <p:cNvSpPr/>
          <p:nvPr/>
        </p:nvSpPr>
        <p:spPr>
          <a:xfrm>
            <a:off x="5186362" y="2964656"/>
            <a:ext cx="235745" cy="292895"/>
          </a:xfrm>
          <a:custGeom>
            <a:avLst/>
            <a:gdLst/>
            <a:ahLst/>
            <a:cxnLst/>
            <a:rect l="0" t="0" r="0" b="0"/>
            <a:pathLst>
              <a:path w="235745" h="292895">
                <a:moveTo>
                  <a:pt x="235744" y="0"/>
                </a:moveTo>
                <a:lnTo>
                  <a:pt x="190322" y="0"/>
                </a:lnTo>
                <a:lnTo>
                  <a:pt x="191215" y="0"/>
                </a:lnTo>
                <a:lnTo>
                  <a:pt x="53778" y="0"/>
                </a:lnTo>
                <a:lnTo>
                  <a:pt x="52521" y="794"/>
                </a:lnTo>
                <a:lnTo>
                  <a:pt x="51683" y="2116"/>
                </a:lnTo>
                <a:lnTo>
                  <a:pt x="50752" y="5703"/>
                </a:lnTo>
                <a:lnTo>
                  <a:pt x="50154" y="14473"/>
                </a:lnTo>
                <a:lnTo>
                  <a:pt x="50050" y="21486"/>
                </a:lnTo>
                <a:lnTo>
                  <a:pt x="50009" y="48046"/>
                </a:lnTo>
                <a:lnTo>
                  <a:pt x="49214" y="52668"/>
                </a:lnTo>
                <a:lnTo>
                  <a:pt x="47891" y="57337"/>
                </a:lnTo>
                <a:lnTo>
                  <a:pt x="46215" y="62037"/>
                </a:lnTo>
                <a:lnTo>
                  <a:pt x="45098" y="66758"/>
                </a:lnTo>
                <a:lnTo>
                  <a:pt x="44352" y="71493"/>
                </a:lnTo>
                <a:lnTo>
                  <a:pt x="43856" y="76237"/>
                </a:lnTo>
                <a:lnTo>
                  <a:pt x="43525" y="80987"/>
                </a:lnTo>
                <a:lnTo>
                  <a:pt x="43304" y="85741"/>
                </a:lnTo>
                <a:lnTo>
                  <a:pt x="43157" y="90498"/>
                </a:lnTo>
                <a:lnTo>
                  <a:pt x="42265" y="96051"/>
                </a:lnTo>
                <a:lnTo>
                  <a:pt x="40877" y="102134"/>
                </a:lnTo>
                <a:lnTo>
                  <a:pt x="39157" y="108570"/>
                </a:lnTo>
                <a:lnTo>
                  <a:pt x="38011" y="113655"/>
                </a:lnTo>
                <a:lnTo>
                  <a:pt x="36738" y="121421"/>
                </a:lnTo>
                <a:lnTo>
                  <a:pt x="36172" y="129636"/>
                </a:lnTo>
                <a:lnTo>
                  <a:pt x="35853" y="141069"/>
                </a:lnTo>
                <a:lnTo>
                  <a:pt x="35808" y="144052"/>
                </a:lnTo>
                <a:lnTo>
                  <a:pt x="36572" y="146835"/>
                </a:lnTo>
                <a:lnTo>
                  <a:pt x="41878" y="155645"/>
                </a:lnTo>
                <a:lnTo>
                  <a:pt x="42425" y="158605"/>
                </a:lnTo>
                <a:lnTo>
                  <a:pt x="42776" y="163180"/>
                </a:lnTo>
                <a:lnTo>
                  <a:pt x="43599" y="163555"/>
                </a:lnTo>
                <a:lnTo>
                  <a:pt x="46629" y="163972"/>
                </a:lnTo>
                <a:lnTo>
                  <a:pt x="47755" y="163290"/>
                </a:lnTo>
                <a:lnTo>
                  <a:pt x="48506" y="162041"/>
                </a:lnTo>
                <a:lnTo>
                  <a:pt x="49710" y="158126"/>
                </a:lnTo>
                <a:lnTo>
                  <a:pt x="49919" y="153655"/>
                </a:lnTo>
                <a:lnTo>
                  <a:pt x="50741" y="151649"/>
                </a:lnTo>
                <a:lnTo>
                  <a:pt x="55692" y="145034"/>
                </a:lnTo>
                <a:lnTo>
                  <a:pt x="59942" y="140395"/>
                </a:lnTo>
                <a:lnTo>
                  <a:pt x="66593" y="135687"/>
                </a:lnTo>
                <a:lnTo>
                  <a:pt x="70589" y="133321"/>
                </a:lnTo>
                <a:lnTo>
                  <a:pt x="77146" y="128574"/>
                </a:lnTo>
                <a:lnTo>
                  <a:pt x="83500" y="123819"/>
                </a:lnTo>
                <a:lnTo>
                  <a:pt x="87416" y="121440"/>
                </a:lnTo>
                <a:lnTo>
                  <a:pt x="91615" y="119060"/>
                </a:lnTo>
                <a:lnTo>
                  <a:pt x="100514" y="114299"/>
                </a:lnTo>
                <a:lnTo>
                  <a:pt x="105109" y="111918"/>
                </a:lnTo>
                <a:lnTo>
                  <a:pt x="110554" y="109537"/>
                </a:lnTo>
                <a:lnTo>
                  <a:pt x="116565" y="107156"/>
                </a:lnTo>
                <a:lnTo>
                  <a:pt x="122954" y="104774"/>
                </a:lnTo>
                <a:lnTo>
                  <a:pt x="128801" y="103187"/>
                </a:lnTo>
                <a:lnTo>
                  <a:pt x="134286" y="102129"/>
                </a:lnTo>
                <a:lnTo>
                  <a:pt x="139530" y="101423"/>
                </a:lnTo>
                <a:lnTo>
                  <a:pt x="144614" y="100953"/>
                </a:lnTo>
                <a:lnTo>
                  <a:pt x="149590" y="100640"/>
                </a:lnTo>
                <a:lnTo>
                  <a:pt x="159353" y="100291"/>
                </a:lnTo>
                <a:lnTo>
                  <a:pt x="178556" y="100067"/>
                </a:lnTo>
                <a:lnTo>
                  <a:pt x="183331" y="100049"/>
                </a:lnTo>
                <a:lnTo>
                  <a:pt x="187308" y="100830"/>
                </a:lnTo>
                <a:lnTo>
                  <a:pt x="193844" y="103816"/>
                </a:lnTo>
                <a:lnTo>
                  <a:pt x="205778" y="109959"/>
                </a:lnTo>
                <a:lnTo>
                  <a:pt x="212637" y="114487"/>
                </a:lnTo>
                <a:lnTo>
                  <a:pt x="215576" y="116806"/>
                </a:lnTo>
                <a:lnTo>
                  <a:pt x="220960" y="123616"/>
                </a:lnTo>
                <a:lnTo>
                  <a:pt x="225998" y="131934"/>
                </a:lnTo>
                <a:lnTo>
                  <a:pt x="230884" y="140923"/>
                </a:lnTo>
                <a:lnTo>
                  <a:pt x="232504" y="145542"/>
                </a:lnTo>
                <a:lnTo>
                  <a:pt x="233584" y="150209"/>
                </a:lnTo>
                <a:lnTo>
                  <a:pt x="234304" y="154908"/>
                </a:lnTo>
                <a:lnTo>
                  <a:pt x="234784" y="159628"/>
                </a:lnTo>
                <a:lnTo>
                  <a:pt x="235103" y="164362"/>
                </a:lnTo>
                <a:lnTo>
                  <a:pt x="235317" y="169106"/>
                </a:lnTo>
                <a:lnTo>
                  <a:pt x="234666" y="173856"/>
                </a:lnTo>
                <a:lnTo>
                  <a:pt x="233438" y="178610"/>
                </a:lnTo>
                <a:lnTo>
                  <a:pt x="230750" y="187332"/>
                </a:lnTo>
                <a:lnTo>
                  <a:pt x="229555" y="193854"/>
                </a:lnTo>
                <a:lnTo>
                  <a:pt x="226908" y="201516"/>
                </a:lnTo>
                <a:lnTo>
                  <a:pt x="223086" y="210212"/>
                </a:lnTo>
                <a:lnTo>
                  <a:pt x="218741" y="219369"/>
                </a:lnTo>
                <a:lnTo>
                  <a:pt x="215677" y="224034"/>
                </a:lnTo>
                <a:lnTo>
                  <a:pt x="212048" y="228731"/>
                </a:lnTo>
                <a:lnTo>
                  <a:pt x="208040" y="233450"/>
                </a:lnTo>
                <a:lnTo>
                  <a:pt x="201470" y="240809"/>
                </a:lnTo>
                <a:lnTo>
                  <a:pt x="195111" y="246726"/>
                </a:lnTo>
                <a:lnTo>
                  <a:pt x="191193" y="249415"/>
                </a:lnTo>
                <a:lnTo>
                  <a:pt x="186993" y="252002"/>
                </a:lnTo>
                <a:lnTo>
                  <a:pt x="182606" y="254520"/>
                </a:lnTo>
                <a:lnTo>
                  <a:pt x="173498" y="259435"/>
                </a:lnTo>
                <a:lnTo>
                  <a:pt x="168053" y="261856"/>
                </a:lnTo>
                <a:lnTo>
                  <a:pt x="162042" y="264265"/>
                </a:lnTo>
                <a:lnTo>
                  <a:pt x="155653" y="266664"/>
                </a:lnTo>
                <a:lnTo>
                  <a:pt x="149806" y="269057"/>
                </a:lnTo>
                <a:lnTo>
                  <a:pt x="144321" y="271446"/>
                </a:lnTo>
                <a:lnTo>
                  <a:pt x="139076" y="273833"/>
                </a:lnTo>
                <a:lnTo>
                  <a:pt x="133199" y="275424"/>
                </a:lnTo>
                <a:lnTo>
                  <a:pt x="126899" y="276485"/>
                </a:lnTo>
                <a:lnTo>
                  <a:pt x="120318" y="277192"/>
                </a:lnTo>
                <a:lnTo>
                  <a:pt x="114343" y="278457"/>
                </a:lnTo>
                <a:lnTo>
                  <a:pt x="108772" y="280094"/>
                </a:lnTo>
                <a:lnTo>
                  <a:pt x="103472" y="281979"/>
                </a:lnTo>
                <a:lnTo>
                  <a:pt x="97556" y="283236"/>
                </a:lnTo>
                <a:lnTo>
                  <a:pt x="91231" y="284074"/>
                </a:lnTo>
                <a:lnTo>
                  <a:pt x="84633" y="284633"/>
                </a:lnTo>
                <a:lnTo>
                  <a:pt x="77853" y="285799"/>
                </a:lnTo>
                <a:lnTo>
                  <a:pt x="70952" y="287370"/>
                </a:lnTo>
                <a:lnTo>
                  <a:pt x="63970" y="289211"/>
                </a:lnTo>
                <a:lnTo>
                  <a:pt x="57728" y="290439"/>
                </a:lnTo>
                <a:lnTo>
                  <a:pt x="51979" y="291257"/>
                </a:lnTo>
                <a:lnTo>
                  <a:pt x="46559" y="291802"/>
                </a:lnTo>
                <a:lnTo>
                  <a:pt x="41358" y="292166"/>
                </a:lnTo>
                <a:lnTo>
                  <a:pt x="36304" y="292409"/>
                </a:lnTo>
                <a:lnTo>
                  <a:pt x="26454" y="292678"/>
                </a:lnTo>
                <a:lnTo>
                  <a:pt x="0" y="2928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56"/>
          <p:cNvSpPr/>
          <p:nvPr/>
        </p:nvSpPr>
        <p:spPr>
          <a:xfrm>
            <a:off x="3886200" y="3378993"/>
            <a:ext cx="7144" cy="1"/>
          </a:xfrm>
          <a:custGeom>
            <a:avLst/>
            <a:gdLst/>
            <a:ahLst/>
            <a:cxnLst/>
            <a:rect l="0" t="0" r="0" b="0"/>
            <a:pathLst>
              <a:path w="7144" h="1">
                <a:moveTo>
                  <a:pt x="714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57"/>
          <p:cNvSpPr/>
          <p:nvPr/>
        </p:nvSpPr>
        <p:spPr>
          <a:xfrm>
            <a:off x="3886200" y="3386137"/>
            <a:ext cx="92869" cy="250032"/>
          </a:xfrm>
          <a:custGeom>
            <a:avLst/>
            <a:gdLst/>
            <a:ahLst/>
            <a:cxnLst/>
            <a:rect l="0" t="0" r="0" b="0"/>
            <a:pathLst>
              <a:path w="92869" h="250032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2" y="17000"/>
                </a:lnTo>
                <a:lnTo>
                  <a:pt x="5654" y="21579"/>
                </a:lnTo>
                <a:lnTo>
                  <a:pt x="7275" y="27053"/>
                </a:lnTo>
                <a:lnTo>
                  <a:pt x="8819" y="30735"/>
                </a:lnTo>
                <a:lnTo>
                  <a:pt x="10641" y="34778"/>
                </a:lnTo>
                <a:lnTo>
                  <a:pt x="12667" y="41386"/>
                </a:lnTo>
                <a:lnTo>
                  <a:pt x="14361" y="47763"/>
                </a:lnTo>
                <a:lnTo>
                  <a:pt x="15924" y="51685"/>
                </a:lnTo>
                <a:lnTo>
                  <a:pt x="17760" y="55888"/>
                </a:lnTo>
                <a:lnTo>
                  <a:pt x="18983" y="60278"/>
                </a:lnTo>
                <a:lnTo>
                  <a:pt x="19799" y="64791"/>
                </a:lnTo>
                <a:lnTo>
                  <a:pt x="20343" y="69388"/>
                </a:lnTo>
                <a:lnTo>
                  <a:pt x="21499" y="74040"/>
                </a:lnTo>
                <a:lnTo>
                  <a:pt x="23064" y="78729"/>
                </a:lnTo>
                <a:lnTo>
                  <a:pt x="24901" y="83443"/>
                </a:lnTo>
                <a:lnTo>
                  <a:pt x="26920" y="88172"/>
                </a:lnTo>
                <a:lnTo>
                  <a:pt x="31279" y="97661"/>
                </a:lnTo>
                <a:lnTo>
                  <a:pt x="38195" y="111928"/>
                </a:lnTo>
                <a:lnTo>
                  <a:pt x="39751" y="116687"/>
                </a:lnTo>
                <a:lnTo>
                  <a:pt x="40788" y="121448"/>
                </a:lnTo>
                <a:lnTo>
                  <a:pt x="41480" y="126209"/>
                </a:lnTo>
                <a:lnTo>
                  <a:pt x="42734" y="131764"/>
                </a:lnTo>
                <a:lnTo>
                  <a:pt x="44364" y="137849"/>
                </a:lnTo>
                <a:lnTo>
                  <a:pt x="46245" y="144287"/>
                </a:lnTo>
                <a:lnTo>
                  <a:pt x="48292" y="150166"/>
                </a:lnTo>
                <a:lnTo>
                  <a:pt x="50451" y="155673"/>
                </a:lnTo>
                <a:lnTo>
                  <a:pt x="52684" y="160932"/>
                </a:lnTo>
                <a:lnTo>
                  <a:pt x="54172" y="166026"/>
                </a:lnTo>
                <a:lnTo>
                  <a:pt x="55165" y="171009"/>
                </a:lnTo>
                <a:lnTo>
                  <a:pt x="55826" y="175918"/>
                </a:lnTo>
                <a:lnTo>
                  <a:pt x="57855" y="180779"/>
                </a:lnTo>
                <a:lnTo>
                  <a:pt x="60795" y="185607"/>
                </a:lnTo>
                <a:lnTo>
                  <a:pt x="64342" y="190413"/>
                </a:lnTo>
                <a:lnTo>
                  <a:pt x="66707" y="195204"/>
                </a:lnTo>
                <a:lnTo>
                  <a:pt x="68284" y="199986"/>
                </a:lnTo>
                <a:lnTo>
                  <a:pt x="69335" y="204762"/>
                </a:lnTo>
                <a:lnTo>
                  <a:pt x="70829" y="208739"/>
                </a:lnTo>
                <a:lnTo>
                  <a:pt x="72619" y="212184"/>
                </a:lnTo>
                <a:lnTo>
                  <a:pt x="74607" y="215275"/>
                </a:lnTo>
                <a:lnTo>
                  <a:pt x="76815" y="220826"/>
                </a:lnTo>
                <a:lnTo>
                  <a:pt x="77403" y="223417"/>
                </a:lnTo>
                <a:lnTo>
                  <a:pt x="80174" y="228413"/>
                </a:lnTo>
                <a:lnTo>
                  <a:pt x="82024" y="230857"/>
                </a:lnTo>
                <a:lnTo>
                  <a:pt x="84080" y="235688"/>
                </a:lnTo>
                <a:lnTo>
                  <a:pt x="85400" y="241465"/>
                </a:lnTo>
                <a:lnTo>
                  <a:pt x="86302" y="241939"/>
                </a:lnTo>
                <a:lnTo>
                  <a:pt x="87697" y="242256"/>
                </a:lnTo>
                <a:lnTo>
                  <a:pt x="89421" y="242466"/>
                </a:lnTo>
                <a:lnTo>
                  <a:pt x="90570" y="243400"/>
                </a:lnTo>
                <a:lnTo>
                  <a:pt x="91336" y="244817"/>
                </a:lnTo>
                <a:lnTo>
                  <a:pt x="92868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858"/>
          <p:cNvSpPr/>
          <p:nvPr/>
        </p:nvSpPr>
        <p:spPr>
          <a:xfrm>
            <a:off x="3829050" y="3443287"/>
            <a:ext cx="271463" cy="78582"/>
          </a:xfrm>
          <a:custGeom>
            <a:avLst/>
            <a:gdLst/>
            <a:ahLst/>
            <a:cxnLst/>
            <a:rect l="0" t="0" r="0" b="0"/>
            <a:pathLst>
              <a:path w="271463" h="78582">
                <a:moveTo>
                  <a:pt x="0" y="78581"/>
                </a:moveTo>
                <a:lnTo>
                  <a:pt x="0" y="71732"/>
                </a:lnTo>
                <a:lnTo>
                  <a:pt x="3792" y="71525"/>
                </a:lnTo>
                <a:lnTo>
                  <a:pt x="5703" y="70702"/>
                </a:lnTo>
                <a:lnTo>
                  <a:pt x="7770" y="69360"/>
                </a:lnTo>
                <a:lnTo>
                  <a:pt x="9942" y="67671"/>
                </a:lnTo>
                <a:lnTo>
                  <a:pt x="12184" y="66546"/>
                </a:lnTo>
                <a:lnTo>
                  <a:pt x="19132" y="64167"/>
                </a:lnTo>
                <a:lnTo>
                  <a:pt x="21486" y="62622"/>
                </a:lnTo>
                <a:lnTo>
                  <a:pt x="23849" y="60798"/>
                </a:lnTo>
                <a:lnTo>
                  <a:pt x="27011" y="59582"/>
                </a:lnTo>
                <a:lnTo>
                  <a:pt x="34759" y="58231"/>
                </a:lnTo>
                <a:lnTo>
                  <a:pt x="39047" y="57077"/>
                </a:lnTo>
                <a:lnTo>
                  <a:pt x="43494" y="55514"/>
                </a:lnTo>
                <a:lnTo>
                  <a:pt x="48046" y="53678"/>
                </a:lnTo>
                <a:lnTo>
                  <a:pt x="52668" y="52454"/>
                </a:lnTo>
                <a:lnTo>
                  <a:pt x="57337" y="51638"/>
                </a:lnTo>
                <a:lnTo>
                  <a:pt x="62037" y="51094"/>
                </a:lnTo>
                <a:lnTo>
                  <a:pt x="66757" y="49938"/>
                </a:lnTo>
                <a:lnTo>
                  <a:pt x="71492" y="48373"/>
                </a:lnTo>
                <a:lnTo>
                  <a:pt x="76236" y="46536"/>
                </a:lnTo>
                <a:lnTo>
                  <a:pt x="80987" y="44518"/>
                </a:lnTo>
                <a:lnTo>
                  <a:pt x="90498" y="40159"/>
                </a:lnTo>
                <a:lnTo>
                  <a:pt x="95257" y="38678"/>
                </a:lnTo>
                <a:lnTo>
                  <a:pt x="100017" y="37692"/>
                </a:lnTo>
                <a:lnTo>
                  <a:pt x="104778" y="37034"/>
                </a:lnTo>
                <a:lnTo>
                  <a:pt x="109539" y="35802"/>
                </a:lnTo>
                <a:lnTo>
                  <a:pt x="114301" y="34187"/>
                </a:lnTo>
                <a:lnTo>
                  <a:pt x="119063" y="32316"/>
                </a:lnTo>
                <a:lnTo>
                  <a:pt x="123825" y="30276"/>
                </a:lnTo>
                <a:lnTo>
                  <a:pt x="133350" y="25891"/>
                </a:lnTo>
                <a:lnTo>
                  <a:pt x="138112" y="24404"/>
                </a:lnTo>
                <a:lnTo>
                  <a:pt x="142875" y="23413"/>
                </a:lnTo>
                <a:lnTo>
                  <a:pt x="147637" y="22753"/>
                </a:lnTo>
                <a:lnTo>
                  <a:pt x="152400" y="21518"/>
                </a:lnTo>
                <a:lnTo>
                  <a:pt x="157162" y="19902"/>
                </a:lnTo>
                <a:lnTo>
                  <a:pt x="161925" y="18030"/>
                </a:lnTo>
                <a:lnTo>
                  <a:pt x="166687" y="16783"/>
                </a:lnTo>
                <a:lnTo>
                  <a:pt x="171450" y="15951"/>
                </a:lnTo>
                <a:lnTo>
                  <a:pt x="176212" y="15396"/>
                </a:lnTo>
                <a:lnTo>
                  <a:pt x="180975" y="15027"/>
                </a:lnTo>
                <a:lnTo>
                  <a:pt x="185737" y="14780"/>
                </a:lnTo>
                <a:lnTo>
                  <a:pt x="190500" y="14616"/>
                </a:lnTo>
                <a:lnTo>
                  <a:pt x="194468" y="13713"/>
                </a:lnTo>
                <a:lnTo>
                  <a:pt x="197908" y="12317"/>
                </a:lnTo>
                <a:lnTo>
                  <a:pt x="200995" y="10593"/>
                </a:lnTo>
                <a:lnTo>
                  <a:pt x="208658" y="8677"/>
                </a:lnTo>
                <a:lnTo>
                  <a:pt x="212924" y="8166"/>
                </a:lnTo>
                <a:lnTo>
                  <a:pt x="217355" y="7825"/>
                </a:lnTo>
                <a:lnTo>
                  <a:pt x="221897" y="7598"/>
                </a:lnTo>
                <a:lnTo>
                  <a:pt x="231177" y="7346"/>
                </a:lnTo>
                <a:lnTo>
                  <a:pt x="240593" y="7234"/>
                </a:lnTo>
                <a:lnTo>
                  <a:pt x="244533" y="6410"/>
                </a:lnTo>
                <a:lnTo>
                  <a:pt x="247953" y="5067"/>
                </a:lnTo>
                <a:lnTo>
                  <a:pt x="251027" y="3378"/>
                </a:lnTo>
                <a:lnTo>
                  <a:pt x="258676" y="1501"/>
                </a:lnTo>
                <a:lnTo>
                  <a:pt x="2714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859"/>
          <p:cNvSpPr/>
          <p:nvPr/>
        </p:nvSpPr>
        <p:spPr>
          <a:xfrm>
            <a:off x="4164806" y="3336160"/>
            <a:ext cx="192542" cy="227480"/>
          </a:xfrm>
          <a:custGeom>
            <a:avLst/>
            <a:gdLst/>
            <a:ahLst/>
            <a:cxnLst/>
            <a:rect l="0" t="0" r="0" b="0"/>
            <a:pathLst>
              <a:path w="192542" h="227480">
                <a:moveTo>
                  <a:pt x="0" y="35690"/>
                </a:moveTo>
                <a:lnTo>
                  <a:pt x="6151" y="29539"/>
                </a:lnTo>
                <a:lnTo>
                  <a:pt x="10936" y="26871"/>
                </a:lnTo>
                <a:lnTo>
                  <a:pt x="14434" y="25048"/>
                </a:lnTo>
                <a:lnTo>
                  <a:pt x="20438" y="20906"/>
                </a:lnTo>
                <a:lnTo>
                  <a:pt x="23150" y="18690"/>
                </a:lnTo>
                <a:lnTo>
                  <a:pt x="26546" y="16419"/>
                </a:lnTo>
                <a:lnTo>
                  <a:pt x="30397" y="14111"/>
                </a:lnTo>
                <a:lnTo>
                  <a:pt x="34552" y="11779"/>
                </a:lnTo>
                <a:lnTo>
                  <a:pt x="38116" y="10224"/>
                </a:lnTo>
                <a:lnTo>
                  <a:pt x="41286" y="9188"/>
                </a:lnTo>
                <a:lnTo>
                  <a:pt x="44192" y="8497"/>
                </a:lnTo>
                <a:lnTo>
                  <a:pt x="48512" y="7242"/>
                </a:lnTo>
                <a:lnTo>
                  <a:pt x="59660" y="3732"/>
                </a:lnTo>
                <a:lnTo>
                  <a:pt x="65173" y="2478"/>
                </a:lnTo>
                <a:lnTo>
                  <a:pt x="70437" y="1642"/>
                </a:lnTo>
                <a:lnTo>
                  <a:pt x="75533" y="1085"/>
                </a:lnTo>
                <a:lnTo>
                  <a:pt x="79724" y="714"/>
                </a:lnTo>
                <a:lnTo>
                  <a:pt x="83312" y="466"/>
                </a:lnTo>
                <a:lnTo>
                  <a:pt x="86498" y="301"/>
                </a:lnTo>
                <a:lnTo>
                  <a:pt x="94270" y="118"/>
                </a:lnTo>
                <a:lnTo>
                  <a:pt x="112196" y="0"/>
                </a:lnTo>
                <a:lnTo>
                  <a:pt x="116072" y="784"/>
                </a:lnTo>
                <a:lnTo>
                  <a:pt x="119450" y="2100"/>
                </a:lnTo>
                <a:lnTo>
                  <a:pt x="125320" y="4886"/>
                </a:lnTo>
                <a:lnTo>
                  <a:pt x="130575" y="6124"/>
                </a:lnTo>
                <a:lnTo>
                  <a:pt x="135556" y="8791"/>
                </a:lnTo>
                <a:lnTo>
                  <a:pt x="137996" y="10614"/>
                </a:lnTo>
                <a:lnTo>
                  <a:pt x="139622" y="12622"/>
                </a:lnTo>
                <a:lnTo>
                  <a:pt x="140706" y="14755"/>
                </a:lnTo>
                <a:lnTo>
                  <a:pt x="141429" y="16971"/>
                </a:lnTo>
                <a:lnTo>
                  <a:pt x="142233" y="23666"/>
                </a:lnTo>
                <a:lnTo>
                  <a:pt x="142446" y="27674"/>
                </a:lnTo>
                <a:lnTo>
                  <a:pt x="141796" y="31139"/>
                </a:lnTo>
                <a:lnTo>
                  <a:pt x="138955" y="37106"/>
                </a:lnTo>
                <a:lnTo>
                  <a:pt x="135047" y="44522"/>
                </a:lnTo>
                <a:lnTo>
                  <a:pt x="132894" y="48721"/>
                </a:lnTo>
                <a:lnTo>
                  <a:pt x="128385" y="55505"/>
                </a:lnTo>
                <a:lnTo>
                  <a:pt x="122941" y="61958"/>
                </a:lnTo>
                <a:lnTo>
                  <a:pt x="115230" y="70119"/>
                </a:lnTo>
                <a:lnTo>
                  <a:pt x="111745" y="74517"/>
                </a:lnTo>
                <a:lnTo>
                  <a:pt x="108628" y="79037"/>
                </a:lnTo>
                <a:lnTo>
                  <a:pt x="105756" y="83638"/>
                </a:lnTo>
                <a:lnTo>
                  <a:pt x="102254" y="87499"/>
                </a:lnTo>
                <a:lnTo>
                  <a:pt x="98332" y="90866"/>
                </a:lnTo>
                <a:lnTo>
                  <a:pt x="94130" y="93906"/>
                </a:lnTo>
                <a:lnTo>
                  <a:pt x="90534" y="96725"/>
                </a:lnTo>
                <a:lnTo>
                  <a:pt x="87344" y="99399"/>
                </a:lnTo>
                <a:lnTo>
                  <a:pt x="84423" y="101975"/>
                </a:lnTo>
                <a:lnTo>
                  <a:pt x="80888" y="104486"/>
                </a:lnTo>
                <a:lnTo>
                  <a:pt x="76944" y="106954"/>
                </a:lnTo>
                <a:lnTo>
                  <a:pt x="72727" y="109393"/>
                </a:lnTo>
                <a:lnTo>
                  <a:pt x="69122" y="111812"/>
                </a:lnTo>
                <a:lnTo>
                  <a:pt x="65925" y="114219"/>
                </a:lnTo>
                <a:lnTo>
                  <a:pt x="63000" y="116618"/>
                </a:lnTo>
                <a:lnTo>
                  <a:pt x="57633" y="119283"/>
                </a:lnTo>
                <a:lnTo>
                  <a:pt x="55091" y="119994"/>
                </a:lnTo>
                <a:lnTo>
                  <a:pt x="53396" y="121261"/>
                </a:lnTo>
                <a:lnTo>
                  <a:pt x="52266" y="122900"/>
                </a:lnTo>
                <a:lnTo>
                  <a:pt x="50045" y="128460"/>
                </a:lnTo>
                <a:lnTo>
                  <a:pt x="50009" y="122399"/>
                </a:lnTo>
                <a:lnTo>
                  <a:pt x="53800" y="117914"/>
                </a:lnTo>
                <a:lnTo>
                  <a:pt x="55710" y="116699"/>
                </a:lnTo>
                <a:lnTo>
                  <a:pt x="62985" y="114197"/>
                </a:lnTo>
                <a:lnTo>
                  <a:pt x="66596" y="112634"/>
                </a:lnTo>
                <a:lnTo>
                  <a:pt x="70591" y="110798"/>
                </a:lnTo>
                <a:lnTo>
                  <a:pt x="74048" y="109575"/>
                </a:lnTo>
                <a:lnTo>
                  <a:pt x="80006" y="108215"/>
                </a:lnTo>
                <a:lnTo>
                  <a:pt x="83500" y="107058"/>
                </a:lnTo>
                <a:lnTo>
                  <a:pt x="87417" y="105494"/>
                </a:lnTo>
                <a:lnTo>
                  <a:pt x="91615" y="103657"/>
                </a:lnTo>
                <a:lnTo>
                  <a:pt x="96002" y="102432"/>
                </a:lnTo>
                <a:lnTo>
                  <a:pt x="100514" y="101616"/>
                </a:lnTo>
                <a:lnTo>
                  <a:pt x="105109" y="101072"/>
                </a:lnTo>
                <a:lnTo>
                  <a:pt x="109760" y="100709"/>
                </a:lnTo>
                <a:lnTo>
                  <a:pt x="114449" y="100467"/>
                </a:lnTo>
                <a:lnTo>
                  <a:pt x="123891" y="100198"/>
                </a:lnTo>
                <a:lnTo>
                  <a:pt x="147646" y="100012"/>
                </a:lnTo>
                <a:lnTo>
                  <a:pt x="151612" y="100796"/>
                </a:lnTo>
                <a:lnTo>
                  <a:pt x="155050" y="102113"/>
                </a:lnTo>
                <a:lnTo>
                  <a:pt x="158135" y="103784"/>
                </a:lnTo>
                <a:lnTo>
                  <a:pt x="170062" y="109929"/>
                </a:lnTo>
                <a:lnTo>
                  <a:pt x="173700" y="112170"/>
                </a:lnTo>
                <a:lnTo>
                  <a:pt x="176919" y="114458"/>
                </a:lnTo>
                <a:lnTo>
                  <a:pt x="179858" y="116776"/>
                </a:lnTo>
                <a:lnTo>
                  <a:pt x="181818" y="119116"/>
                </a:lnTo>
                <a:lnTo>
                  <a:pt x="183124" y="121470"/>
                </a:lnTo>
                <a:lnTo>
                  <a:pt x="183995" y="123833"/>
                </a:lnTo>
                <a:lnTo>
                  <a:pt x="187080" y="128575"/>
                </a:lnTo>
                <a:lnTo>
                  <a:pt x="189013" y="130950"/>
                </a:lnTo>
                <a:lnTo>
                  <a:pt x="190303" y="133328"/>
                </a:lnTo>
                <a:lnTo>
                  <a:pt x="191735" y="138087"/>
                </a:lnTo>
                <a:lnTo>
                  <a:pt x="192372" y="144964"/>
                </a:lnTo>
                <a:lnTo>
                  <a:pt x="192541" y="149020"/>
                </a:lnTo>
                <a:lnTo>
                  <a:pt x="191861" y="152518"/>
                </a:lnTo>
                <a:lnTo>
                  <a:pt x="188988" y="158522"/>
                </a:lnTo>
                <a:lnTo>
                  <a:pt x="185065" y="165952"/>
                </a:lnTo>
                <a:lnTo>
                  <a:pt x="182908" y="170157"/>
                </a:lnTo>
                <a:lnTo>
                  <a:pt x="178394" y="176944"/>
                </a:lnTo>
                <a:lnTo>
                  <a:pt x="172949" y="183401"/>
                </a:lnTo>
                <a:lnTo>
                  <a:pt x="165237" y="191562"/>
                </a:lnTo>
                <a:lnTo>
                  <a:pt x="147928" y="209198"/>
                </a:lnTo>
                <a:lnTo>
                  <a:pt x="144656" y="210894"/>
                </a:lnTo>
                <a:lnTo>
                  <a:pt x="140887" y="212023"/>
                </a:lnTo>
                <a:lnTo>
                  <a:pt x="136788" y="212777"/>
                </a:lnTo>
                <a:lnTo>
                  <a:pt x="133260" y="214073"/>
                </a:lnTo>
                <a:lnTo>
                  <a:pt x="130115" y="215730"/>
                </a:lnTo>
                <a:lnTo>
                  <a:pt x="127225" y="217629"/>
                </a:lnTo>
                <a:lnTo>
                  <a:pt x="123710" y="218895"/>
                </a:lnTo>
                <a:lnTo>
                  <a:pt x="119780" y="219739"/>
                </a:lnTo>
                <a:lnTo>
                  <a:pt x="115572" y="220301"/>
                </a:lnTo>
                <a:lnTo>
                  <a:pt x="111973" y="221470"/>
                </a:lnTo>
                <a:lnTo>
                  <a:pt x="108780" y="223044"/>
                </a:lnTo>
                <a:lnTo>
                  <a:pt x="103115" y="226114"/>
                </a:lnTo>
                <a:lnTo>
                  <a:pt x="97952" y="227479"/>
                </a:lnTo>
                <a:lnTo>
                  <a:pt x="95464" y="227049"/>
                </a:lnTo>
                <a:lnTo>
                  <a:pt x="90583" y="224455"/>
                </a:lnTo>
                <a:lnTo>
                  <a:pt x="85767" y="222773"/>
                </a:lnTo>
                <a:lnTo>
                  <a:pt x="80981" y="222025"/>
                </a:lnTo>
                <a:lnTo>
                  <a:pt x="76208" y="221693"/>
                </a:lnTo>
                <a:lnTo>
                  <a:pt x="73824" y="220810"/>
                </a:lnTo>
                <a:lnTo>
                  <a:pt x="69059" y="217713"/>
                </a:lnTo>
                <a:lnTo>
                  <a:pt x="65705" y="215299"/>
                </a:lnTo>
                <a:lnTo>
                  <a:pt x="62804" y="214735"/>
                </a:lnTo>
                <a:lnTo>
                  <a:pt x="57150" y="2142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860"/>
          <p:cNvSpPr/>
          <p:nvPr/>
        </p:nvSpPr>
        <p:spPr>
          <a:xfrm>
            <a:off x="4493418" y="3350418"/>
            <a:ext cx="171030" cy="218350"/>
          </a:xfrm>
          <a:custGeom>
            <a:avLst/>
            <a:gdLst/>
            <a:ahLst/>
            <a:cxnLst/>
            <a:rect l="0" t="0" r="0" b="0"/>
            <a:pathLst>
              <a:path w="171030" h="218350">
                <a:moveTo>
                  <a:pt x="85725" y="0"/>
                </a:moveTo>
                <a:lnTo>
                  <a:pt x="79574" y="0"/>
                </a:lnTo>
                <a:lnTo>
                  <a:pt x="75083" y="3793"/>
                </a:lnTo>
                <a:lnTo>
                  <a:pt x="72281" y="4910"/>
                </a:lnTo>
                <a:lnTo>
                  <a:pt x="68825" y="5655"/>
                </a:lnTo>
                <a:lnTo>
                  <a:pt x="64933" y="6151"/>
                </a:lnTo>
                <a:lnTo>
                  <a:pt x="61545" y="6482"/>
                </a:lnTo>
                <a:lnTo>
                  <a:pt x="58493" y="6703"/>
                </a:lnTo>
                <a:lnTo>
                  <a:pt x="55664" y="6850"/>
                </a:lnTo>
                <a:lnTo>
                  <a:pt x="50404" y="7013"/>
                </a:lnTo>
                <a:lnTo>
                  <a:pt x="40864" y="7105"/>
                </a:lnTo>
                <a:lnTo>
                  <a:pt x="99" y="7144"/>
                </a:lnTo>
                <a:lnTo>
                  <a:pt x="9" y="13295"/>
                </a:lnTo>
                <a:lnTo>
                  <a:pt x="0" y="103085"/>
                </a:lnTo>
                <a:lnTo>
                  <a:pt x="794" y="105235"/>
                </a:lnTo>
                <a:lnTo>
                  <a:pt x="4910" y="111262"/>
                </a:lnTo>
                <a:lnTo>
                  <a:pt x="6850" y="113900"/>
                </a:lnTo>
                <a:lnTo>
                  <a:pt x="10849" y="114182"/>
                </a:lnTo>
                <a:lnTo>
                  <a:pt x="17061" y="114265"/>
                </a:lnTo>
                <a:lnTo>
                  <a:pt x="19311" y="113483"/>
                </a:lnTo>
                <a:lnTo>
                  <a:pt x="23929" y="110497"/>
                </a:lnTo>
                <a:lnTo>
                  <a:pt x="28627" y="108642"/>
                </a:lnTo>
                <a:lnTo>
                  <a:pt x="30991" y="108146"/>
                </a:lnTo>
                <a:lnTo>
                  <a:pt x="34155" y="107817"/>
                </a:lnTo>
                <a:lnTo>
                  <a:pt x="37851" y="107596"/>
                </a:lnTo>
                <a:lnTo>
                  <a:pt x="41903" y="107450"/>
                </a:lnTo>
                <a:lnTo>
                  <a:pt x="46192" y="106558"/>
                </a:lnTo>
                <a:lnTo>
                  <a:pt x="50638" y="105171"/>
                </a:lnTo>
                <a:lnTo>
                  <a:pt x="55190" y="103451"/>
                </a:lnTo>
                <a:lnTo>
                  <a:pt x="59812" y="101511"/>
                </a:lnTo>
                <a:lnTo>
                  <a:pt x="64481" y="99424"/>
                </a:lnTo>
                <a:lnTo>
                  <a:pt x="69181" y="97239"/>
                </a:lnTo>
                <a:lnTo>
                  <a:pt x="73902" y="95782"/>
                </a:lnTo>
                <a:lnTo>
                  <a:pt x="78637" y="94812"/>
                </a:lnTo>
                <a:lnTo>
                  <a:pt x="83381" y="94164"/>
                </a:lnTo>
                <a:lnTo>
                  <a:pt x="88131" y="93733"/>
                </a:lnTo>
                <a:lnTo>
                  <a:pt x="92886" y="93445"/>
                </a:lnTo>
                <a:lnTo>
                  <a:pt x="102401" y="93125"/>
                </a:lnTo>
                <a:lnTo>
                  <a:pt x="111922" y="92983"/>
                </a:lnTo>
                <a:lnTo>
                  <a:pt x="115890" y="93738"/>
                </a:lnTo>
                <a:lnTo>
                  <a:pt x="119329" y="95036"/>
                </a:lnTo>
                <a:lnTo>
                  <a:pt x="122415" y="96695"/>
                </a:lnTo>
                <a:lnTo>
                  <a:pt x="126060" y="97801"/>
                </a:lnTo>
                <a:lnTo>
                  <a:pt x="130078" y="98538"/>
                </a:lnTo>
                <a:lnTo>
                  <a:pt x="134344" y="99030"/>
                </a:lnTo>
                <a:lnTo>
                  <a:pt x="137981" y="100152"/>
                </a:lnTo>
                <a:lnTo>
                  <a:pt x="141200" y="101693"/>
                </a:lnTo>
                <a:lnTo>
                  <a:pt x="144140" y="103514"/>
                </a:lnTo>
                <a:lnTo>
                  <a:pt x="146893" y="105522"/>
                </a:lnTo>
                <a:lnTo>
                  <a:pt x="152069" y="109870"/>
                </a:lnTo>
                <a:lnTo>
                  <a:pt x="154561" y="111347"/>
                </a:lnTo>
                <a:lnTo>
                  <a:pt x="159446" y="112988"/>
                </a:lnTo>
                <a:lnTo>
                  <a:pt x="164263" y="115833"/>
                </a:lnTo>
                <a:lnTo>
                  <a:pt x="166659" y="117704"/>
                </a:lnTo>
                <a:lnTo>
                  <a:pt x="168256" y="119744"/>
                </a:lnTo>
                <a:lnTo>
                  <a:pt x="169321" y="121898"/>
                </a:lnTo>
                <a:lnTo>
                  <a:pt x="170031" y="124128"/>
                </a:lnTo>
                <a:lnTo>
                  <a:pt x="170819" y="130839"/>
                </a:lnTo>
                <a:lnTo>
                  <a:pt x="171029" y="134851"/>
                </a:lnTo>
                <a:lnTo>
                  <a:pt x="170376" y="138320"/>
                </a:lnTo>
                <a:lnTo>
                  <a:pt x="167533" y="144290"/>
                </a:lnTo>
                <a:lnTo>
                  <a:pt x="163624" y="151706"/>
                </a:lnTo>
                <a:lnTo>
                  <a:pt x="161470" y="155906"/>
                </a:lnTo>
                <a:lnTo>
                  <a:pt x="156960" y="162690"/>
                </a:lnTo>
                <a:lnTo>
                  <a:pt x="152310" y="168350"/>
                </a:lnTo>
                <a:lnTo>
                  <a:pt x="147598" y="173512"/>
                </a:lnTo>
                <a:lnTo>
                  <a:pt x="140482" y="180881"/>
                </a:lnTo>
                <a:lnTo>
                  <a:pt x="129554" y="191883"/>
                </a:lnTo>
                <a:lnTo>
                  <a:pt x="126057" y="194597"/>
                </a:lnTo>
                <a:lnTo>
                  <a:pt x="122932" y="196407"/>
                </a:lnTo>
                <a:lnTo>
                  <a:pt x="120055" y="197613"/>
                </a:lnTo>
                <a:lnTo>
                  <a:pt x="114741" y="201070"/>
                </a:lnTo>
                <a:lnTo>
                  <a:pt x="112213" y="203103"/>
                </a:lnTo>
                <a:lnTo>
                  <a:pt x="108940" y="205252"/>
                </a:lnTo>
                <a:lnTo>
                  <a:pt x="105171" y="207479"/>
                </a:lnTo>
                <a:lnTo>
                  <a:pt x="101070" y="209757"/>
                </a:lnTo>
                <a:lnTo>
                  <a:pt x="97543" y="211275"/>
                </a:lnTo>
                <a:lnTo>
                  <a:pt x="94397" y="212288"/>
                </a:lnTo>
                <a:lnTo>
                  <a:pt x="91506" y="212963"/>
                </a:lnTo>
                <a:lnTo>
                  <a:pt x="86178" y="213713"/>
                </a:lnTo>
                <a:lnTo>
                  <a:pt x="83646" y="213913"/>
                </a:lnTo>
                <a:lnTo>
                  <a:pt x="81164" y="214840"/>
                </a:lnTo>
                <a:lnTo>
                  <a:pt x="76290" y="217987"/>
                </a:lnTo>
                <a:lnTo>
                  <a:pt x="73879" y="218349"/>
                </a:lnTo>
                <a:lnTo>
                  <a:pt x="71477" y="217798"/>
                </a:lnTo>
                <a:lnTo>
                  <a:pt x="65713" y="215001"/>
                </a:lnTo>
                <a:lnTo>
                  <a:pt x="60922" y="214517"/>
                </a:lnTo>
                <a:lnTo>
                  <a:pt x="58268" y="214373"/>
                </a:lnTo>
                <a:lnTo>
                  <a:pt x="58689" y="213559"/>
                </a:lnTo>
                <a:lnTo>
                  <a:pt x="62952" y="208667"/>
                </a:lnTo>
                <a:lnTo>
                  <a:pt x="64294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861"/>
          <p:cNvSpPr/>
          <p:nvPr/>
        </p:nvSpPr>
        <p:spPr>
          <a:xfrm>
            <a:off x="5057775" y="3328987"/>
            <a:ext cx="49917" cy="228601"/>
          </a:xfrm>
          <a:custGeom>
            <a:avLst/>
            <a:gdLst/>
            <a:ahLst/>
            <a:cxnLst/>
            <a:rect l="0" t="0" r="0" b="0"/>
            <a:pathLst>
              <a:path w="49917" h="228601">
                <a:moveTo>
                  <a:pt x="0" y="0"/>
                </a:moveTo>
                <a:lnTo>
                  <a:pt x="0" y="6850"/>
                </a:lnTo>
                <a:lnTo>
                  <a:pt x="794" y="7741"/>
                </a:lnTo>
                <a:lnTo>
                  <a:pt x="3792" y="10849"/>
                </a:lnTo>
                <a:lnTo>
                  <a:pt x="4909" y="12789"/>
                </a:lnTo>
                <a:lnTo>
                  <a:pt x="6150" y="17061"/>
                </a:lnTo>
                <a:lnTo>
                  <a:pt x="6849" y="23929"/>
                </a:lnTo>
                <a:lnTo>
                  <a:pt x="7741" y="27065"/>
                </a:lnTo>
                <a:lnTo>
                  <a:pt x="9129" y="30743"/>
                </a:lnTo>
                <a:lnTo>
                  <a:pt x="10848" y="34783"/>
                </a:lnTo>
                <a:lnTo>
                  <a:pt x="11995" y="39064"/>
                </a:lnTo>
                <a:lnTo>
                  <a:pt x="12759" y="43505"/>
                </a:lnTo>
                <a:lnTo>
                  <a:pt x="13268" y="48053"/>
                </a:lnTo>
                <a:lnTo>
                  <a:pt x="13608" y="51879"/>
                </a:lnTo>
                <a:lnTo>
                  <a:pt x="13985" y="58247"/>
                </a:lnTo>
                <a:lnTo>
                  <a:pt x="14153" y="67956"/>
                </a:lnTo>
                <a:lnTo>
                  <a:pt x="14197" y="73879"/>
                </a:lnTo>
                <a:lnTo>
                  <a:pt x="15021" y="79415"/>
                </a:lnTo>
                <a:lnTo>
                  <a:pt x="16364" y="84693"/>
                </a:lnTo>
                <a:lnTo>
                  <a:pt x="18053" y="89800"/>
                </a:lnTo>
                <a:lnTo>
                  <a:pt x="19179" y="94792"/>
                </a:lnTo>
                <a:lnTo>
                  <a:pt x="19930" y="99707"/>
                </a:lnTo>
                <a:lnTo>
                  <a:pt x="20430" y="104572"/>
                </a:lnTo>
                <a:lnTo>
                  <a:pt x="20764" y="110196"/>
                </a:lnTo>
                <a:lnTo>
                  <a:pt x="21134" y="122794"/>
                </a:lnTo>
                <a:lnTo>
                  <a:pt x="22027" y="128694"/>
                </a:lnTo>
                <a:lnTo>
                  <a:pt x="23416" y="134215"/>
                </a:lnTo>
                <a:lnTo>
                  <a:pt x="25136" y="139483"/>
                </a:lnTo>
                <a:lnTo>
                  <a:pt x="26282" y="144583"/>
                </a:lnTo>
                <a:lnTo>
                  <a:pt x="27046" y="149570"/>
                </a:lnTo>
                <a:lnTo>
                  <a:pt x="27556" y="154482"/>
                </a:lnTo>
                <a:lnTo>
                  <a:pt x="28689" y="159345"/>
                </a:lnTo>
                <a:lnTo>
                  <a:pt x="30238" y="164173"/>
                </a:lnTo>
                <a:lnTo>
                  <a:pt x="32065" y="168980"/>
                </a:lnTo>
                <a:lnTo>
                  <a:pt x="33283" y="173772"/>
                </a:lnTo>
                <a:lnTo>
                  <a:pt x="34094" y="178555"/>
                </a:lnTo>
                <a:lnTo>
                  <a:pt x="34636" y="183330"/>
                </a:lnTo>
                <a:lnTo>
                  <a:pt x="34997" y="187308"/>
                </a:lnTo>
                <a:lnTo>
                  <a:pt x="35398" y="193844"/>
                </a:lnTo>
                <a:lnTo>
                  <a:pt x="36298" y="196698"/>
                </a:lnTo>
                <a:lnTo>
                  <a:pt x="37693" y="199394"/>
                </a:lnTo>
                <a:lnTo>
                  <a:pt x="39416" y="201986"/>
                </a:lnTo>
                <a:lnTo>
                  <a:pt x="40564" y="204507"/>
                </a:lnTo>
                <a:lnTo>
                  <a:pt x="41841" y="209426"/>
                </a:lnTo>
                <a:lnTo>
                  <a:pt x="42408" y="214257"/>
                </a:lnTo>
                <a:lnTo>
                  <a:pt x="42559" y="216657"/>
                </a:lnTo>
                <a:lnTo>
                  <a:pt x="43454" y="218257"/>
                </a:lnTo>
                <a:lnTo>
                  <a:pt x="44844" y="219323"/>
                </a:lnTo>
                <a:lnTo>
                  <a:pt x="46565" y="220034"/>
                </a:lnTo>
                <a:lnTo>
                  <a:pt x="47712" y="221302"/>
                </a:lnTo>
                <a:lnTo>
                  <a:pt x="48477" y="222941"/>
                </a:lnTo>
                <a:lnTo>
                  <a:pt x="49916" y="228269"/>
                </a:lnTo>
                <a:lnTo>
                  <a:pt x="49152" y="228379"/>
                </a:lnTo>
                <a:lnTo>
                  <a:pt x="47850" y="228453"/>
                </a:lnTo>
                <a:lnTo>
                  <a:pt x="42862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862"/>
          <p:cNvSpPr/>
          <p:nvPr/>
        </p:nvSpPr>
        <p:spPr>
          <a:xfrm>
            <a:off x="4964906" y="3407568"/>
            <a:ext cx="221457" cy="50008"/>
          </a:xfrm>
          <a:custGeom>
            <a:avLst/>
            <a:gdLst/>
            <a:ahLst/>
            <a:cxnLst/>
            <a:rect l="0" t="0" r="0" b="0"/>
            <a:pathLst>
              <a:path w="221457" h="50008">
                <a:moveTo>
                  <a:pt x="0" y="50007"/>
                </a:moveTo>
                <a:lnTo>
                  <a:pt x="3792" y="46214"/>
                </a:lnTo>
                <a:lnTo>
                  <a:pt x="6497" y="45097"/>
                </a:lnTo>
                <a:lnTo>
                  <a:pt x="9888" y="44352"/>
                </a:lnTo>
                <a:lnTo>
                  <a:pt x="13735" y="43856"/>
                </a:lnTo>
                <a:lnTo>
                  <a:pt x="20127" y="43304"/>
                </a:lnTo>
                <a:lnTo>
                  <a:pt x="22944" y="43157"/>
                </a:lnTo>
                <a:lnTo>
                  <a:pt x="26408" y="42265"/>
                </a:lnTo>
                <a:lnTo>
                  <a:pt x="30305" y="40877"/>
                </a:lnTo>
                <a:lnTo>
                  <a:pt x="34491" y="39158"/>
                </a:lnTo>
                <a:lnTo>
                  <a:pt x="38869" y="38011"/>
                </a:lnTo>
                <a:lnTo>
                  <a:pt x="43375" y="37247"/>
                </a:lnTo>
                <a:lnTo>
                  <a:pt x="47967" y="36738"/>
                </a:lnTo>
                <a:lnTo>
                  <a:pt x="52615" y="35604"/>
                </a:lnTo>
                <a:lnTo>
                  <a:pt x="57302" y="34055"/>
                </a:lnTo>
                <a:lnTo>
                  <a:pt x="62013" y="32229"/>
                </a:lnTo>
                <a:lnTo>
                  <a:pt x="73599" y="28082"/>
                </a:lnTo>
                <a:lnTo>
                  <a:pt x="80022" y="25865"/>
                </a:lnTo>
                <a:lnTo>
                  <a:pt x="85892" y="24387"/>
                </a:lnTo>
                <a:lnTo>
                  <a:pt x="91393" y="23402"/>
                </a:lnTo>
                <a:lnTo>
                  <a:pt x="96647" y="22745"/>
                </a:lnTo>
                <a:lnTo>
                  <a:pt x="101738" y="21514"/>
                </a:lnTo>
                <a:lnTo>
                  <a:pt x="106719" y="19899"/>
                </a:lnTo>
                <a:lnTo>
                  <a:pt x="111627" y="18028"/>
                </a:lnTo>
                <a:lnTo>
                  <a:pt x="123431" y="13834"/>
                </a:lnTo>
                <a:lnTo>
                  <a:pt x="129912" y="11603"/>
                </a:lnTo>
                <a:lnTo>
                  <a:pt x="135821" y="10117"/>
                </a:lnTo>
                <a:lnTo>
                  <a:pt x="141347" y="9126"/>
                </a:lnTo>
                <a:lnTo>
                  <a:pt x="146619" y="8466"/>
                </a:lnTo>
                <a:lnTo>
                  <a:pt x="151721" y="7231"/>
                </a:lnTo>
                <a:lnTo>
                  <a:pt x="156710" y="5615"/>
                </a:lnTo>
                <a:lnTo>
                  <a:pt x="161623" y="3743"/>
                </a:lnTo>
                <a:lnTo>
                  <a:pt x="166486" y="2495"/>
                </a:lnTo>
                <a:lnTo>
                  <a:pt x="171316" y="1664"/>
                </a:lnTo>
                <a:lnTo>
                  <a:pt x="176123" y="1109"/>
                </a:lnTo>
                <a:lnTo>
                  <a:pt x="180915" y="740"/>
                </a:lnTo>
                <a:lnTo>
                  <a:pt x="185698" y="493"/>
                </a:lnTo>
                <a:lnTo>
                  <a:pt x="197897" y="146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863"/>
          <p:cNvSpPr/>
          <p:nvPr/>
        </p:nvSpPr>
        <p:spPr>
          <a:xfrm>
            <a:off x="5257800" y="3287233"/>
            <a:ext cx="171413" cy="234331"/>
          </a:xfrm>
          <a:custGeom>
            <a:avLst/>
            <a:gdLst/>
            <a:ahLst/>
            <a:cxnLst/>
            <a:rect l="0" t="0" r="0" b="0"/>
            <a:pathLst>
              <a:path w="171413" h="234331">
                <a:moveTo>
                  <a:pt x="0" y="34610"/>
                </a:moveTo>
                <a:lnTo>
                  <a:pt x="0" y="30818"/>
                </a:lnTo>
                <a:lnTo>
                  <a:pt x="1587" y="28907"/>
                </a:lnTo>
                <a:lnTo>
                  <a:pt x="4233" y="26839"/>
                </a:lnTo>
                <a:lnTo>
                  <a:pt x="7584" y="24667"/>
                </a:lnTo>
                <a:lnTo>
                  <a:pt x="10612" y="23219"/>
                </a:lnTo>
                <a:lnTo>
                  <a:pt x="13425" y="22254"/>
                </a:lnTo>
                <a:lnTo>
                  <a:pt x="16093" y="21610"/>
                </a:lnTo>
                <a:lnTo>
                  <a:pt x="21175" y="18778"/>
                </a:lnTo>
                <a:lnTo>
                  <a:pt x="23642" y="16912"/>
                </a:lnTo>
                <a:lnTo>
                  <a:pt x="27667" y="14874"/>
                </a:lnTo>
                <a:lnTo>
                  <a:pt x="32732" y="12721"/>
                </a:lnTo>
                <a:lnTo>
                  <a:pt x="38490" y="10493"/>
                </a:lnTo>
                <a:lnTo>
                  <a:pt x="43916" y="9007"/>
                </a:lnTo>
                <a:lnTo>
                  <a:pt x="49121" y="8016"/>
                </a:lnTo>
                <a:lnTo>
                  <a:pt x="54178" y="7356"/>
                </a:lnTo>
                <a:lnTo>
                  <a:pt x="59137" y="6122"/>
                </a:lnTo>
                <a:lnTo>
                  <a:pt x="64031" y="4505"/>
                </a:lnTo>
                <a:lnTo>
                  <a:pt x="68881" y="2634"/>
                </a:lnTo>
                <a:lnTo>
                  <a:pt x="73702" y="1387"/>
                </a:lnTo>
                <a:lnTo>
                  <a:pt x="78503" y="555"/>
                </a:lnTo>
                <a:lnTo>
                  <a:pt x="83291" y="0"/>
                </a:lnTo>
                <a:lnTo>
                  <a:pt x="88071" y="425"/>
                </a:lnTo>
                <a:lnTo>
                  <a:pt x="92846" y="1501"/>
                </a:lnTo>
                <a:lnTo>
                  <a:pt x="97616" y="3013"/>
                </a:lnTo>
                <a:lnTo>
                  <a:pt x="101589" y="4020"/>
                </a:lnTo>
                <a:lnTo>
                  <a:pt x="105032" y="4692"/>
                </a:lnTo>
                <a:lnTo>
                  <a:pt x="108122" y="5140"/>
                </a:lnTo>
                <a:lnTo>
                  <a:pt x="111768" y="5438"/>
                </a:lnTo>
                <a:lnTo>
                  <a:pt x="115787" y="5637"/>
                </a:lnTo>
                <a:lnTo>
                  <a:pt x="120054" y="5770"/>
                </a:lnTo>
                <a:lnTo>
                  <a:pt x="122898" y="6652"/>
                </a:lnTo>
                <a:lnTo>
                  <a:pt x="124795" y="8034"/>
                </a:lnTo>
                <a:lnTo>
                  <a:pt x="129580" y="13771"/>
                </a:lnTo>
                <a:lnTo>
                  <a:pt x="131630" y="15955"/>
                </a:lnTo>
                <a:lnTo>
                  <a:pt x="132997" y="18205"/>
                </a:lnTo>
                <a:lnTo>
                  <a:pt x="134516" y="22821"/>
                </a:lnTo>
                <a:lnTo>
                  <a:pt x="135191" y="29635"/>
                </a:lnTo>
                <a:lnTo>
                  <a:pt x="135371" y="33675"/>
                </a:lnTo>
                <a:lnTo>
                  <a:pt x="134697" y="37162"/>
                </a:lnTo>
                <a:lnTo>
                  <a:pt x="131832" y="43153"/>
                </a:lnTo>
                <a:lnTo>
                  <a:pt x="127913" y="50578"/>
                </a:lnTo>
                <a:lnTo>
                  <a:pt x="125756" y="54780"/>
                </a:lnTo>
                <a:lnTo>
                  <a:pt x="122731" y="59170"/>
                </a:lnTo>
                <a:lnTo>
                  <a:pt x="119127" y="63683"/>
                </a:lnTo>
                <a:lnTo>
                  <a:pt x="115136" y="68280"/>
                </a:lnTo>
                <a:lnTo>
                  <a:pt x="111683" y="72932"/>
                </a:lnTo>
                <a:lnTo>
                  <a:pt x="108586" y="77620"/>
                </a:lnTo>
                <a:lnTo>
                  <a:pt x="105728" y="82334"/>
                </a:lnTo>
                <a:lnTo>
                  <a:pt x="102235" y="86269"/>
                </a:lnTo>
                <a:lnTo>
                  <a:pt x="98319" y="89688"/>
                </a:lnTo>
                <a:lnTo>
                  <a:pt x="94121" y="92759"/>
                </a:lnTo>
                <a:lnTo>
                  <a:pt x="89735" y="96395"/>
                </a:lnTo>
                <a:lnTo>
                  <a:pt x="85223" y="100407"/>
                </a:lnTo>
                <a:lnTo>
                  <a:pt x="76770" y="108303"/>
                </a:lnTo>
                <a:lnTo>
                  <a:pt x="70368" y="114458"/>
                </a:lnTo>
                <a:lnTo>
                  <a:pt x="66756" y="117211"/>
                </a:lnTo>
                <a:lnTo>
                  <a:pt x="62760" y="119840"/>
                </a:lnTo>
                <a:lnTo>
                  <a:pt x="58509" y="122386"/>
                </a:lnTo>
                <a:lnTo>
                  <a:pt x="54881" y="124878"/>
                </a:lnTo>
                <a:lnTo>
                  <a:pt x="51668" y="127332"/>
                </a:lnTo>
                <a:lnTo>
                  <a:pt x="48733" y="129763"/>
                </a:lnTo>
                <a:lnTo>
                  <a:pt x="45982" y="131383"/>
                </a:lnTo>
                <a:lnTo>
                  <a:pt x="40809" y="133183"/>
                </a:lnTo>
                <a:lnTo>
                  <a:pt x="35864" y="136099"/>
                </a:lnTo>
                <a:lnTo>
                  <a:pt x="29001" y="141435"/>
                </a:lnTo>
                <a:lnTo>
                  <a:pt x="28764" y="139503"/>
                </a:lnTo>
                <a:lnTo>
                  <a:pt x="28612" y="135587"/>
                </a:lnTo>
                <a:lnTo>
                  <a:pt x="29393" y="135265"/>
                </a:lnTo>
                <a:lnTo>
                  <a:pt x="32378" y="134908"/>
                </a:lnTo>
                <a:lnTo>
                  <a:pt x="34285" y="134020"/>
                </a:lnTo>
                <a:lnTo>
                  <a:pt x="38521" y="130915"/>
                </a:lnTo>
                <a:lnTo>
                  <a:pt x="40762" y="129770"/>
                </a:lnTo>
                <a:lnTo>
                  <a:pt x="45368" y="128497"/>
                </a:lnTo>
                <a:lnTo>
                  <a:pt x="48502" y="127364"/>
                </a:lnTo>
                <a:lnTo>
                  <a:pt x="52178" y="125815"/>
                </a:lnTo>
                <a:lnTo>
                  <a:pt x="56216" y="123988"/>
                </a:lnTo>
                <a:lnTo>
                  <a:pt x="64937" y="119842"/>
                </a:lnTo>
                <a:lnTo>
                  <a:pt x="69485" y="117625"/>
                </a:lnTo>
                <a:lnTo>
                  <a:pt x="74105" y="116147"/>
                </a:lnTo>
                <a:lnTo>
                  <a:pt x="78772" y="115162"/>
                </a:lnTo>
                <a:lnTo>
                  <a:pt x="83470" y="114505"/>
                </a:lnTo>
                <a:lnTo>
                  <a:pt x="88191" y="114067"/>
                </a:lnTo>
                <a:lnTo>
                  <a:pt x="92925" y="113775"/>
                </a:lnTo>
                <a:lnTo>
                  <a:pt x="102418" y="113451"/>
                </a:lnTo>
                <a:lnTo>
                  <a:pt x="111929" y="113307"/>
                </a:lnTo>
                <a:lnTo>
                  <a:pt x="116688" y="114062"/>
                </a:lnTo>
                <a:lnTo>
                  <a:pt x="121449" y="115360"/>
                </a:lnTo>
                <a:lnTo>
                  <a:pt x="126209" y="117018"/>
                </a:lnTo>
                <a:lnTo>
                  <a:pt x="130971" y="118124"/>
                </a:lnTo>
                <a:lnTo>
                  <a:pt x="135732" y="118861"/>
                </a:lnTo>
                <a:lnTo>
                  <a:pt x="140494" y="119352"/>
                </a:lnTo>
                <a:lnTo>
                  <a:pt x="144463" y="120474"/>
                </a:lnTo>
                <a:lnTo>
                  <a:pt x="147902" y="122015"/>
                </a:lnTo>
                <a:lnTo>
                  <a:pt x="150989" y="123837"/>
                </a:lnTo>
                <a:lnTo>
                  <a:pt x="153840" y="125844"/>
                </a:lnTo>
                <a:lnTo>
                  <a:pt x="159125" y="130192"/>
                </a:lnTo>
                <a:lnTo>
                  <a:pt x="164120" y="134770"/>
                </a:lnTo>
                <a:lnTo>
                  <a:pt x="166563" y="137102"/>
                </a:lnTo>
                <a:lnTo>
                  <a:pt x="168192" y="139451"/>
                </a:lnTo>
                <a:lnTo>
                  <a:pt x="170002" y="144177"/>
                </a:lnTo>
                <a:lnTo>
                  <a:pt x="170806" y="151040"/>
                </a:lnTo>
                <a:lnTo>
                  <a:pt x="171163" y="158588"/>
                </a:lnTo>
                <a:lnTo>
                  <a:pt x="171323" y="164589"/>
                </a:lnTo>
                <a:lnTo>
                  <a:pt x="171412" y="172429"/>
                </a:lnTo>
                <a:lnTo>
                  <a:pt x="169316" y="179471"/>
                </a:lnTo>
                <a:lnTo>
                  <a:pt x="167646" y="183572"/>
                </a:lnTo>
                <a:lnTo>
                  <a:pt x="163674" y="190245"/>
                </a:lnTo>
                <a:lnTo>
                  <a:pt x="161503" y="193135"/>
                </a:lnTo>
                <a:lnTo>
                  <a:pt x="158469" y="195856"/>
                </a:lnTo>
                <a:lnTo>
                  <a:pt x="154858" y="198464"/>
                </a:lnTo>
                <a:lnTo>
                  <a:pt x="150864" y="200996"/>
                </a:lnTo>
                <a:lnTo>
                  <a:pt x="147407" y="203478"/>
                </a:lnTo>
                <a:lnTo>
                  <a:pt x="144309" y="205927"/>
                </a:lnTo>
                <a:lnTo>
                  <a:pt x="141449" y="208352"/>
                </a:lnTo>
                <a:lnTo>
                  <a:pt x="136156" y="213164"/>
                </a:lnTo>
                <a:lnTo>
                  <a:pt x="131157" y="217949"/>
                </a:lnTo>
                <a:lnTo>
                  <a:pt x="126289" y="222721"/>
                </a:lnTo>
                <a:lnTo>
                  <a:pt x="123087" y="224311"/>
                </a:lnTo>
                <a:lnTo>
                  <a:pt x="119364" y="225371"/>
                </a:lnTo>
                <a:lnTo>
                  <a:pt x="115294" y="226078"/>
                </a:lnTo>
                <a:lnTo>
                  <a:pt x="111788" y="226549"/>
                </a:lnTo>
                <a:lnTo>
                  <a:pt x="108656" y="226863"/>
                </a:lnTo>
                <a:lnTo>
                  <a:pt x="105775" y="227073"/>
                </a:lnTo>
                <a:lnTo>
                  <a:pt x="102267" y="228006"/>
                </a:lnTo>
                <a:lnTo>
                  <a:pt x="98340" y="229422"/>
                </a:lnTo>
                <a:lnTo>
                  <a:pt x="94135" y="231160"/>
                </a:lnTo>
                <a:lnTo>
                  <a:pt x="90538" y="232318"/>
                </a:lnTo>
                <a:lnTo>
                  <a:pt x="87346" y="233090"/>
                </a:lnTo>
                <a:lnTo>
                  <a:pt x="84424" y="233606"/>
                </a:lnTo>
                <a:lnTo>
                  <a:pt x="80889" y="233949"/>
                </a:lnTo>
                <a:lnTo>
                  <a:pt x="76944" y="234178"/>
                </a:lnTo>
                <a:lnTo>
                  <a:pt x="72727" y="234330"/>
                </a:lnTo>
                <a:lnTo>
                  <a:pt x="69916" y="233638"/>
                </a:lnTo>
                <a:lnTo>
                  <a:pt x="68042" y="232383"/>
                </a:lnTo>
                <a:lnTo>
                  <a:pt x="66792" y="230753"/>
                </a:lnTo>
                <a:lnTo>
                  <a:pt x="65166" y="229665"/>
                </a:lnTo>
                <a:lnTo>
                  <a:pt x="61241" y="228458"/>
                </a:lnTo>
                <a:lnTo>
                  <a:pt x="56852" y="227921"/>
                </a:lnTo>
                <a:lnTo>
                  <a:pt x="50407" y="227517"/>
                </a:lnTo>
                <a:lnTo>
                  <a:pt x="50006" y="2203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864"/>
          <p:cNvSpPr/>
          <p:nvPr/>
        </p:nvSpPr>
        <p:spPr>
          <a:xfrm>
            <a:off x="5522118" y="3257557"/>
            <a:ext cx="192543" cy="235737"/>
          </a:xfrm>
          <a:custGeom>
            <a:avLst/>
            <a:gdLst/>
            <a:ahLst/>
            <a:cxnLst/>
            <a:rect l="0" t="0" r="0" b="0"/>
            <a:pathLst>
              <a:path w="192543" h="235737">
                <a:moveTo>
                  <a:pt x="142875" y="7136"/>
                </a:moveTo>
                <a:lnTo>
                  <a:pt x="142875" y="985"/>
                </a:lnTo>
                <a:lnTo>
                  <a:pt x="142082" y="654"/>
                </a:lnTo>
                <a:lnTo>
                  <a:pt x="136724" y="80"/>
                </a:lnTo>
                <a:lnTo>
                  <a:pt x="132233" y="18"/>
                </a:lnTo>
                <a:lnTo>
                  <a:pt x="125876" y="0"/>
                </a:lnTo>
                <a:lnTo>
                  <a:pt x="123604" y="792"/>
                </a:lnTo>
                <a:lnTo>
                  <a:pt x="118965" y="3787"/>
                </a:lnTo>
                <a:lnTo>
                  <a:pt x="114257" y="5648"/>
                </a:lnTo>
                <a:lnTo>
                  <a:pt x="108725" y="6475"/>
                </a:lnTo>
                <a:lnTo>
                  <a:pt x="105027" y="6695"/>
                </a:lnTo>
                <a:lnTo>
                  <a:pt x="100975" y="6842"/>
                </a:lnTo>
                <a:lnTo>
                  <a:pt x="97479" y="7734"/>
                </a:lnTo>
                <a:lnTo>
                  <a:pt x="91478" y="10841"/>
                </a:lnTo>
                <a:lnTo>
                  <a:pt x="87973" y="11988"/>
                </a:lnTo>
                <a:lnTo>
                  <a:pt x="84049" y="12752"/>
                </a:lnTo>
                <a:lnTo>
                  <a:pt x="79845" y="13261"/>
                </a:lnTo>
                <a:lnTo>
                  <a:pt x="75455" y="13601"/>
                </a:lnTo>
                <a:lnTo>
                  <a:pt x="70941" y="13827"/>
                </a:lnTo>
                <a:lnTo>
                  <a:pt x="66344" y="13978"/>
                </a:lnTo>
                <a:lnTo>
                  <a:pt x="62486" y="14873"/>
                </a:lnTo>
                <a:lnTo>
                  <a:pt x="59120" y="16262"/>
                </a:lnTo>
                <a:lnTo>
                  <a:pt x="56082" y="17983"/>
                </a:lnTo>
                <a:lnTo>
                  <a:pt x="53263" y="18336"/>
                </a:lnTo>
                <a:lnTo>
                  <a:pt x="50590" y="17778"/>
                </a:lnTo>
                <a:lnTo>
                  <a:pt x="45503" y="15835"/>
                </a:lnTo>
                <a:lnTo>
                  <a:pt x="40597" y="14971"/>
                </a:lnTo>
                <a:lnTo>
                  <a:pt x="35771" y="14587"/>
                </a:lnTo>
                <a:lnTo>
                  <a:pt x="30979" y="14416"/>
                </a:lnTo>
                <a:lnTo>
                  <a:pt x="21436" y="14307"/>
                </a:lnTo>
                <a:lnTo>
                  <a:pt x="9" y="14280"/>
                </a:lnTo>
                <a:lnTo>
                  <a:pt x="0" y="38129"/>
                </a:lnTo>
                <a:lnTo>
                  <a:pt x="794" y="40498"/>
                </a:lnTo>
                <a:lnTo>
                  <a:pt x="3793" y="45247"/>
                </a:lnTo>
                <a:lnTo>
                  <a:pt x="5655" y="52120"/>
                </a:lnTo>
                <a:lnTo>
                  <a:pt x="6151" y="56176"/>
                </a:lnTo>
                <a:lnTo>
                  <a:pt x="6703" y="62798"/>
                </a:lnTo>
                <a:lnTo>
                  <a:pt x="6948" y="69181"/>
                </a:lnTo>
                <a:lnTo>
                  <a:pt x="7118" y="87019"/>
                </a:lnTo>
                <a:lnTo>
                  <a:pt x="7144" y="127141"/>
                </a:lnTo>
                <a:lnTo>
                  <a:pt x="9261" y="130057"/>
                </a:lnTo>
                <a:lnTo>
                  <a:pt x="13994" y="135392"/>
                </a:lnTo>
                <a:lnTo>
                  <a:pt x="17993" y="135626"/>
                </a:lnTo>
                <a:lnTo>
                  <a:pt x="19933" y="134865"/>
                </a:lnTo>
                <a:lnTo>
                  <a:pt x="24205" y="131902"/>
                </a:lnTo>
                <a:lnTo>
                  <a:pt x="28750" y="127940"/>
                </a:lnTo>
                <a:lnTo>
                  <a:pt x="33416" y="123533"/>
                </a:lnTo>
                <a:lnTo>
                  <a:pt x="52391" y="104756"/>
                </a:lnTo>
                <a:lnTo>
                  <a:pt x="55565" y="102379"/>
                </a:lnTo>
                <a:lnTo>
                  <a:pt x="59268" y="100000"/>
                </a:lnTo>
                <a:lnTo>
                  <a:pt x="63325" y="97620"/>
                </a:lnTo>
                <a:lnTo>
                  <a:pt x="67616" y="95241"/>
                </a:lnTo>
                <a:lnTo>
                  <a:pt x="76618" y="90479"/>
                </a:lnTo>
                <a:lnTo>
                  <a:pt x="90612" y="83336"/>
                </a:lnTo>
                <a:lnTo>
                  <a:pt x="95333" y="81749"/>
                </a:lnTo>
                <a:lnTo>
                  <a:pt x="100068" y="80690"/>
                </a:lnTo>
                <a:lnTo>
                  <a:pt x="104812" y="79985"/>
                </a:lnTo>
                <a:lnTo>
                  <a:pt x="108768" y="78721"/>
                </a:lnTo>
                <a:lnTo>
                  <a:pt x="112200" y="77084"/>
                </a:lnTo>
                <a:lnTo>
                  <a:pt x="115281" y="75200"/>
                </a:lnTo>
                <a:lnTo>
                  <a:pt x="118923" y="73943"/>
                </a:lnTo>
                <a:lnTo>
                  <a:pt x="122938" y="73105"/>
                </a:lnTo>
                <a:lnTo>
                  <a:pt x="127203" y="72547"/>
                </a:lnTo>
                <a:lnTo>
                  <a:pt x="130840" y="72969"/>
                </a:lnTo>
                <a:lnTo>
                  <a:pt x="134058" y="74043"/>
                </a:lnTo>
                <a:lnTo>
                  <a:pt x="136997" y="75553"/>
                </a:lnTo>
                <a:lnTo>
                  <a:pt x="140544" y="76560"/>
                </a:lnTo>
                <a:lnTo>
                  <a:pt x="144496" y="77232"/>
                </a:lnTo>
                <a:lnTo>
                  <a:pt x="148718" y="77679"/>
                </a:lnTo>
                <a:lnTo>
                  <a:pt x="152327" y="78771"/>
                </a:lnTo>
                <a:lnTo>
                  <a:pt x="155526" y="80293"/>
                </a:lnTo>
                <a:lnTo>
                  <a:pt x="158453" y="82101"/>
                </a:lnTo>
                <a:lnTo>
                  <a:pt x="161992" y="84100"/>
                </a:lnTo>
                <a:lnTo>
                  <a:pt x="170157" y="88438"/>
                </a:lnTo>
                <a:lnTo>
                  <a:pt x="173763" y="90706"/>
                </a:lnTo>
                <a:lnTo>
                  <a:pt x="176961" y="93012"/>
                </a:lnTo>
                <a:lnTo>
                  <a:pt x="179886" y="95343"/>
                </a:lnTo>
                <a:lnTo>
                  <a:pt x="181837" y="97691"/>
                </a:lnTo>
                <a:lnTo>
                  <a:pt x="183137" y="100050"/>
                </a:lnTo>
                <a:lnTo>
                  <a:pt x="185376" y="105581"/>
                </a:lnTo>
                <a:lnTo>
                  <a:pt x="189017" y="113331"/>
                </a:lnTo>
                <a:lnTo>
                  <a:pt x="191164" y="119951"/>
                </a:lnTo>
                <a:lnTo>
                  <a:pt x="192118" y="126332"/>
                </a:lnTo>
                <a:lnTo>
                  <a:pt x="192373" y="130257"/>
                </a:lnTo>
                <a:lnTo>
                  <a:pt x="192542" y="134460"/>
                </a:lnTo>
                <a:lnTo>
                  <a:pt x="191862" y="138850"/>
                </a:lnTo>
                <a:lnTo>
                  <a:pt x="190614" y="143364"/>
                </a:lnTo>
                <a:lnTo>
                  <a:pt x="188989" y="147961"/>
                </a:lnTo>
                <a:lnTo>
                  <a:pt x="187111" y="152613"/>
                </a:lnTo>
                <a:lnTo>
                  <a:pt x="185066" y="157302"/>
                </a:lnTo>
                <a:lnTo>
                  <a:pt x="180677" y="166746"/>
                </a:lnTo>
                <a:lnTo>
                  <a:pt x="176080" y="176234"/>
                </a:lnTo>
                <a:lnTo>
                  <a:pt x="173743" y="180194"/>
                </a:lnTo>
                <a:lnTo>
                  <a:pt x="169030" y="186709"/>
                </a:lnTo>
                <a:lnTo>
                  <a:pt x="164289" y="192251"/>
                </a:lnTo>
                <a:lnTo>
                  <a:pt x="161914" y="194840"/>
                </a:lnTo>
                <a:lnTo>
                  <a:pt x="158742" y="197359"/>
                </a:lnTo>
                <a:lnTo>
                  <a:pt x="155041" y="199833"/>
                </a:lnTo>
                <a:lnTo>
                  <a:pt x="150986" y="202276"/>
                </a:lnTo>
                <a:lnTo>
                  <a:pt x="146695" y="204698"/>
                </a:lnTo>
                <a:lnTo>
                  <a:pt x="137693" y="209506"/>
                </a:lnTo>
                <a:lnTo>
                  <a:pt x="133865" y="211899"/>
                </a:lnTo>
                <a:lnTo>
                  <a:pt x="130519" y="214289"/>
                </a:lnTo>
                <a:lnTo>
                  <a:pt x="127493" y="216676"/>
                </a:lnTo>
                <a:lnTo>
                  <a:pt x="123890" y="218267"/>
                </a:lnTo>
                <a:lnTo>
                  <a:pt x="119900" y="219328"/>
                </a:lnTo>
                <a:lnTo>
                  <a:pt x="115652" y="220034"/>
                </a:lnTo>
                <a:lnTo>
                  <a:pt x="112026" y="221300"/>
                </a:lnTo>
                <a:lnTo>
                  <a:pt x="108816" y="222937"/>
                </a:lnTo>
                <a:lnTo>
                  <a:pt x="105881" y="224822"/>
                </a:lnTo>
                <a:lnTo>
                  <a:pt x="102337" y="226079"/>
                </a:lnTo>
                <a:lnTo>
                  <a:pt x="98388" y="226917"/>
                </a:lnTo>
                <a:lnTo>
                  <a:pt x="94167" y="227476"/>
                </a:lnTo>
                <a:lnTo>
                  <a:pt x="90559" y="228641"/>
                </a:lnTo>
                <a:lnTo>
                  <a:pt x="87360" y="230213"/>
                </a:lnTo>
                <a:lnTo>
                  <a:pt x="84434" y="232054"/>
                </a:lnTo>
                <a:lnTo>
                  <a:pt x="80896" y="233281"/>
                </a:lnTo>
                <a:lnTo>
                  <a:pt x="76949" y="234100"/>
                </a:lnTo>
                <a:lnTo>
                  <a:pt x="72731" y="234645"/>
                </a:lnTo>
                <a:lnTo>
                  <a:pt x="69125" y="235009"/>
                </a:lnTo>
                <a:lnTo>
                  <a:pt x="65927" y="235251"/>
                </a:lnTo>
                <a:lnTo>
                  <a:pt x="60257" y="235521"/>
                </a:lnTo>
                <a:lnTo>
                  <a:pt x="55092" y="235640"/>
                </a:lnTo>
                <a:lnTo>
                  <a:pt x="28575" y="235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865"/>
          <p:cNvSpPr/>
          <p:nvPr/>
        </p:nvSpPr>
        <p:spPr>
          <a:xfrm>
            <a:off x="3414712" y="3943350"/>
            <a:ext cx="271464" cy="50007"/>
          </a:xfrm>
          <a:custGeom>
            <a:avLst/>
            <a:gdLst/>
            <a:ahLst/>
            <a:cxnLst/>
            <a:rect l="0" t="0" r="0" b="0"/>
            <a:pathLst>
              <a:path w="271464" h="50007">
                <a:moveTo>
                  <a:pt x="0" y="50006"/>
                </a:moveTo>
                <a:lnTo>
                  <a:pt x="3792" y="50006"/>
                </a:lnTo>
                <a:lnTo>
                  <a:pt x="5703" y="49212"/>
                </a:lnTo>
                <a:lnTo>
                  <a:pt x="7771" y="47889"/>
                </a:lnTo>
                <a:lnTo>
                  <a:pt x="9943" y="46214"/>
                </a:lnTo>
                <a:lnTo>
                  <a:pt x="12185" y="45096"/>
                </a:lnTo>
                <a:lnTo>
                  <a:pt x="16792" y="43855"/>
                </a:lnTo>
                <a:lnTo>
                  <a:pt x="23849" y="43156"/>
                </a:lnTo>
                <a:lnTo>
                  <a:pt x="30708" y="42993"/>
                </a:lnTo>
                <a:lnTo>
                  <a:pt x="34760" y="42949"/>
                </a:lnTo>
                <a:lnTo>
                  <a:pt x="38254" y="42126"/>
                </a:lnTo>
                <a:lnTo>
                  <a:pt x="41378" y="40784"/>
                </a:lnTo>
                <a:lnTo>
                  <a:pt x="44254" y="39096"/>
                </a:lnTo>
                <a:lnTo>
                  <a:pt x="46965" y="37176"/>
                </a:lnTo>
                <a:lnTo>
                  <a:pt x="49566" y="35103"/>
                </a:lnTo>
                <a:lnTo>
                  <a:pt x="52094" y="32927"/>
                </a:lnTo>
                <a:lnTo>
                  <a:pt x="56161" y="31476"/>
                </a:lnTo>
                <a:lnTo>
                  <a:pt x="61253" y="30508"/>
                </a:lnTo>
                <a:lnTo>
                  <a:pt x="67029" y="29864"/>
                </a:lnTo>
                <a:lnTo>
                  <a:pt x="72467" y="28640"/>
                </a:lnTo>
                <a:lnTo>
                  <a:pt x="77680" y="27031"/>
                </a:lnTo>
                <a:lnTo>
                  <a:pt x="82743" y="25164"/>
                </a:lnTo>
                <a:lnTo>
                  <a:pt x="87706" y="23920"/>
                </a:lnTo>
                <a:lnTo>
                  <a:pt x="92602" y="23090"/>
                </a:lnTo>
                <a:lnTo>
                  <a:pt x="97453" y="22537"/>
                </a:lnTo>
                <a:lnTo>
                  <a:pt x="102275" y="21375"/>
                </a:lnTo>
                <a:lnTo>
                  <a:pt x="107077" y="19806"/>
                </a:lnTo>
                <a:lnTo>
                  <a:pt x="111866" y="17966"/>
                </a:lnTo>
                <a:lnTo>
                  <a:pt x="117440" y="16740"/>
                </a:lnTo>
                <a:lnTo>
                  <a:pt x="123537" y="15922"/>
                </a:lnTo>
                <a:lnTo>
                  <a:pt x="129983" y="15377"/>
                </a:lnTo>
                <a:lnTo>
                  <a:pt x="135868" y="15014"/>
                </a:lnTo>
                <a:lnTo>
                  <a:pt x="146640" y="14610"/>
                </a:lnTo>
                <a:lnTo>
                  <a:pt x="151735" y="13708"/>
                </a:lnTo>
                <a:lnTo>
                  <a:pt x="156719" y="12314"/>
                </a:lnTo>
                <a:lnTo>
                  <a:pt x="161630" y="10590"/>
                </a:lnTo>
                <a:lnTo>
                  <a:pt x="166491" y="9442"/>
                </a:lnTo>
                <a:lnTo>
                  <a:pt x="171319" y="8675"/>
                </a:lnTo>
                <a:lnTo>
                  <a:pt x="176125" y="8165"/>
                </a:lnTo>
                <a:lnTo>
                  <a:pt x="183582" y="7597"/>
                </a:lnTo>
                <a:lnTo>
                  <a:pt x="190336" y="7345"/>
                </a:lnTo>
                <a:lnTo>
                  <a:pt x="198629" y="7233"/>
                </a:lnTo>
                <a:lnTo>
                  <a:pt x="203063" y="6410"/>
                </a:lnTo>
                <a:lnTo>
                  <a:pt x="207607" y="5067"/>
                </a:lnTo>
                <a:lnTo>
                  <a:pt x="212223" y="3378"/>
                </a:lnTo>
                <a:lnTo>
                  <a:pt x="216095" y="2252"/>
                </a:lnTo>
                <a:lnTo>
                  <a:pt x="222513" y="1001"/>
                </a:lnTo>
                <a:lnTo>
                  <a:pt x="230128" y="444"/>
                </a:lnTo>
                <a:lnTo>
                  <a:pt x="238010" y="198"/>
                </a:lnTo>
                <a:lnTo>
                  <a:pt x="249538" y="39"/>
                </a:lnTo>
                <a:lnTo>
                  <a:pt x="2714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866"/>
          <p:cNvSpPr/>
          <p:nvPr/>
        </p:nvSpPr>
        <p:spPr>
          <a:xfrm>
            <a:off x="3736215" y="3843339"/>
            <a:ext cx="257142" cy="314224"/>
          </a:xfrm>
          <a:custGeom>
            <a:avLst/>
            <a:gdLst/>
            <a:ahLst/>
            <a:cxnLst/>
            <a:rect l="0" t="0" r="0" b="0"/>
            <a:pathLst>
              <a:path w="257142" h="314224">
                <a:moveTo>
                  <a:pt x="21397" y="14286"/>
                </a:moveTo>
                <a:lnTo>
                  <a:pt x="27548" y="8135"/>
                </a:lnTo>
                <a:lnTo>
                  <a:pt x="30216" y="7583"/>
                </a:lnTo>
                <a:lnTo>
                  <a:pt x="32039" y="7436"/>
                </a:lnTo>
                <a:lnTo>
                  <a:pt x="34048" y="6544"/>
                </a:lnTo>
                <a:lnTo>
                  <a:pt x="40668" y="2290"/>
                </a:lnTo>
                <a:lnTo>
                  <a:pt x="45308" y="1017"/>
                </a:lnTo>
                <a:lnTo>
                  <a:pt x="52132" y="451"/>
                </a:lnTo>
                <a:lnTo>
                  <a:pt x="59663" y="200"/>
                </a:lnTo>
                <a:lnTo>
                  <a:pt x="69160" y="58"/>
                </a:lnTo>
                <a:lnTo>
                  <a:pt x="94896" y="0"/>
                </a:lnTo>
                <a:lnTo>
                  <a:pt x="101953" y="2116"/>
                </a:lnTo>
                <a:lnTo>
                  <a:pt x="109587" y="5702"/>
                </a:lnTo>
                <a:lnTo>
                  <a:pt x="115626" y="9942"/>
                </a:lnTo>
                <a:lnTo>
                  <a:pt x="123488" y="16791"/>
                </a:lnTo>
                <a:lnTo>
                  <a:pt x="128419" y="23601"/>
                </a:lnTo>
                <a:lnTo>
                  <a:pt x="133256" y="31126"/>
                </a:lnTo>
                <a:lnTo>
                  <a:pt x="140442" y="40618"/>
                </a:lnTo>
                <a:lnTo>
                  <a:pt x="145214" y="48743"/>
                </a:lnTo>
                <a:lnTo>
                  <a:pt x="149981" y="57646"/>
                </a:lnTo>
                <a:lnTo>
                  <a:pt x="152363" y="62242"/>
                </a:lnTo>
                <a:lnTo>
                  <a:pt x="155011" y="71583"/>
                </a:lnTo>
                <a:lnTo>
                  <a:pt x="156981" y="81026"/>
                </a:lnTo>
                <a:lnTo>
                  <a:pt x="160502" y="90515"/>
                </a:lnTo>
                <a:lnTo>
                  <a:pt x="162597" y="100024"/>
                </a:lnTo>
                <a:lnTo>
                  <a:pt x="163527" y="109541"/>
                </a:lnTo>
                <a:lnTo>
                  <a:pt x="163941" y="119063"/>
                </a:lnTo>
                <a:lnTo>
                  <a:pt x="162008" y="128587"/>
                </a:lnTo>
                <a:lnTo>
                  <a:pt x="159297" y="138111"/>
                </a:lnTo>
                <a:lnTo>
                  <a:pt x="158092" y="147636"/>
                </a:lnTo>
                <a:lnTo>
                  <a:pt x="157771" y="153192"/>
                </a:lnTo>
                <a:lnTo>
                  <a:pt x="157414" y="165716"/>
                </a:lnTo>
                <a:lnTo>
                  <a:pt x="156525" y="171595"/>
                </a:lnTo>
                <a:lnTo>
                  <a:pt x="155139" y="177102"/>
                </a:lnTo>
                <a:lnTo>
                  <a:pt x="153420" y="182361"/>
                </a:lnTo>
                <a:lnTo>
                  <a:pt x="151481" y="187455"/>
                </a:lnTo>
                <a:lnTo>
                  <a:pt x="149395" y="192438"/>
                </a:lnTo>
                <a:lnTo>
                  <a:pt x="144960" y="202208"/>
                </a:lnTo>
                <a:lnTo>
                  <a:pt x="135645" y="221415"/>
                </a:lnTo>
                <a:lnTo>
                  <a:pt x="111884" y="269078"/>
                </a:lnTo>
                <a:lnTo>
                  <a:pt x="108709" y="273048"/>
                </a:lnTo>
                <a:lnTo>
                  <a:pt x="100948" y="279574"/>
                </a:lnTo>
                <a:lnTo>
                  <a:pt x="94324" y="287237"/>
                </a:lnTo>
                <a:lnTo>
                  <a:pt x="88734" y="295141"/>
                </a:lnTo>
                <a:lnTo>
                  <a:pt x="83604" y="301300"/>
                </a:lnTo>
                <a:lnTo>
                  <a:pt x="80331" y="303259"/>
                </a:lnTo>
                <a:lnTo>
                  <a:pt x="72461" y="305437"/>
                </a:lnTo>
                <a:lnTo>
                  <a:pt x="65788" y="308522"/>
                </a:lnTo>
                <a:lnTo>
                  <a:pt x="60176" y="311745"/>
                </a:lnTo>
                <a:lnTo>
                  <a:pt x="55036" y="313177"/>
                </a:lnTo>
                <a:lnTo>
                  <a:pt x="47680" y="313983"/>
                </a:lnTo>
                <a:lnTo>
                  <a:pt x="40474" y="314223"/>
                </a:lnTo>
                <a:lnTo>
                  <a:pt x="33580" y="312162"/>
                </a:lnTo>
                <a:lnTo>
                  <a:pt x="26018" y="309394"/>
                </a:lnTo>
                <a:lnTo>
                  <a:pt x="18092" y="307835"/>
                </a:lnTo>
                <a:lnTo>
                  <a:pt x="15959" y="307471"/>
                </a:lnTo>
                <a:lnTo>
                  <a:pt x="12895" y="305192"/>
                </a:lnTo>
                <a:lnTo>
                  <a:pt x="6707" y="299447"/>
                </a:lnTo>
                <a:lnTo>
                  <a:pt x="4460" y="297262"/>
                </a:lnTo>
                <a:lnTo>
                  <a:pt x="2962" y="295011"/>
                </a:lnTo>
                <a:lnTo>
                  <a:pt x="1297" y="290394"/>
                </a:lnTo>
                <a:lnTo>
                  <a:pt x="229" y="280963"/>
                </a:lnTo>
                <a:lnTo>
                  <a:pt x="44" y="273041"/>
                </a:lnTo>
                <a:lnTo>
                  <a:pt x="0" y="265284"/>
                </a:lnTo>
                <a:lnTo>
                  <a:pt x="782" y="261787"/>
                </a:lnTo>
                <a:lnTo>
                  <a:pt x="5676" y="252278"/>
                </a:lnTo>
                <a:lnTo>
                  <a:pt x="9912" y="244150"/>
                </a:lnTo>
                <a:lnTo>
                  <a:pt x="16759" y="234441"/>
                </a:lnTo>
                <a:lnTo>
                  <a:pt x="23815" y="226537"/>
                </a:lnTo>
                <a:lnTo>
                  <a:pt x="30674" y="221596"/>
                </a:lnTo>
                <a:lnTo>
                  <a:pt x="38220" y="216755"/>
                </a:lnTo>
                <a:lnTo>
                  <a:pt x="44220" y="211957"/>
                </a:lnTo>
                <a:lnTo>
                  <a:pt x="51649" y="207180"/>
                </a:lnTo>
                <a:lnTo>
                  <a:pt x="55853" y="204794"/>
                </a:lnTo>
                <a:lnTo>
                  <a:pt x="64756" y="200027"/>
                </a:lnTo>
                <a:lnTo>
                  <a:pt x="69353" y="197644"/>
                </a:lnTo>
                <a:lnTo>
                  <a:pt x="74005" y="196056"/>
                </a:lnTo>
                <a:lnTo>
                  <a:pt x="78694" y="194997"/>
                </a:lnTo>
                <a:lnTo>
                  <a:pt x="83408" y="194291"/>
                </a:lnTo>
                <a:lnTo>
                  <a:pt x="88138" y="193821"/>
                </a:lnTo>
                <a:lnTo>
                  <a:pt x="92878" y="193507"/>
                </a:lnTo>
                <a:lnTo>
                  <a:pt x="97626" y="193297"/>
                </a:lnTo>
                <a:lnTo>
                  <a:pt x="107135" y="193065"/>
                </a:lnTo>
                <a:lnTo>
                  <a:pt x="111893" y="193004"/>
                </a:lnTo>
                <a:lnTo>
                  <a:pt x="116653" y="193756"/>
                </a:lnTo>
                <a:lnTo>
                  <a:pt x="121413" y="195051"/>
                </a:lnTo>
                <a:lnTo>
                  <a:pt x="126175" y="196708"/>
                </a:lnTo>
                <a:lnTo>
                  <a:pt x="130936" y="197813"/>
                </a:lnTo>
                <a:lnTo>
                  <a:pt x="135698" y="198550"/>
                </a:lnTo>
                <a:lnTo>
                  <a:pt x="140461" y="199041"/>
                </a:lnTo>
                <a:lnTo>
                  <a:pt x="145223" y="200162"/>
                </a:lnTo>
                <a:lnTo>
                  <a:pt x="149985" y="201704"/>
                </a:lnTo>
                <a:lnTo>
                  <a:pt x="154747" y="203524"/>
                </a:lnTo>
                <a:lnTo>
                  <a:pt x="159510" y="205532"/>
                </a:lnTo>
                <a:lnTo>
                  <a:pt x="164272" y="207665"/>
                </a:lnTo>
                <a:lnTo>
                  <a:pt x="173797" y="212151"/>
                </a:lnTo>
                <a:lnTo>
                  <a:pt x="183322" y="216790"/>
                </a:lnTo>
                <a:lnTo>
                  <a:pt x="190730" y="221498"/>
                </a:lnTo>
                <a:lnTo>
                  <a:pt x="196669" y="226236"/>
                </a:lnTo>
                <a:lnTo>
                  <a:pt x="201954" y="230988"/>
                </a:lnTo>
                <a:lnTo>
                  <a:pt x="206949" y="237863"/>
                </a:lnTo>
                <a:lnTo>
                  <a:pt x="209392" y="241918"/>
                </a:lnTo>
                <a:lnTo>
                  <a:pt x="216340" y="248541"/>
                </a:lnTo>
                <a:lnTo>
                  <a:pt x="220415" y="251418"/>
                </a:lnTo>
                <a:lnTo>
                  <a:pt x="223132" y="254131"/>
                </a:lnTo>
                <a:lnTo>
                  <a:pt x="224943" y="256732"/>
                </a:lnTo>
                <a:lnTo>
                  <a:pt x="227750" y="261739"/>
                </a:lnTo>
                <a:lnTo>
                  <a:pt x="233792" y="269022"/>
                </a:lnTo>
                <a:lnTo>
                  <a:pt x="240610" y="276206"/>
                </a:lnTo>
                <a:lnTo>
                  <a:pt x="257141" y="29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867"/>
          <p:cNvSpPr/>
          <p:nvPr/>
        </p:nvSpPr>
        <p:spPr>
          <a:xfrm>
            <a:off x="4043362" y="3914775"/>
            <a:ext cx="192882" cy="192882"/>
          </a:xfrm>
          <a:custGeom>
            <a:avLst/>
            <a:gdLst/>
            <a:ahLst/>
            <a:cxnLst/>
            <a:rect l="0" t="0" r="0" b="0"/>
            <a:pathLst>
              <a:path w="192882" h="192882">
                <a:moveTo>
                  <a:pt x="0" y="0"/>
                </a:moveTo>
                <a:lnTo>
                  <a:pt x="10911" y="10910"/>
                </a:lnTo>
                <a:lnTo>
                  <a:pt x="12830" y="12036"/>
                </a:lnTo>
                <a:lnTo>
                  <a:pt x="17079" y="13286"/>
                </a:lnTo>
                <a:lnTo>
                  <a:pt x="21614" y="15959"/>
                </a:lnTo>
                <a:lnTo>
                  <a:pt x="26275" y="19792"/>
                </a:lnTo>
                <a:lnTo>
                  <a:pt x="30992" y="24142"/>
                </a:lnTo>
                <a:lnTo>
                  <a:pt x="38111" y="31054"/>
                </a:lnTo>
                <a:lnTo>
                  <a:pt x="45247" y="38129"/>
                </a:lnTo>
                <a:lnTo>
                  <a:pt x="48421" y="40500"/>
                </a:lnTo>
                <a:lnTo>
                  <a:pt x="52124" y="42875"/>
                </a:lnTo>
                <a:lnTo>
                  <a:pt x="56181" y="45252"/>
                </a:lnTo>
                <a:lnTo>
                  <a:pt x="59679" y="47630"/>
                </a:lnTo>
                <a:lnTo>
                  <a:pt x="65682" y="52389"/>
                </a:lnTo>
                <a:lnTo>
                  <a:pt x="70996" y="57151"/>
                </a:lnTo>
                <a:lnTo>
                  <a:pt x="76798" y="61913"/>
                </a:lnTo>
                <a:lnTo>
                  <a:pt x="80567" y="64294"/>
                </a:lnTo>
                <a:lnTo>
                  <a:pt x="84668" y="66675"/>
                </a:lnTo>
                <a:lnTo>
                  <a:pt x="88195" y="69850"/>
                </a:lnTo>
                <a:lnTo>
                  <a:pt x="91341" y="73554"/>
                </a:lnTo>
                <a:lnTo>
                  <a:pt x="94231" y="77611"/>
                </a:lnTo>
                <a:lnTo>
                  <a:pt x="96952" y="80315"/>
                </a:lnTo>
                <a:lnTo>
                  <a:pt x="99560" y="82119"/>
                </a:lnTo>
                <a:lnTo>
                  <a:pt x="102092" y="83321"/>
                </a:lnTo>
                <a:lnTo>
                  <a:pt x="104574" y="85709"/>
                </a:lnTo>
                <a:lnTo>
                  <a:pt x="107023" y="88889"/>
                </a:lnTo>
                <a:lnTo>
                  <a:pt x="109448" y="92597"/>
                </a:lnTo>
                <a:lnTo>
                  <a:pt x="111859" y="95862"/>
                </a:lnTo>
                <a:lnTo>
                  <a:pt x="116655" y="101607"/>
                </a:lnTo>
                <a:lnTo>
                  <a:pt x="119045" y="105044"/>
                </a:lnTo>
                <a:lnTo>
                  <a:pt x="121432" y="108923"/>
                </a:lnTo>
                <a:lnTo>
                  <a:pt x="123817" y="113096"/>
                </a:lnTo>
                <a:lnTo>
                  <a:pt x="128584" y="121967"/>
                </a:lnTo>
                <a:lnTo>
                  <a:pt x="130966" y="126555"/>
                </a:lnTo>
                <a:lnTo>
                  <a:pt x="133348" y="130407"/>
                </a:lnTo>
                <a:lnTo>
                  <a:pt x="135730" y="133769"/>
                </a:lnTo>
                <a:lnTo>
                  <a:pt x="140493" y="139621"/>
                </a:lnTo>
                <a:lnTo>
                  <a:pt x="145256" y="144869"/>
                </a:lnTo>
                <a:lnTo>
                  <a:pt x="156192" y="156077"/>
                </a:lnTo>
                <a:lnTo>
                  <a:pt x="173537" y="173526"/>
                </a:lnTo>
                <a:lnTo>
                  <a:pt x="175223" y="176009"/>
                </a:lnTo>
                <a:lnTo>
                  <a:pt x="177095" y="180885"/>
                </a:lnTo>
                <a:lnTo>
                  <a:pt x="180044" y="185697"/>
                </a:lnTo>
                <a:lnTo>
                  <a:pt x="184613" y="191462"/>
                </a:lnTo>
                <a:lnTo>
                  <a:pt x="185782" y="191935"/>
                </a:lnTo>
                <a:lnTo>
                  <a:pt x="187354" y="192250"/>
                </a:lnTo>
                <a:lnTo>
                  <a:pt x="192881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868"/>
          <p:cNvSpPr/>
          <p:nvPr/>
        </p:nvSpPr>
        <p:spPr>
          <a:xfrm>
            <a:off x="4036218" y="3886200"/>
            <a:ext cx="164308" cy="221457"/>
          </a:xfrm>
          <a:custGeom>
            <a:avLst/>
            <a:gdLst/>
            <a:ahLst/>
            <a:cxnLst/>
            <a:rect l="0" t="0" r="0" b="0"/>
            <a:pathLst>
              <a:path w="164308" h="221457">
                <a:moveTo>
                  <a:pt x="164307" y="0"/>
                </a:moveTo>
                <a:lnTo>
                  <a:pt x="143963" y="0"/>
                </a:lnTo>
                <a:lnTo>
                  <a:pt x="143600" y="794"/>
                </a:lnTo>
                <a:lnTo>
                  <a:pt x="143197" y="3792"/>
                </a:lnTo>
                <a:lnTo>
                  <a:pt x="142296" y="5703"/>
                </a:lnTo>
                <a:lnTo>
                  <a:pt x="139178" y="9942"/>
                </a:lnTo>
                <a:lnTo>
                  <a:pt x="135147" y="16590"/>
                </a:lnTo>
                <a:lnTo>
                  <a:pt x="132961" y="20584"/>
                </a:lnTo>
                <a:lnTo>
                  <a:pt x="128415" y="27140"/>
                </a:lnTo>
                <a:lnTo>
                  <a:pt x="123749" y="33493"/>
                </a:lnTo>
                <a:lnTo>
                  <a:pt x="121392" y="37410"/>
                </a:lnTo>
                <a:lnTo>
                  <a:pt x="119029" y="41609"/>
                </a:lnTo>
                <a:lnTo>
                  <a:pt x="114285" y="50507"/>
                </a:lnTo>
                <a:lnTo>
                  <a:pt x="104772" y="69155"/>
                </a:lnTo>
                <a:lnTo>
                  <a:pt x="101599" y="73885"/>
                </a:lnTo>
                <a:lnTo>
                  <a:pt x="97895" y="78625"/>
                </a:lnTo>
                <a:lnTo>
                  <a:pt x="93838" y="83373"/>
                </a:lnTo>
                <a:lnTo>
                  <a:pt x="90340" y="88125"/>
                </a:lnTo>
                <a:lnTo>
                  <a:pt x="87214" y="92881"/>
                </a:lnTo>
                <a:lnTo>
                  <a:pt x="84337" y="97640"/>
                </a:lnTo>
                <a:lnTo>
                  <a:pt x="80831" y="102399"/>
                </a:lnTo>
                <a:lnTo>
                  <a:pt x="76906" y="107160"/>
                </a:lnTo>
                <a:lnTo>
                  <a:pt x="72702" y="111921"/>
                </a:lnTo>
                <a:lnTo>
                  <a:pt x="69105" y="116682"/>
                </a:lnTo>
                <a:lnTo>
                  <a:pt x="65914" y="121444"/>
                </a:lnTo>
                <a:lnTo>
                  <a:pt x="62993" y="126207"/>
                </a:lnTo>
                <a:lnTo>
                  <a:pt x="59458" y="130969"/>
                </a:lnTo>
                <a:lnTo>
                  <a:pt x="55514" y="135731"/>
                </a:lnTo>
                <a:lnTo>
                  <a:pt x="51297" y="140493"/>
                </a:lnTo>
                <a:lnTo>
                  <a:pt x="47692" y="145256"/>
                </a:lnTo>
                <a:lnTo>
                  <a:pt x="44495" y="150018"/>
                </a:lnTo>
                <a:lnTo>
                  <a:pt x="41569" y="154781"/>
                </a:lnTo>
                <a:lnTo>
                  <a:pt x="38826" y="159543"/>
                </a:lnTo>
                <a:lnTo>
                  <a:pt x="33660" y="169068"/>
                </a:lnTo>
                <a:lnTo>
                  <a:pt x="31171" y="173037"/>
                </a:lnTo>
                <a:lnTo>
                  <a:pt x="26290" y="179563"/>
                </a:lnTo>
                <a:lnTo>
                  <a:pt x="23877" y="183209"/>
                </a:lnTo>
                <a:lnTo>
                  <a:pt x="21474" y="187226"/>
                </a:lnTo>
                <a:lnTo>
                  <a:pt x="19079" y="191492"/>
                </a:lnTo>
                <a:lnTo>
                  <a:pt x="14301" y="198349"/>
                </a:lnTo>
                <a:lnTo>
                  <a:pt x="11915" y="201289"/>
                </a:lnTo>
                <a:lnTo>
                  <a:pt x="9264" y="206672"/>
                </a:lnTo>
                <a:lnTo>
                  <a:pt x="8557" y="209219"/>
                </a:lnTo>
                <a:lnTo>
                  <a:pt x="7293" y="210916"/>
                </a:lnTo>
                <a:lnTo>
                  <a:pt x="5656" y="212048"/>
                </a:lnTo>
                <a:lnTo>
                  <a:pt x="1117" y="213865"/>
                </a:lnTo>
                <a:lnTo>
                  <a:pt x="745" y="214808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869"/>
          <p:cNvSpPr/>
          <p:nvPr/>
        </p:nvSpPr>
        <p:spPr>
          <a:xfrm>
            <a:off x="4307681" y="3900488"/>
            <a:ext cx="207170" cy="28575"/>
          </a:xfrm>
          <a:custGeom>
            <a:avLst/>
            <a:gdLst/>
            <a:ahLst/>
            <a:cxnLst/>
            <a:rect l="0" t="0" r="0" b="0"/>
            <a:pathLst>
              <a:path w="207170" h="28575">
                <a:moveTo>
                  <a:pt x="0" y="28574"/>
                </a:moveTo>
                <a:lnTo>
                  <a:pt x="6151" y="28574"/>
                </a:lnTo>
                <a:lnTo>
                  <a:pt x="7275" y="27780"/>
                </a:lnTo>
                <a:lnTo>
                  <a:pt x="8819" y="26457"/>
                </a:lnTo>
                <a:lnTo>
                  <a:pt x="10642" y="24782"/>
                </a:lnTo>
                <a:lnTo>
                  <a:pt x="12651" y="23664"/>
                </a:lnTo>
                <a:lnTo>
                  <a:pt x="14784" y="22920"/>
                </a:lnTo>
                <a:lnTo>
                  <a:pt x="20064" y="22092"/>
                </a:lnTo>
                <a:lnTo>
                  <a:pt x="23695" y="21871"/>
                </a:lnTo>
                <a:lnTo>
                  <a:pt x="31962" y="21626"/>
                </a:lnTo>
                <a:lnTo>
                  <a:pt x="40929" y="21517"/>
                </a:lnTo>
                <a:lnTo>
                  <a:pt x="45542" y="20695"/>
                </a:lnTo>
                <a:lnTo>
                  <a:pt x="50205" y="19352"/>
                </a:lnTo>
                <a:lnTo>
                  <a:pt x="60414" y="15744"/>
                </a:lnTo>
                <a:lnTo>
                  <a:pt x="72888" y="11495"/>
                </a:lnTo>
                <a:lnTo>
                  <a:pt x="78754" y="10044"/>
                </a:lnTo>
                <a:lnTo>
                  <a:pt x="84253" y="9077"/>
                </a:lnTo>
                <a:lnTo>
                  <a:pt x="89506" y="8433"/>
                </a:lnTo>
                <a:lnTo>
                  <a:pt x="94596" y="8002"/>
                </a:lnTo>
                <a:lnTo>
                  <a:pt x="99576" y="7716"/>
                </a:lnTo>
                <a:lnTo>
                  <a:pt x="104484" y="7525"/>
                </a:lnTo>
                <a:lnTo>
                  <a:pt x="109343" y="6604"/>
                </a:lnTo>
                <a:lnTo>
                  <a:pt x="114171" y="5196"/>
                </a:lnTo>
                <a:lnTo>
                  <a:pt x="118976" y="3464"/>
                </a:lnTo>
                <a:lnTo>
                  <a:pt x="123767" y="2309"/>
                </a:lnTo>
                <a:lnTo>
                  <a:pt x="128549" y="1539"/>
                </a:lnTo>
                <a:lnTo>
                  <a:pt x="133324" y="1025"/>
                </a:lnTo>
                <a:lnTo>
                  <a:pt x="138095" y="683"/>
                </a:lnTo>
                <a:lnTo>
                  <a:pt x="142864" y="456"/>
                </a:lnTo>
                <a:lnTo>
                  <a:pt x="152395" y="202"/>
                </a:lnTo>
                <a:lnTo>
                  <a:pt x="202075" y="0"/>
                </a:lnTo>
                <a:lnTo>
                  <a:pt x="203773" y="794"/>
                </a:lnTo>
                <a:lnTo>
                  <a:pt x="204905" y="2116"/>
                </a:lnTo>
                <a:lnTo>
                  <a:pt x="207169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870"/>
          <p:cNvSpPr/>
          <p:nvPr/>
        </p:nvSpPr>
        <p:spPr>
          <a:xfrm>
            <a:off x="4321968" y="3979069"/>
            <a:ext cx="200026" cy="7144"/>
          </a:xfrm>
          <a:custGeom>
            <a:avLst/>
            <a:gdLst/>
            <a:ahLst/>
            <a:cxnLst/>
            <a:rect l="0" t="0" r="0" b="0"/>
            <a:pathLst>
              <a:path w="200026" h="7144">
                <a:moveTo>
                  <a:pt x="0" y="7143"/>
                </a:moveTo>
                <a:lnTo>
                  <a:pt x="13736" y="7143"/>
                </a:lnTo>
                <a:lnTo>
                  <a:pt x="17888" y="6349"/>
                </a:lnTo>
                <a:lnTo>
                  <a:pt x="22245" y="5026"/>
                </a:lnTo>
                <a:lnTo>
                  <a:pt x="26736" y="3351"/>
                </a:lnTo>
                <a:lnTo>
                  <a:pt x="30524" y="2233"/>
                </a:lnTo>
                <a:lnTo>
                  <a:pt x="33843" y="1489"/>
                </a:lnTo>
                <a:lnTo>
                  <a:pt x="36850" y="992"/>
                </a:lnTo>
                <a:lnTo>
                  <a:pt x="41236" y="661"/>
                </a:lnTo>
                <a:lnTo>
                  <a:pt x="46540" y="440"/>
                </a:lnTo>
                <a:lnTo>
                  <a:pt x="63267" y="130"/>
                </a:lnTo>
                <a:lnTo>
                  <a:pt x="142851" y="0"/>
                </a:lnTo>
                <a:lnTo>
                  <a:pt x="146828" y="793"/>
                </a:lnTo>
                <a:lnTo>
                  <a:pt x="151067" y="2116"/>
                </a:lnTo>
                <a:lnTo>
                  <a:pt x="155480" y="3792"/>
                </a:lnTo>
                <a:lnTo>
                  <a:pt x="159216" y="4909"/>
                </a:lnTo>
                <a:lnTo>
                  <a:pt x="162500" y="5654"/>
                </a:lnTo>
                <a:lnTo>
                  <a:pt x="165484" y="6150"/>
                </a:lnTo>
                <a:lnTo>
                  <a:pt x="169060" y="6481"/>
                </a:lnTo>
                <a:lnTo>
                  <a:pt x="173032" y="6702"/>
                </a:lnTo>
                <a:lnTo>
                  <a:pt x="180885" y="6947"/>
                </a:lnTo>
                <a:lnTo>
                  <a:pt x="192393" y="7104"/>
                </a:lnTo>
                <a:lnTo>
                  <a:pt x="200025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871"/>
          <p:cNvSpPr/>
          <p:nvPr/>
        </p:nvSpPr>
        <p:spPr>
          <a:xfrm>
            <a:off x="4664897" y="3793331"/>
            <a:ext cx="228572" cy="107156"/>
          </a:xfrm>
          <a:custGeom>
            <a:avLst/>
            <a:gdLst/>
            <a:ahLst/>
            <a:cxnLst/>
            <a:rect l="0" t="0" r="0" b="0"/>
            <a:pathLst>
              <a:path w="228572" h="107156">
                <a:moveTo>
                  <a:pt x="21403" y="0"/>
                </a:moveTo>
                <a:lnTo>
                  <a:pt x="17287" y="0"/>
                </a:lnTo>
                <a:lnTo>
                  <a:pt x="21196" y="0"/>
                </a:lnTo>
                <a:lnTo>
                  <a:pt x="17549" y="0"/>
                </a:lnTo>
                <a:lnTo>
                  <a:pt x="16452" y="794"/>
                </a:lnTo>
                <a:lnTo>
                  <a:pt x="15721" y="2117"/>
                </a:lnTo>
                <a:lnTo>
                  <a:pt x="15234" y="3792"/>
                </a:lnTo>
                <a:lnTo>
                  <a:pt x="15702" y="4910"/>
                </a:lnTo>
                <a:lnTo>
                  <a:pt x="16809" y="5654"/>
                </a:lnTo>
                <a:lnTo>
                  <a:pt x="18340" y="6151"/>
                </a:lnTo>
                <a:lnTo>
                  <a:pt x="19361" y="7275"/>
                </a:lnTo>
                <a:lnTo>
                  <a:pt x="20041" y="8819"/>
                </a:lnTo>
                <a:lnTo>
                  <a:pt x="20495" y="10642"/>
                </a:lnTo>
                <a:lnTo>
                  <a:pt x="20798" y="12651"/>
                </a:lnTo>
                <a:lnTo>
                  <a:pt x="20999" y="14784"/>
                </a:lnTo>
                <a:lnTo>
                  <a:pt x="21134" y="17000"/>
                </a:lnTo>
                <a:lnTo>
                  <a:pt x="21283" y="21578"/>
                </a:lnTo>
                <a:lnTo>
                  <a:pt x="21323" y="23911"/>
                </a:lnTo>
                <a:lnTo>
                  <a:pt x="20556" y="27053"/>
                </a:lnTo>
                <a:lnTo>
                  <a:pt x="19251" y="30735"/>
                </a:lnTo>
                <a:lnTo>
                  <a:pt x="17586" y="34777"/>
                </a:lnTo>
                <a:lnTo>
                  <a:pt x="16477" y="38266"/>
                </a:lnTo>
                <a:lnTo>
                  <a:pt x="15738" y="41386"/>
                </a:lnTo>
                <a:lnTo>
                  <a:pt x="15245" y="44259"/>
                </a:lnTo>
                <a:lnTo>
                  <a:pt x="14916" y="47762"/>
                </a:lnTo>
                <a:lnTo>
                  <a:pt x="14697" y="51685"/>
                </a:lnTo>
                <a:lnTo>
                  <a:pt x="14454" y="59484"/>
                </a:lnTo>
                <a:lnTo>
                  <a:pt x="14346" y="65595"/>
                </a:lnTo>
                <a:lnTo>
                  <a:pt x="13523" y="68337"/>
                </a:lnTo>
                <a:lnTo>
                  <a:pt x="12181" y="70957"/>
                </a:lnTo>
                <a:lnTo>
                  <a:pt x="10492" y="73499"/>
                </a:lnTo>
                <a:lnTo>
                  <a:pt x="9367" y="75987"/>
                </a:lnTo>
                <a:lnTo>
                  <a:pt x="8616" y="78439"/>
                </a:lnTo>
                <a:lnTo>
                  <a:pt x="8116" y="80868"/>
                </a:lnTo>
                <a:lnTo>
                  <a:pt x="6989" y="82487"/>
                </a:lnTo>
                <a:lnTo>
                  <a:pt x="5443" y="83566"/>
                </a:lnTo>
                <a:lnTo>
                  <a:pt x="3619" y="84285"/>
                </a:lnTo>
                <a:lnTo>
                  <a:pt x="2403" y="85559"/>
                </a:lnTo>
                <a:lnTo>
                  <a:pt x="1592" y="87202"/>
                </a:lnTo>
                <a:lnTo>
                  <a:pt x="1052" y="89091"/>
                </a:lnTo>
                <a:lnTo>
                  <a:pt x="692" y="91144"/>
                </a:lnTo>
                <a:lnTo>
                  <a:pt x="452" y="93306"/>
                </a:lnTo>
                <a:lnTo>
                  <a:pt x="0" y="99620"/>
                </a:lnTo>
                <a:lnTo>
                  <a:pt x="2100" y="101955"/>
                </a:lnTo>
                <a:lnTo>
                  <a:pt x="6822" y="106852"/>
                </a:lnTo>
                <a:lnTo>
                  <a:pt x="13240" y="107129"/>
                </a:lnTo>
                <a:lnTo>
                  <a:pt x="24874" y="107155"/>
                </a:lnTo>
                <a:lnTo>
                  <a:pt x="26892" y="106361"/>
                </a:lnTo>
                <a:lnTo>
                  <a:pt x="31250" y="103364"/>
                </a:lnTo>
                <a:lnTo>
                  <a:pt x="37950" y="101502"/>
                </a:lnTo>
                <a:lnTo>
                  <a:pt x="41959" y="101005"/>
                </a:lnTo>
                <a:lnTo>
                  <a:pt x="48531" y="100453"/>
                </a:lnTo>
                <a:lnTo>
                  <a:pt x="51394" y="100306"/>
                </a:lnTo>
                <a:lnTo>
                  <a:pt x="54890" y="99415"/>
                </a:lnTo>
                <a:lnTo>
                  <a:pt x="58810" y="98027"/>
                </a:lnTo>
                <a:lnTo>
                  <a:pt x="63009" y="96307"/>
                </a:lnTo>
                <a:lnTo>
                  <a:pt x="67397" y="94367"/>
                </a:lnTo>
                <a:lnTo>
                  <a:pt x="76505" y="90095"/>
                </a:lnTo>
                <a:lnTo>
                  <a:pt x="80362" y="88638"/>
                </a:lnTo>
                <a:lnTo>
                  <a:pt x="86765" y="87020"/>
                </a:lnTo>
                <a:lnTo>
                  <a:pt x="90378" y="86588"/>
                </a:lnTo>
                <a:lnTo>
                  <a:pt x="94374" y="86300"/>
                </a:lnTo>
                <a:lnTo>
                  <a:pt x="98625" y="86108"/>
                </a:lnTo>
                <a:lnTo>
                  <a:pt x="103047" y="85187"/>
                </a:lnTo>
                <a:lnTo>
                  <a:pt x="107582" y="83779"/>
                </a:lnTo>
                <a:lnTo>
                  <a:pt x="112193" y="82046"/>
                </a:lnTo>
                <a:lnTo>
                  <a:pt x="116855" y="80891"/>
                </a:lnTo>
                <a:lnTo>
                  <a:pt x="121550" y="80121"/>
                </a:lnTo>
                <a:lnTo>
                  <a:pt x="126267" y="79608"/>
                </a:lnTo>
                <a:lnTo>
                  <a:pt x="130206" y="79265"/>
                </a:lnTo>
                <a:lnTo>
                  <a:pt x="136699" y="78885"/>
                </a:lnTo>
                <a:lnTo>
                  <a:pt x="144348" y="78716"/>
                </a:lnTo>
                <a:lnTo>
                  <a:pt x="170121" y="78589"/>
                </a:lnTo>
                <a:lnTo>
                  <a:pt x="173730" y="79380"/>
                </a:lnTo>
                <a:lnTo>
                  <a:pt x="182600" y="83492"/>
                </a:lnTo>
                <a:lnTo>
                  <a:pt x="187767" y="84733"/>
                </a:lnTo>
                <a:lnTo>
                  <a:pt x="192709" y="85284"/>
                </a:lnTo>
                <a:lnTo>
                  <a:pt x="197551" y="85529"/>
                </a:lnTo>
                <a:lnTo>
                  <a:pt x="202349" y="85638"/>
                </a:lnTo>
                <a:lnTo>
                  <a:pt x="217657" y="85722"/>
                </a:lnTo>
                <a:lnTo>
                  <a:pt x="218914" y="86517"/>
                </a:lnTo>
                <a:lnTo>
                  <a:pt x="219752" y="87840"/>
                </a:lnTo>
                <a:lnTo>
                  <a:pt x="220311" y="89516"/>
                </a:lnTo>
                <a:lnTo>
                  <a:pt x="221477" y="90634"/>
                </a:lnTo>
                <a:lnTo>
                  <a:pt x="223048" y="91379"/>
                </a:lnTo>
                <a:lnTo>
                  <a:pt x="228571" y="9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872"/>
          <p:cNvSpPr/>
          <p:nvPr/>
        </p:nvSpPr>
        <p:spPr>
          <a:xfrm>
            <a:off x="4822031" y="3779043"/>
            <a:ext cx="42863" cy="271464"/>
          </a:xfrm>
          <a:custGeom>
            <a:avLst/>
            <a:gdLst/>
            <a:ahLst/>
            <a:cxnLst/>
            <a:rect l="0" t="0" r="0" b="0"/>
            <a:pathLst>
              <a:path w="42863" h="271464">
                <a:moveTo>
                  <a:pt x="42862" y="0"/>
                </a:moveTo>
                <a:lnTo>
                  <a:pt x="36711" y="0"/>
                </a:lnTo>
                <a:lnTo>
                  <a:pt x="36380" y="794"/>
                </a:lnTo>
                <a:lnTo>
                  <a:pt x="35849" y="7771"/>
                </a:lnTo>
                <a:lnTo>
                  <a:pt x="35757" y="14473"/>
                </a:lnTo>
                <a:lnTo>
                  <a:pt x="35744" y="16793"/>
                </a:lnTo>
                <a:lnTo>
                  <a:pt x="34942" y="19926"/>
                </a:lnTo>
                <a:lnTo>
                  <a:pt x="33613" y="23603"/>
                </a:lnTo>
                <a:lnTo>
                  <a:pt x="31934" y="27642"/>
                </a:lnTo>
                <a:lnTo>
                  <a:pt x="30814" y="31128"/>
                </a:lnTo>
                <a:lnTo>
                  <a:pt x="29570" y="37118"/>
                </a:lnTo>
                <a:lnTo>
                  <a:pt x="28445" y="40621"/>
                </a:lnTo>
                <a:lnTo>
                  <a:pt x="26900" y="44543"/>
                </a:lnTo>
                <a:lnTo>
                  <a:pt x="25077" y="48745"/>
                </a:lnTo>
                <a:lnTo>
                  <a:pt x="20935" y="57648"/>
                </a:lnTo>
                <a:lnTo>
                  <a:pt x="18719" y="62245"/>
                </a:lnTo>
                <a:lnTo>
                  <a:pt x="17242" y="67691"/>
                </a:lnTo>
                <a:lnTo>
                  <a:pt x="16257" y="73702"/>
                </a:lnTo>
                <a:lnTo>
                  <a:pt x="15600" y="80091"/>
                </a:lnTo>
                <a:lnTo>
                  <a:pt x="15163" y="85938"/>
                </a:lnTo>
                <a:lnTo>
                  <a:pt x="14871" y="91423"/>
                </a:lnTo>
                <a:lnTo>
                  <a:pt x="14677" y="96668"/>
                </a:lnTo>
                <a:lnTo>
                  <a:pt x="13753" y="101751"/>
                </a:lnTo>
                <a:lnTo>
                  <a:pt x="12344" y="106728"/>
                </a:lnTo>
                <a:lnTo>
                  <a:pt x="10610" y="111634"/>
                </a:lnTo>
                <a:lnTo>
                  <a:pt x="9455" y="116491"/>
                </a:lnTo>
                <a:lnTo>
                  <a:pt x="8684" y="121317"/>
                </a:lnTo>
                <a:lnTo>
                  <a:pt x="8171" y="126122"/>
                </a:lnTo>
                <a:lnTo>
                  <a:pt x="7828" y="130912"/>
                </a:lnTo>
                <a:lnTo>
                  <a:pt x="7600" y="135694"/>
                </a:lnTo>
                <a:lnTo>
                  <a:pt x="7448" y="140469"/>
                </a:lnTo>
                <a:lnTo>
                  <a:pt x="6553" y="145240"/>
                </a:lnTo>
                <a:lnTo>
                  <a:pt x="5162" y="150008"/>
                </a:lnTo>
                <a:lnTo>
                  <a:pt x="3441" y="154774"/>
                </a:lnTo>
                <a:lnTo>
                  <a:pt x="2294" y="159539"/>
                </a:lnTo>
                <a:lnTo>
                  <a:pt x="1529" y="164303"/>
                </a:lnTo>
                <a:lnTo>
                  <a:pt x="1019" y="169067"/>
                </a:lnTo>
                <a:lnTo>
                  <a:pt x="680" y="173830"/>
                </a:lnTo>
                <a:lnTo>
                  <a:pt x="453" y="178593"/>
                </a:lnTo>
                <a:lnTo>
                  <a:pt x="134" y="190765"/>
                </a:lnTo>
                <a:lnTo>
                  <a:pt x="2" y="227299"/>
                </a:lnTo>
                <a:lnTo>
                  <a:pt x="0" y="2714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873"/>
          <p:cNvSpPr/>
          <p:nvPr/>
        </p:nvSpPr>
        <p:spPr>
          <a:xfrm>
            <a:off x="4943475" y="3800478"/>
            <a:ext cx="191765" cy="227506"/>
          </a:xfrm>
          <a:custGeom>
            <a:avLst/>
            <a:gdLst/>
            <a:ahLst/>
            <a:cxnLst/>
            <a:rect l="0" t="0" r="0" b="0"/>
            <a:pathLst>
              <a:path w="191765" h="227506">
                <a:moveTo>
                  <a:pt x="57150" y="14284"/>
                </a:moveTo>
                <a:lnTo>
                  <a:pt x="57150" y="7227"/>
                </a:lnTo>
                <a:lnTo>
                  <a:pt x="51495" y="7151"/>
                </a:lnTo>
                <a:lnTo>
                  <a:pt x="46301" y="7141"/>
                </a:lnTo>
                <a:lnTo>
                  <a:pt x="45154" y="7935"/>
                </a:lnTo>
                <a:lnTo>
                  <a:pt x="44390" y="9257"/>
                </a:lnTo>
                <a:lnTo>
                  <a:pt x="43881" y="10933"/>
                </a:lnTo>
                <a:lnTo>
                  <a:pt x="41198" y="14911"/>
                </a:lnTo>
                <a:lnTo>
                  <a:pt x="37360" y="20119"/>
                </a:lnTo>
                <a:lnTo>
                  <a:pt x="35226" y="23730"/>
                </a:lnTo>
                <a:lnTo>
                  <a:pt x="33008" y="27725"/>
                </a:lnTo>
                <a:lnTo>
                  <a:pt x="28428" y="34281"/>
                </a:lnTo>
                <a:lnTo>
                  <a:pt x="23747" y="40634"/>
                </a:lnTo>
                <a:lnTo>
                  <a:pt x="21388" y="44551"/>
                </a:lnTo>
                <a:lnTo>
                  <a:pt x="19020" y="48749"/>
                </a:lnTo>
                <a:lnTo>
                  <a:pt x="16391" y="55531"/>
                </a:lnTo>
                <a:lnTo>
                  <a:pt x="14428" y="61985"/>
                </a:lnTo>
                <a:lnTo>
                  <a:pt x="12794" y="65929"/>
                </a:lnTo>
                <a:lnTo>
                  <a:pt x="10910" y="70145"/>
                </a:lnTo>
                <a:lnTo>
                  <a:pt x="6701" y="79063"/>
                </a:lnTo>
                <a:lnTo>
                  <a:pt x="4467" y="83664"/>
                </a:lnTo>
                <a:lnTo>
                  <a:pt x="2978" y="88318"/>
                </a:lnTo>
                <a:lnTo>
                  <a:pt x="1985" y="93009"/>
                </a:lnTo>
                <a:lnTo>
                  <a:pt x="1323" y="97724"/>
                </a:lnTo>
                <a:lnTo>
                  <a:pt x="882" y="102454"/>
                </a:lnTo>
                <a:lnTo>
                  <a:pt x="588" y="107195"/>
                </a:lnTo>
                <a:lnTo>
                  <a:pt x="261" y="116697"/>
                </a:lnTo>
                <a:lnTo>
                  <a:pt x="51" y="135732"/>
                </a:lnTo>
                <a:lnTo>
                  <a:pt x="0" y="172711"/>
                </a:lnTo>
                <a:lnTo>
                  <a:pt x="794" y="175464"/>
                </a:lnTo>
                <a:lnTo>
                  <a:pt x="3792" y="180641"/>
                </a:lnTo>
                <a:lnTo>
                  <a:pt x="7771" y="187704"/>
                </a:lnTo>
                <a:lnTo>
                  <a:pt x="9943" y="191810"/>
                </a:lnTo>
                <a:lnTo>
                  <a:pt x="14473" y="198488"/>
                </a:lnTo>
                <a:lnTo>
                  <a:pt x="19132" y="204103"/>
                </a:lnTo>
                <a:lnTo>
                  <a:pt x="23849" y="209244"/>
                </a:lnTo>
                <a:lnTo>
                  <a:pt x="26218" y="210932"/>
                </a:lnTo>
                <a:lnTo>
                  <a:pt x="30967" y="212808"/>
                </a:lnTo>
                <a:lnTo>
                  <a:pt x="35723" y="215759"/>
                </a:lnTo>
                <a:lnTo>
                  <a:pt x="38103" y="217657"/>
                </a:lnTo>
                <a:lnTo>
                  <a:pt x="41277" y="218922"/>
                </a:lnTo>
                <a:lnTo>
                  <a:pt x="44980" y="219766"/>
                </a:lnTo>
                <a:lnTo>
                  <a:pt x="49036" y="220328"/>
                </a:lnTo>
                <a:lnTo>
                  <a:pt x="52535" y="221497"/>
                </a:lnTo>
                <a:lnTo>
                  <a:pt x="55660" y="223070"/>
                </a:lnTo>
                <a:lnTo>
                  <a:pt x="58538" y="224912"/>
                </a:lnTo>
                <a:lnTo>
                  <a:pt x="62044" y="226140"/>
                </a:lnTo>
                <a:lnTo>
                  <a:pt x="65969" y="226959"/>
                </a:lnTo>
                <a:lnTo>
                  <a:pt x="70173" y="227505"/>
                </a:lnTo>
                <a:lnTo>
                  <a:pt x="73769" y="227075"/>
                </a:lnTo>
                <a:lnTo>
                  <a:pt x="76961" y="225995"/>
                </a:lnTo>
                <a:lnTo>
                  <a:pt x="79882" y="224481"/>
                </a:lnTo>
                <a:lnTo>
                  <a:pt x="83417" y="223472"/>
                </a:lnTo>
                <a:lnTo>
                  <a:pt x="87361" y="222799"/>
                </a:lnTo>
                <a:lnTo>
                  <a:pt x="91578" y="222350"/>
                </a:lnTo>
                <a:lnTo>
                  <a:pt x="95977" y="221257"/>
                </a:lnTo>
                <a:lnTo>
                  <a:pt x="100497" y="219735"/>
                </a:lnTo>
                <a:lnTo>
                  <a:pt x="105098" y="217926"/>
                </a:lnTo>
                <a:lnTo>
                  <a:pt x="109752" y="216720"/>
                </a:lnTo>
                <a:lnTo>
                  <a:pt x="114443" y="215917"/>
                </a:lnTo>
                <a:lnTo>
                  <a:pt x="119158" y="215381"/>
                </a:lnTo>
                <a:lnTo>
                  <a:pt x="123095" y="214230"/>
                </a:lnTo>
                <a:lnTo>
                  <a:pt x="126513" y="212669"/>
                </a:lnTo>
                <a:lnTo>
                  <a:pt x="129585" y="210834"/>
                </a:lnTo>
                <a:lnTo>
                  <a:pt x="133222" y="208024"/>
                </a:lnTo>
                <a:lnTo>
                  <a:pt x="137233" y="204563"/>
                </a:lnTo>
                <a:lnTo>
                  <a:pt x="145129" y="197277"/>
                </a:lnTo>
                <a:lnTo>
                  <a:pt x="154038" y="188713"/>
                </a:lnTo>
                <a:lnTo>
                  <a:pt x="159213" y="183619"/>
                </a:lnTo>
                <a:lnTo>
                  <a:pt x="164159" y="176592"/>
                </a:lnTo>
                <a:lnTo>
                  <a:pt x="166589" y="172496"/>
                </a:lnTo>
                <a:lnTo>
                  <a:pt x="171406" y="165827"/>
                </a:lnTo>
                <a:lnTo>
                  <a:pt x="176193" y="159424"/>
                </a:lnTo>
                <a:lnTo>
                  <a:pt x="178580" y="155494"/>
                </a:lnTo>
                <a:lnTo>
                  <a:pt x="180966" y="151286"/>
                </a:lnTo>
                <a:lnTo>
                  <a:pt x="183617" y="144495"/>
                </a:lnTo>
                <a:lnTo>
                  <a:pt x="185588" y="138037"/>
                </a:lnTo>
                <a:lnTo>
                  <a:pt x="187226" y="134092"/>
                </a:lnTo>
                <a:lnTo>
                  <a:pt x="189110" y="129875"/>
                </a:lnTo>
                <a:lnTo>
                  <a:pt x="191205" y="123072"/>
                </a:lnTo>
                <a:lnTo>
                  <a:pt x="191764" y="120147"/>
                </a:lnTo>
                <a:lnTo>
                  <a:pt x="191342" y="116610"/>
                </a:lnTo>
                <a:lnTo>
                  <a:pt x="190268" y="112664"/>
                </a:lnTo>
                <a:lnTo>
                  <a:pt x="188757" y="108445"/>
                </a:lnTo>
                <a:lnTo>
                  <a:pt x="187750" y="104046"/>
                </a:lnTo>
                <a:lnTo>
                  <a:pt x="187080" y="99525"/>
                </a:lnTo>
                <a:lnTo>
                  <a:pt x="186632" y="94924"/>
                </a:lnTo>
                <a:lnTo>
                  <a:pt x="185540" y="91063"/>
                </a:lnTo>
                <a:lnTo>
                  <a:pt x="182210" y="84656"/>
                </a:lnTo>
                <a:lnTo>
                  <a:pt x="181004" y="81042"/>
                </a:lnTo>
                <a:lnTo>
                  <a:pt x="180201" y="77046"/>
                </a:lnTo>
                <a:lnTo>
                  <a:pt x="179665" y="72794"/>
                </a:lnTo>
                <a:lnTo>
                  <a:pt x="176953" y="65953"/>
                </a:lnTo>
                <a:lnTo>
                  <a:pt x="173102" y="60266"/>
                </a:lnTo>
                <a:lnTo>
                  <a:pt x="168744" y="55094"/>
                </a:lnTo>
                <a:lnTo>
                  <a:pt x="164162" y="50149"/>
                </a:lnTo>
                <a:lnTo>
                  <a:pt x="161829" y="47719"/>
                </a:lnTo>
                <a:lnTo>
                  <a:pt x="160273" y="45305"/>
                </a:lnTo>
                <a:lnTo>
                  <a:pt x="158545" y="40507"/>
                </a:lnTo>
                <a:lnTo>
                  <a:pt x="155660" y="35728"/>
                </a:lnTo>
                <a:lnTo>
                  <a:pt x="153779" y="33343"/>
                </a:lnTo>
                <a:lnTo>
                  <a:pt x="150938" y="30958"/>
                </a:lnTo>
                <a:lnTo>
                  <a:pt x="147457" y="28575"/>
                </a:lnTo>
                <a:lnTo>
                  <a:pt x="143548" y="26193"/>
                </a:lnTo>
                <a:lnTo>
                  <a:pt x="140148" y="23811"/>
                </a:lnTo>
                <a:lnTo>
                  <a:pt x="134255" y="19048"/>
                </a:lnTo>
                <a:lnTo>
                  <a:pt x="128989" y="16401"/>
                </a:lnTo>
                <a:lnTo>
                  <a:pt x="126474" y="15696"/>
                </a:lnTo>
                <a:lnTo>
                  <a:pt x="121563" y="12795"/>
                </a:lnTo>
                <a:lnTo>
                  <a:pt x="115940" y="8860"/>
                </a:lnTo>
                <a:lnTo>
                  <a:pt x="112218" y="6699"/>
                </a:lnTo>
                <a:lnTo>
                  <a:pt x="108149" y="4465"/>
                </a:lnTo>
                <a:lnTo>
                  <a:pt x="104644" y="2975"/>
                </a:lnTo>
                <a:lnTo>
                  <a:pt x="101512" y="1982"/>
                </a:lnTo>
                <a:lnTo>
                  <a:pt x="98631" y="1321"/>
                </a:lnTo>
                <a:lnTo>
                  <a:pt x="95122" y="879"/>
                </a:lnTo>
                <a:lnTo>
                  <a:pt x="91196" y="585"/>
                </a:lnTo>
                <a:lnTo>
                  <a:pt x="83394" y="258"/>
                </a:lnTo>
                <a:lnTo>
                  <a:pt x="77280" y="113"/>
                </a:lnTo>
                <a:lnTo>
                  <a:pt x="47947" y="0"/>
                </a:lnTo>
                <a:lnTo>
                  <a:pt x="45458" y="792"/>
                </a:lnTo>
                <a:lnTo>
                  <a:pt x="40576" y="3790"/>
                </a:lnTo>
                <a:lnTo>
                  <a:pt x="37369" y="5700"/>
                </a:lnTo>
                <a:lnTo>
                  <a:pt x="33644" y="7768"/>
                </a:lnTo>
                <a:lnTo>
                  <a:pt x="29573" y="9940"/>
                </a:lnTo>
                <a:lnTo>
                  <a:pt x="26859" y="12181"/>
                </a:lnTo>
                <a:lnTo>
                  <a:pt x="25050" y="14470"/>
                </a:lnTo>
                <a:lnTo>
                  <a:pt x="21431" y="214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874"/>
          <p:cNvSpPr/>
          <p:nvPr/>
        </p:nvSpPr>
        <p:spPr>
          <a:xfrm>
            <a:off x="3871912" y="2986087"/>
            <a:ext cx="807245" cy="598859"/>
          </a:xfrm>
          <a:custGeom>
            <a:avLst/>
            <a:gdLst/>
            <a:ahLst/>
            <a:cxnLst/>
            <a:rect l="0" t="0" r="0" b="0"/>
            <a:pathLst>
              <a:path w="807245" h="598859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8819" y="9888"/>
                </a:lnTo>
                <a:lnTo>
                  <a:pt x="12651" y="17094"/>
                </a:lnTo>
                <a:lnTo>
                  <a:pt x="17000" y="22943"/>
                </a:lnTo>
                <a:lnTo>
                  <a:pt x="36872" y="38869"/>
                </a:lnTo>
                <a:lnTo>
                  <a:pt x="59024" y="57302"/>
                </a:lnTo>
                <a:lnTo>
                  <a:pt x="79137" y="71483"/>
                </a:lnTo>
                <a:lnTo>
                  <a:pt x="102294" y="87855"/>
                </a:lnTo>
                <a:lnTo>
                  <a:pt x="138563" y="114721"/>
                </a:lnTo>
                <a:lnTo>
                  <a:pt x="159479" y="128775"/>
                </a:lnTo>
                <a:lnTo>
                  <a:pt x="181211" y="142958"/>
                </a:lnTo>
                <a:lnTo>
                  <a:pt x="201453" y="157200"/>
                </a:lnTo>
                <a:lnTo>
                  <a:pt x="223149" y="171467"/>
                </a:lnTo>
                <a:lnTo>
                  <a:pt x="257677" y="192886"/>
                </a:lnTo>
                <a:lnTo>
                  <a:pt x="340548" y="242888"/>
                </a:lnTo>
                <a:lnTo>
                  <a:pt x="364344" y="259292"/>
                </a:lnTo>
                <a:lnTo>
                  <a:pt x="388150" y="276372"/>
                </a:lnTo>
                <a:lnTo>
                  <a:pt x="411959" y="291901"/>
                </a:lnTo>
                <a:lnTo>
                  <a:pt x="435770" y="308857"/>
                </a:lnTo>
                <a:lnTo>
                  <a:pt x="459582" y="326182"/>
                </a:lnTo>
                <a:lnTo>
                  <a:pt x="483394" y="341820"/>
                </a:lnTo>
                <a:lnTo>
                  <a:pt x="507206" y="358824"/>
                </a:lnTo>
                <a:lnTo>
                  <a:pt x="530225" y="376965"/>
                </a:lnTo>
                <a:lnTo>
                  <a:pt x="551039" y="395611"/>
                </a:lnTo>
                <a:lnTo>
                  <a:pt x="570873" y="414481"/>
                </a:lnTo>
                <a:lnTo>
                  <a:pt x="580607" y="423958"/>
                </a:lnTo>
                <a:lnTo>
                  <a:pt x="590272" y="434245"/>
                </a:lnTo>
                <a:lnTo>
                  <a:pt x="599889" y="445072"/>
                </a:lnTo>
                <a:lnTo>
                  <a:pt x="609476" y="456258"/>
                </a:lnTo>
                <a:lnTo>
                  <a:pt x="619043" y="466097"/>
                </a:lnTo>
                <a:lnTo>
                  <a:pt x="638138" y="483379"/>
                </a:lnTo>
                <a:lnTo>
                  <a:pt x="657209" y="498998"/>
                </a:lnTo>
                <a:lnTo>
                  <a:pt x="676268" y="513083"/>
                </a:lnTo>
                <a:lnTo>
                  <a:pt x="695322" y="524635"/>
                </a:lnTo>
                <a:lnTo>
                  <a:pt x="712257" y="537177"/>
                </a:lnTo>
                <a:lnTo>
                  <a:pt x="733062" y="555510"/>
                </a:lnTo>
                <a:lnTo>
                  <a:pt x="749281" y="568878"/>
                </a:lnTo>
                <a:lnTo>
                  <a:pt x="764141" y="579984"/>
                </a:lnTo>
                <a:lnTo>
                  <a:pt x="768983" y="584300"/>
                </a:lnTo>
                <a:lnTo>
                  <a:pt x="773799" y="587177"/>
                </a:lnTo>
                <a:lnTo>
                  <a:pt x="790818" y="593911"/>
                </a:lnTo>
                <a:lnTo>
                  <a:pt x="796769" y="597336"/>
                </a:lnTo>
                <a:lnTo>
                  <a:pt x="802059" y="598858"/>
                </a:lnTo>
                <a:lnTo>
                  <a:pt x="803787" y="598470"/>
                </a:lnTo>
                <a:lnTo>
                  <a:pt x="804939" y="597417"/>
                </a:lnTo>
                <a:lnTo>
                  <a:pt x="807244" y="5929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875"/>
          <p:cNvSpPr/>
          <p:nvPr/>
        </p:nvSpPr>
        <p:spPr>
          <a:xfrm>
            <a:off x="3929062" y="2864643"/>
            <a:ext cx="735807" cy="835820"/>
          </a:xfrm>
          <a:custGeom>
            <a:avLst/>
            <a:gdLst/>
            <a:ahLst/>
            <a:cxnLst/>
            <a:rect l="0" t="0" r="0" b="0"/>
            <a:pathLst>
              <a:path w="735807" h="835820">
                <a:moveTo>
                  <a:pt x="735806" y="0"/>
                </a:moveTo>
                <a:lnTo>
                  <a:pt x="724957" y="0"/>
                </a:lnTo>
                <a:lnTo>
                  <a:pt x="723017" y="1588"/>
                </a:lnTo>
                <a:lnTo>
                  <a:pt x="716495" y="11407"/>
                </a:lnTo>
                <a:lnTo>
                  <a:pt x="707947" y="25164"/>
                </a:lnTo>
                <a:lnTo>
                  <a:pt x="691039" y="43969"/>
                </a:lnTo>
                <a:lnTo>
                  <a:pt x="670948" y="65415"/>
                </a:lnTo>
                <a:lnTo>
                  <a:pt x="656974" y="82520"/>
                </a:lnTo>
                <a:lnTo>
                  <a:pt x="604398" y="148193"/>
                </a:lnTo>
                <a:lnTo>
                  <a:pt x="583475" y="171697"/>
                </a:lnTo>
                <a:lnTo>
                  <a:pt x="561741" y="196166"/>
                </a:lnTo>
                <a:lnTo>
                  <a:pt x="551500" y="209359"/>
                </a:lnTo>
                <a:lnTo>
                  <a:pt x="541498" y="222916"/>
                </a:lnTo>
                <a:lnTo>
                  <a:pt x="530068" y="237511"/>
                </a:lnTo>
                <a:lnTo>
                  <a:pt x="467384" y="313460"/>
                </a:lnTo>
                <a:lnTo>
                  <a:pt x="454464" y="328036"/>
                </a:lnTo>
                <a:lnTo>
                  <a:pt x="414320" y="371304"/>
                </a:lnTo>
                <a:lnTo>
                  <a:pt x="389194" y="399974"/>
                </a:lnTo>
                <a:lnTo>
                  <a:pt x="352736" y="442890"/>
                </a:lnTo>
                <a:lnTo>
                  <a:pt x="339932" y="457185"/>
                </a:lnTo>
                <a:lnTo>
                  <a:pt x="299952" y="500058"/>
                </a:lnTo>
                <a:lnTo>
                  <a:pt x="274864" y="528635"/>
                </a:lnTo>
                <a:lnTo>
                  <a:pt x="238427" y="571500"/>
                </a:lnTo>
                <a:lnTo>
                  <a:pt x="206289" y="610570"/>
                </a:lnTo>
                <a:lnTo>
                  <a:pt x="184288" y="635167"/>
                </a:lnTo>
                <a:lnTo>
                  <a:pt x="162075" y="658534"/>
                </a:lnTo>
                <a:lnTo>
                  <a:pt x="141618" y="679503"/>
                </a:lnTo>
                <a:lnTo>
                  <a:pt x="124060" y="699405"/>
                </a:lnTo>
                <a:lnTo>
                  <a:pt x="107526" y="718834"/>
                </a:lnTo>
                <a:lnTo>
                  <a:pt x="89593" y="738053"/>
                </a:lnTo>
                <a:lnTo>
                  <a:pt x="58708" y="769764"/>
                </a:lnTo>
                <a:lnTo>
                  <a:pt x="36497" y="794255"/>
                </a:lnTo>
                <a:lnTo>
                  <a:pt x="20615" y="814203"/>
                </a:lnTo>
                <a:lnTo>
                  <a:pt x="5718" y="825787"/>
                </a:lnTo>
                <a:lnTo>
                  <a:pt x="3812" y="828337"/>
                </a:lnTo>
                <a:lnTo>
                  <a:pt x="0" y="8358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876"/>
          <p:cNvSpPr/>
          <p:nvPr/>
        </p:nvSpPr>
        <p:spPr>
          <a:xfrm>
            <a:off x="3971925" y="2993231"/>
            <a:ext cx="564357" cy="592932"/>
          </a:xfrm>
          <a:custGeom>
            <a:avLst/>
            <a:gdLst/>
            <a:ahLst/>
            <a:cxnLst/>
            <a:rect l="0" t="0" r="0" b="0"/>
            <a:pathLst>
              <a:path w="564357" h="592932">
                <a:moveTo>
                  <a:pt x="0" y="0"/>
                </a:moveTo>
                <a:lnTo>
                  <a:pt x="0" y="6151"/>
                </a:lnTo>
                <a:lnTo>
                  <a:pt x="5703" y="12651"/>
                </a:lnTo>
                <a:lnTo>
                  <a:pt x="12184" y="20064"/>
                </a:lnTo>
                <a:lnTo>
                  <a:pt x="21486" y="36389"/>
                </a:lnTo>
                <a:lnTo>
                  <a:pt x="30967" y="54901"/>
                </a:lnTo>
                <a:lnTo>
                  <a:pt x="41895" y="72888"/>
                </a:lnTo>
                <a:lnTo>
                  <a:pt x="55188" y="93298"/>
                </a:lnTo>
                <a:lnTo>
                  <a:pt x="69180" y="110634"/>
                </a:lnTo>
                <a:lnTo>
                  <a:pt x="80753" y="122990"/>
                </a:lnTo>
                <a:lnTo>
                  <a:pt x="93040" y="136418"/>
                </a:lnTo>
                <a:lnTo>
                  <a:pt x="103792" y="150324"/>
                </a:lnTo>
                <a:lnTo>
                  <a:pt x="113863" y="164442"/>
                </a:lnTo>
                <a:lnTo>
                  <a:pt x="124424" y="179448"/>
                </a:lnTo>
                <a:lnTo>
                  <a:pt x="137056" y="196700"/>
                </a:lnTo>
                <a:lnTo>
                  <a:pt x="150607" y="212835"/>
                </a:lnTo>
                <a:lnTo>
                  <a:pt x="165361" y="228737"/>
                </a:lnTo>
                <a:lnTo>
                  <a:pt x="182502" y="246388"/>
                </a:lnTo>
                <a:lnTo>
                  <a:pt x="196470" y="262699"/>
                </a:lnTo>
                <a:lnTo>
                  <a:pt x="209557" y="278680"/>
                </a:lnTo>
                <a:lnTo>
                  <a:pt x="225957" y="296366"/>
                </a:lnTo>
                <a:lnTo>
                  <a:pt x="241713" y="314810"/>
                </a:lnTo>
                <a:lnTo>
                  <a:pt x="257446" y="332796"/>
                </a:lnTo>
                <a:lnTo>
                  <a:pt x="275023" y="348728"/>
                </a:lnTo>
                <a:lnTo>
                  <a:pt x="291301" y="363747"/>
                </a:lnTo>
                <a:lnTo>
                  <a:pt x="315969" y="387706"/>
                </a:lnTo>
                <a:lnTo>
                  <a:pt x="348957" y="420454"/>
                </a:lnTo>
                <a:lnTo>
                  <a:pt x="365964" y="435312"/>
                </a:lnTo>
                <a:lnTo>
                  <a:pt x="383313" y="449853"/>
                </a:lnTo>
                <a:lnTo>
                  <a:pt x="398961" y="464253"/>
                </a:lnTo>
                <a:lnTo>
                  <a:pt x="421159" y="485748"/>
                </a:lnTo>
                <a:lnTo>
                  <a:pt x="442817" y="507198"/>
                </a:lnTo>
                <a:lnTo>
                  <a:pt x="457157" y="519373"/>
                </a:lnTo>
                <a:lnTo>
                  <a:pt x="470674" y="530076"/>
                </a:lnTo>
                <a:lnTo>
                  <a:pt x="487209" y="545027"/>
                </a:lnTo>
                <a:lnTo>
                  <a:pt x="497260" y="554707"/>
                </a:lnTo>
                <a:lnTo>
                  <a:pt x="509135" y="562184"/>
                </a:lnTo>
                <a:lnTo>
                  <a:pt x="524975" y="570856"/>
                </a:lnTo>
                <a:lnTo>
                  <a:pt x="537439" y="580898"/>
                </a:lnTo>
                <a:lnTo>
                  <a:pt x="540855" y="582528"/>
                </a:lnTo>
                <a:lnTo>
                  <a:pt x="552454" y="585615"/>
                </a:lnTo>
                <a:lnTo>
                  <a:pt x="564356" y="5929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877"/>
          <p:cNvSpPr/>
          <p:nvPr/>
        </p:nvSpPr>
        <p:spPr>
          <a:xfrm>
            <a:off x="3914775" y="2821807"/>
            <a:ext cx="878682" cy="871512"/>
          </a:xfrm>
          <a:custGeom>
            <a:avLst/>
            <a:gdLst/>
            <a:ahLst/>
            <a:cxnLst/>
            <a:rect l="0" t="0" r="0" b="0"/>
            <a:pathLst>
              <a:path w="878682" h="871512">
                <a:moveTo>
                  <a:pt x="878681" y="7118"/>
                </a:moveTo>
                <a:lnTo>
                  <a:pt x="871831" y="268"/>
                </a:lnTo>
                <a:lnTo>
                  <a:pt x="857828" y="0"/>
                </a:lnTo>
                <a:lnTo>
                  <a:pt x="854460" y="785"/>
                </a:lnTo>
                <a:lnTo>
                  <a:pt x="837048" y="9919"/>
                </a:lnTo>
                <a:lnTo>
                  <a:pt x="828163" y="18681"/>
                </a:lnTo>
                <a:lnTo>
                  <a:pt x="805731" y="43709"/>
                </a:lnTo>
                <a:lnTo>
                  <a:pt x="781572" y="64526"/>
                </a:lnTo>
                <a:lnTo>
                  <a:pt x="750513" y="89568"/>
                </a:lnTo>
                <a:lnTo>
                  <a:pt x="729907" y="109908"/>
                </a:lnTo>
                <a:lnTo>
                  <a:pt x="710165" y="132177"/>
                </a:lnTo>
                <a:lnTo>
                  <a:pt x="690808" y="155304"/>
                </a:lnTo>
                <a:lnTo>
                  <a:pt x="667388" y="180928"/>
                </a:lnTo>
                <a:lnTo>
                  <a:pt x="642692" y="207398"/>
                </a:lnTo>
                <a:lnTo>
                  <a:pt x="621132" y="232391"/>
                </a:lnTo>
                <a:lnTo>
                  <a:pt x="596734" y="258846"/>
                </a:lnTo>
                <a:lnTo>
                  <a:pt x="556222" y="300514"/>
                </a:lnTo>
                <a:lnTo>
                  <a:pt x="542265" y="314634"/>
                </a:lnTo>
                <a:lnTo>
                  <a:pt x="528991" y="329603"/>
                </a:lnTo>
                <a:lnTo>
                  <a:pt x="516173" y="345139"/>
                </a:lnTo>
                <a:lnTo>
                  <a:pt x="503659" y="361053"/>
                </a:lnTo>
                <a:lnTo>
                  <a:pt x="489760" y="377218"/>
                </a:lnTo>
                <a:lnTo>
                  <a:pt x="474938" y="393551"/>
                </a:lnTo>
                <a:lnTo>
                  <a:pt x="444446" y="425722"/>
                </a:lnTo>
                <a:lnTo>
                  <a:pt x="415018" y="455896"/>
                </a:lnTo>
                <a:lnTo>
                  <a:pt x="400504" y="471403"/>
                </a:lnTo>
                <a:lnTo>
                  <a:pt x="357322" y="518981"/>
                </a:lnTo>
                <a:lnTo>
                  <a:pt x="328672" y="548937"/>
                </a:lnTo>
                <a:lnTo>
                  <a:pt x="203819" y="674809"/>
                </a:lnTo>
                <a:lnTo>
                  <a:pt x="181338" y="699422"/>
                </a:lnTo>
                <a:lnTo>
                  <a:pt x="159970" y="723589"/>
                </a:lnTo>
                <a:lnTo>
                  <a:pt x="137243" y="747560"/>
                </a:lnTo>
                <a:lnTo>
                  <a:pt x="116030" y="767209"/>
                </a:lnTo>
                <a:lnTo>
                  <a:pt x="96813" y="783880"/>
                </a:lnTo>
                <a:lnTo>
                  <a:pt x="73400" y="805859"/>
                </a:lnTo>
                <a:lnTo>
                  <a:pt x="48747" y="827910"/>
                </a:lnTo>
                <a:lnTo>
                  <a:pt x="22574" y="849388"/>
                </a:lnTo>
                <a:lnTo>
                  <a:pt x="0" y="871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878"/>
          <p:cNvSpPr/>
          <p:nvPr/>
        </p:nvSpPr>
        <p:spPr>
          <a:xfrm>
            <a:off x="3457575" y="4214812"/>
            <a:ext cx="750094" cy="42864"/>
          </a:xfrm>
          <a:custGeom>
            <a:avLst/>
            <a:gdLst/>
            <a:ahLst/>
            <a:cxnLst/>
            <a:rect l="0" t="0" r="0" b="0"/>
            <a:pathLst>
              <a:path w="750094" h="42864">
                <a:moveTo>
                  <a:pt x="0" y="42863"/>
                </a:moveTo>
                <a:lnTo>
                  <a:pt x="0" y="35744"/>
                </a:lnTo>
                <a:lnTo>
                  <a:pt x="56093" y="35719"/>
                </a:lnTo>
                <a:lnTo>
                  <a:pt x="60414" y="34925"/>
                </a:lnTo>
                <a:lnTo>
                  <a:pt x="64882" y="33602"/>
                </a:lnTo>
                <a:lnTo>
                  <a:pt x="69448" y="31927"/>
                </a:lnTo>
                <a:lnTo>
                  <a:pt x="73286" y="30809"/>
                </a:lnTo>
                <a:lnTo>
                  <a:pt x="79668" y="29568"/>
                </a:lnTo>
                <a:lnTo>
                  <a:pt x="100844" y="28771"/>
                </a:lnTo>
                <a:lnTo>
                  <a:pt x="126001" y="28601"/>
                </a:lnTo>
                <a:lnTo>
                  <a:pt x="130832" y="27798"/>
                </a:lnTo>
                <a:lnTo>
                  <a:pt x="135640" y="26470"/>
                </a:lnTo>
                <a:lnTo>
                  <a:pt x="140433" y="24790"/>
                </a:lnTo>
                <a:lnTo>
                  <a:pt x="146009" y="23671"/>
                </a:lnTo>
                <a:lnTo>
                  <a:pt x="158555" y="22427"/>
                </a:lnTo>
                <a:lnTo>
                  <a:pt x="179006" y="21726"/>
                </a:lnTo>
                <a:lnTo>
                  <a:pt x="202340" y="20696"/>
                </a:lnTo>
                <a:lnTo>
                  <a:pt x="208712" y="19353"/>
                </a:lnTo>
                <a:lnTo>
                  <a:pt x="215341" y="17665"/>
                </a:lnTo>
                <a:lnTo>
                  <a:pt x="222936" y="16539"/>
                </a:lnTo>
                <a:lnTo>
                  <a:pt x="239841" y="15288"/>
                </a:lnTo>
                <a:lnTo>
                  <a:pt x="255821" y="14732"/>
                </a:lnTo>
                <a:lnTo>
                  <a:pt x="285482" y="14375"/>
                </a:lnTo>
                <a:lnTo>
                  <a:pt x="307101" y="14314"/>
                </a:lnTo>
                <a:lnTo>
                  <a:pt x="315065" y="13512"/>
                </a:lnTo>
                <a:lnTo>
                  <a:pt x="323550" y="12182"/>
                </a:lnTo>
                <a:lnTo>
                  <a:pt x="332381" y="10503"/>
                </a:lnTo>
                <a:lnTo>
                  <a:pt x="340650" y="9383"/>
                </a:lnTo>
                <a:lnTo>
                  <a:pt x="356187" y="8139"/>
                </a:lnTo>
                <a:lnTo>
                  <a:pt x="373146" y="7586"/>
                </a:lnTo>
                <a:lnTo>
                  <a:pt x="406112" y="7231"/>
                </a:lnTo>
                <a:lnTo>
                  <a:pt x="413617" y="6408"/>
                </a:lnTo>
                <a:lnTo>
                  <a:pt x="421000" y="5066"/>
                </a:lnTo>
                <a:lnTo>
                  <a:pt x="428304" y="3377"/>
                </a:lnTo>
                <a:lnTo>
                  <a:pt x="436348" y="2252"/>
                </a:lnTo>
                <a:lnTo>
                  <a:pt x="453753" y="1001"/>
                </a:lnTo>
                <a:lnTo>
                  <a:pt x="469955" y="445"/>
                </a:lnTo>
                <a:lnTo>
                  <a:pt x="499759" y="88"/>
                </a:lnTo>
                <a:lnTo>
                  <a:pt x="635785" y="0"/>
                </a:lnTo>
                <a:lnTo>
                  <a:pt x="642138" y="794"/>
                </a:lnTo>
                <a:lnTo>
                  <a:pt x="647961" y="2117"/>
                </a:lnTo>
                <a:lnTo>
                  <a:pt x="653430" y="3792"/>
                </a:lnTo>
                <a:lnTo>
                  <a:pt x="658663" y="4910"/>
                </a:lnTo>
                <a:lnTo>
                  <a:pt x="668712" y="6151"/>
                </a:lnTo>
                <a:lnTo>
                  <a:pt x="683294" y="6850"/>
                </a:lnTo>
                <a:lnTo>
                  <a:pt x="688098" y="7741"/>
                </a:lnTo>
                <a:lnTo>
                  <a:pt x="692888" y="9130"/>
                </a:lnTo>
                <a:lnTo>
                  <a:pt x="697669" y="10849"/>
                </a:lnTo>
                <a:lnTo>
                  <a:pt x="701650" y="11995"/>
                </a:lnTo>
                <a:lnTo>
                  <a:pt x="708190" y="13269"/>
                </a:lnTo>
                <a:lnTo>
                  <a:pt x="716334" y="13986"/>
                </a:lnTo>
                <a:lnTo>
                  <a:pt x="718856" y="14880"/>
                </a:lnTo>
                <a:lnTo>
                  <a:pt x="721331" y="16270"/>
                </a:lnTo>
                <a:lnTo>
                  <a:pt x="723775" y="17991"/>
                </a:lnTo>
                <a:lnTo>
                  <a:pt x="726991" y="19137"/>
                </a:lnTo>
                <a:lnTo>
                  <a:pt x="734798" y="20412"/>
                </a:lnTo>
                <a:lnTo>
                  <a:pt x="750093" y="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879"/>
          <p:cNvSpPr/>
          <p:nvPr/>
        </p:nvSpPr>
        <p:spPr>
          <a:xfrm>
            <a:off x="4622031" y="4114800"/>
            <a:ext cx="621482" cy="35719"/>
          </a:xfrm>
          <a:custGeom>
            <a:avLst/>
            <a:gdLst/>
            <a:ahLst/>
            <a:cxnLst/>
            <a:rect l="0" t="0" r="0" b="0"/>
            <a:pathLst>
              <a:path w="621482" h="35719">
                <a:moveTo>
                  <a:pt x="7119" y="0"/>
                </a:moveTo>
                <a:lnTo>
                  <a:pt x="0" y="0"/>
                </a:lnTo>
                <a:lnTo>
                  <a:pt x="9920" y="0"/>
                </a:lnTo>
                <a:lnTo>
                  <a:pt x="12162" y="794"/>
                </a:lnTo>
                <a:lnTo>
                  <a:pt x="14449" y="2116"/>
                </a:lnTo>
                <a:lnTo>
                  <a:pt x="16768" y="3792"/>
                </a:lnTo>
                <a:lnTo>
                  <a:pt x="19108" y="4909"/>
                </a:lnTo>
                <a:lnTo>
                  <a:pt x="21461" y="5654"/>
                </a:lnTo>
                <a:lnTo>
                  <a:pt x="27781" y="6481"/>
                </a:lnTo>
                <a:lnTo>
                  <a:pt x="47007" y="7012"/>
                </a:lnTo>
                <a:lnTo>
                  <a:pt x="104969" y="7141"/>
                </a:lnTo>
                <a:lnTo>
                  <a:pt x="112040" y="7935"/>
                </a:lnTo>
                <a:lnTo>
                  <a:pt x="118341" y="9259"/>
                </a:lnTo>
                <a:lnTo>
                  <a:pt x="124129" y="10935"/>
                </a:lnTo>
                <a:lnTo>
                  <a:pt x="130370" y="12052"/>
                </a:lnTo>
                <a:lnTo>
                  <a:pt x="136911" y="12797"/>
                </a:lnTo>
                <a:lnTo>
                  <a:pt x="150529" y="13625"/>
                </a:lnTo>
                <a:lnTo>
                  <a:pt x="164519" y="13993"/>
                </a:lnTo>
                <a:lnTo>
                  <a:pt x="310629" y="14287"/>
                </a:lnTo>
                <a:lnTo>
                  <a:pt x="319790" y="15081"/>
                </a:lnTo>
                <a:lnTo>
                  <a:pt x="329072" y="16404"/>
                </a:lnTo>
                <a:lnTo>
                  <a:pt x="338435" y="18079"/>
                </a:lnTo>
                <a:lnTo>
                  <a:pt x="347059" y="19197"/>
                </a:lnTo>
                <a:lnTo>
                  <a:pt x="355189" y="19941"/>
                </a:lnTo>
                <a:lnTo>
                  <a:pt x="362991" y="20438"/>
                </a:lnTo>
                <a:lnTo>
                  <a:pt x="371367" y="21563"/>
                </a:lnTo>
                <a:lnTo>
                  <a:pt x="380126" y="23106"/>
                </a:lnTo>
                <a:lnTo>
                  <a:pt x="389140" y="24929"/>
                </a:lnTo>
                <a:lnTo>
                  <a:pt x="398324" y="26144"/>
                </a:lnTo>
                <a:lnTo>
                  <a:pt x="407622" y="26954"/>
                </a:lnTo>
                <a:lnTo>
                  <a:pt x="425627" y="27855"/>
                </a:lnTo>
                <a:lnTo>
                  <a:pt x="441566" y="28254"/>
                </a:lnTo>
                <a:lnTo>
                  <a:pt x="491785" y="28546"/>
                </a:lnTo>
                <a:lnTo>
                  <a:pt x="498504" y="29349"/>
                </a:lnTo>
                <a:lnTo>
                  <a:pt x="504571" y="30679"/>
                </a:lnTo>
                <a:lnTo>
                  <a:pt x="510204" y="32359"/>
                </a:lnTo>
                <a:lnTo>
                  <a:pt x="516340" y="33478"/>
                </a:lnTo>
                <a:lnTo>
                  <a:pt x="522812" y="34225"/>
                </a:lnTo>
                <a:lnTo>
                  <a:pt x="536353" y="35055"/>
                </a:lnTo>
                <a:lnTo>
                  <a:pt x="555777" y="35522"/>
                </a:lnTo>
                <a:lnTo>
                  <a:pt x="592358" y="35715"/>
                </a:lnTo>
                <a:lnTo>
                  <a:pt x="621481" y="3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880"/>
          <p:cNvSpPr/>
          <p:nvPr/>
        </p:nvSpPr>
        <p:spPr>
          <a:xfrm>
            <a:off x="3450431" y="4471987"/>
            <a:ext cx="150020" cy="28576"/>
          </a:xfrm>
          <a:custGeom>
            <a:avLst/>
            <a:gdLst/>
            <a:ahLst/>
            <a:cxnLst/>
            <a:rect l="0" t="0" r="0" b="0"/>
            <a:pathLst>
              <a:path w="150020" h="28576">
                <a:moveTo>
                  <a:pt x="0" y="28575"/>
                </a:moveTo>
                <a:lnTo>
                  <a:pt x="0" y="24459"/>
                </a:lnTo>
                <a:lnTo>
                  <a:pt x="0" y="27877"/>
                </a:lnTo>
                <a:lnTo>
                  <a:pt x="794" y="27315"/>
                </a:lnTo>
                <a:lnTo>
                  <a:pt x="2116" y="26148"/>
                </a:lnTo>
                <a:lnTo>
                  <a:pt x="6849" y="21708"/>
                </a:lnTo>
                <a:lnTo>
                  <a:pt x="10849" y="21513"/>
                </a:lnTo>
                <a:lnTo>
                  <a:pt x="23929" y="21439"/>
                </a:lnTo>
                <a:lnTo>
                  <a:pt x="27065" y="20643"/>
                </a:lnTo>
                <a:lnTo>
                  <a:pt x="30743" y="19318"/>
                </a:lnTo>
                <a:lnTo>
                  <a:pt x="34783" y="17641"/>
                </a:lnTo>
                <a:lnTo>
                  <a:pt x="38270" y="16523"/>
                </a:lnTo>
                <a:lnTo>
                  <a:pt x="41388" y="15778"/>
                </a:lnTo>
                <a:lnTo>
                  <a:pt x="44261" y="15281"/>
                </a:lnTo>
                <a:lnTo>
                  <a:pt x="47764" y="14156"/>
                </a:lnTo>
                <a:lnTo>
                  <a:pt x="51686" y="12613"/>
                </a:lnTo>
                <a:lnTo>
                  <a:pt x="55889" y="10790"/>
                </a:lnTo>
                <a:lnTo>
                  <a:pt x="59484" y="9574"/>
                </a:lnTo>
                <a:lnTo>
                  <a:pt x="62675" y="8764"/>
                </a:lnTo>
                <a:lnTo>
                  <a:pt x="65595" y="8224"/>
                </a:lnTo>
                <a:lnTo>
                  <a:pt x="69130" y="7864"/>
                </a:lnTo>
                <a:lnTo>
                  <a:pt x="73074" y="7624"/>
                </a:lnTo>
                <a:lnTo>
                  <a:pt x="80896" y="7357"/>
                </a:lnTo>
                <a:lnTo>
                  <a:pt x="87018" y="7239"/>
                </a:lnTo>
                <a:lnTo>
                  <a:pt x="90556" y="6414"/>
                </a:lnTo>
                <a:lnTo>
                  <a:pt x="94502" y="5069"/>
                </a:lnTo>
                <a:lnTo>
                  <a:pt x="98720" y="3380"/>
                </a:lnTo>
                <a:lnTo>
                  <a:pt x="102326" y="2253"/>
                </a:lnTo>
                <a:lnTo>
                  <a:pt x="105523" y="1502"/>
                </a:lnTo>
                <a:lnTo>
                  <a:pt x="108449" y="1001"/>
                </a:lnTo>
                <a:lnTo>
                  <a:pt x="111193" y="667"/>
                </a:lnTo>
                <a:lnTo>
                  <a:pt x="113816" y="445"/>
                </a:lnTo>
                <a:lnTo>
                  <a:pt x="119937" y="88"/>
                </a:lnTo>
                <a:lnTo>
                  <a:pt x="142089" y="0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881"/>
          <p:cNvSpPr/>
          <p:nvPr/>
        </p:nvSpPr>
        <p:spPr>
          <a:xfrm>
            <a:off x="3664743" y="4336579"/>
            <a:ext cx="271464" cy="263997"/>
          </a:xfrm>
          <a:custGeom>
            <a:avLst/>
            <a:gdLst/>
            <a:ahLst/>
            <a:cxnLst/>
            <a:rect l="0" t="0" r="0" b="0"/>
            <a:pathLst>
              <a:path w="271464" h="263997">
                <a:moveTo>
                  <a:pt x="0" y="49683"/>
                </a:moveTo>
                <a:lnTo>
                  <a:pt x="6151" y="43532"/>
                </a:lnTo>
                <a:lnTo>
                  <a:pt x="6703" y="40864"/>
                </a:lnTo>
                <a:lnTo>
                  <a:pt x="6850" y="39041"/>
                </a:lnTo>
                <a:lnTo>
                  <a:pt x="7742" y="37826"/>
                </a:lnTo>
                <a:lnTo>
                  <a:pt x="9130" y="37016"/>
                </a:lnTo>
                <a:lnTo>
                  <a:pt x="10849" y="36476"/>
                </a:lnTo>
                <a:lnTo>
                  <a:pt x="11996" y="35322"/>
                </a:lnTo>
                <a:lnTo>
                  <a:pt x="12760" y="33759"/>
                </a:lnTo>
                <a:lnTo>
                  <a:pt x="13269" y="31924"/>
                </a:lnTo>
                <a:lnTo>
                  <a:pt x="15952" y="27767"/>
                </a:lnTo>
                <a:lnTo>
                  <a:pt x="21924" y="20965"/>
                </a:lnTo>
                <a:lnTo>
                  <a:pt x="24141" y="18631"/>
                </a:lnTo>
                <a:lnTo>
                  <a:pt x="26413" y="17075"/>
                </a:lnTo>
                <a:lnTo>
                  <a:pt x="33403" y="14093"/>
                </a:lnTo>
                <a:lnTo>
                  <a:pt x="38129" y="10582"/>
                </a:lnTo>
                <a:lnTo>
                  <a:pt x="41294" y="9328"/>
                </a:lnTo>
                <a:lnTo>
                  <a:pt x="49045" y="7935"/>
                </a:lnTo>
                <a:lnTo>
                  <a:pt x="55665" y="5199"/>
                </a:lnTo>
                <a:lnTo>
                  <a:pt x="61252" y="2131"/>
                </a:lnTo>
                <a:lnTo>
                  <a:pt x="66381" y="768"/>
                </a:lnTo>
                <a:lnTo>
                  <a:pt x="73424" y="162"/>
                </a:lnTo>
                <a:lnTo>
                  <a:pt x="77525" y="0"/>
                </a:lnTo>
                <a:lnTo>
                  <a:pt x="81052" y="686"/>
                </a:lnTo>
                <a:lnTo>
                  <a:pt x="89809" y="4650"/>
                </a:lnTo>
                <a:lnTo>
                  <a:pt x="94948" y="5856"/>
                </a:lnTo>
                <a:lnTo>
                  <a:pt x="99879" y="8508"/>
                </a:lnTo>
                <a:lnTo>
                  <a:pt x="107117" y="14464"/>
                </a:lnTo>
                <a:lnTo>
                  <a:pt x="114289" y="21256"/>
                </a:lnTo>
                <a:lnTo>
                  <a:pt x="123823" y="30662"/>
                </a:lnTo>
                <a:lnTo>
                  <a:pt x="125411" y="33827"/>
                </a:lnTo>
                <a:lnTo>
                  <a:pt x="127176" y="41578"/>
                </a:lnTo>
                <a:lnTo>
                  <a:pt x="127646" y="45867"/>
                </a:lnTo>
                <a:lnTo>
                  <a:pt x="127960" y="50314"/>
                </a:lnTo>
                <a:lnTo>
                  <a:pt x="128170" y="54866"/>
                </a:lnTo>
                <a:lnTo>
                  <a:pt x="129103" y="59489"/>
                </a:lnTo>
                <a:lnTo>
                  <a:pt x="130519" y="64158"/>
                </a:lnTo>
                <a:lnTo>
                  <a:pt x="132257" y="68857"/>
                </a:lnTo>
                <a:lnTo>
                  <a:pt x="133415" y="73578"/>
                </a:lnTo>
                <a:lnTo>
                  <a:pt x="134187" y="78313"/>
                </a:lnTo>
                <a:lnTo>
                  <a:pt x="134702" y="83057"/>
                </a:lnTo>
                <a:lnTo>
                  <a:pt x="134251" y="88601"/>
                </a:lnTo>
                <a:lnTo>
                  <a:pt x="133157" y="94679"/>
                </a:lnTo>
                <a:lnTo>
                  <a:pt x="131634" y="101112"/>
                </a:lnTo>
                <a:lnTo>
                  <a:pt x="130619" y="106987"/>
                </a:lnTo>
                <a:lnTo>
                  <a:pt x="129942" y="112492"/>
                </a:lnTo>
                <a:lnTo>
                  <a:pt x="129490" y="117750"/>
                </a:lnTo>
                <a:lnTo>
                  <a:pt x="129189" y="122842"/>
                </a:lnTo>
                <a:lnTo>
                  <a:pt x="128855" y="132733"/>
                </a:lnTo>
                <a:lnTo>
                  <a:pt x="127973" y="137594"/>
                </a:lnTo>
                <a:lnTo>
                  <a:pt x="126590" y="142422"/>
                </a:lnTo>
                <a:lnTo>
                  <a:pt x="124875" y="147227"/>
                </a:lnTo>
                <a:lnTo>
                  <a:pt x="122937" y="152019"/>
                </a:lnTo>
                <a:lnTo>
                  <a:pt x="120852" y="156801"/>
                </a:lnTo>
                <a:lnTo>
                  <a:pt x="116418" y="166347"/>
                </a:lnTo>
                <a:lnTo>
                  <a:pt x="104740" y="190174"/>
                </a:lnTo>
                <a:lnTo>
                  <a:pt x="103165" y="194938"/>
                </a:lnTo>
                <a:lnTo>
                  <a:pt x="102114" y="199701"/>
                </a:lnTo>
                <a:lnTo>
                  <a:pt x="101414" y="204463"/>
                </a:lnTo>
                <a:lnTo>
                  <a:pt x="99359" y="208433"/>
                </a:lnTo>
                <a:lnTo>
                  <a:pt x="92843" y="214959"/>
                </a:lnTo>
                <a:lnTo>
                  <a:pt x="90470" y="217811"/>
                </a:lnTo>
                <a:lnTo>
                  <a:pt x="87834" y="223096"/>
                </a:lnTo>
                <a:lnTo>
                  <a:pt x="86338" y="224823"/>
                </a:lnTo>
                <a:lnTo>
                  <a:pt x="84546" y="225975"/>
                </a:lnTo>
                <a:lnTo>
                  <a:pt x="82558" y="226742"/>
                </a:lnTo>
                <a:lnTo>
                  <a:pt x="75967" y="231615"/>
                </a:lnTo>
                <a:lnTo>
                  <a:pt x="73664" y="232883"/>
                </a:lnTo>
                <a:lnTo>
                  <a:pt x="68988" y="234293"/>
                </a:lnTo>
                <a:lnTo>
                  <a:pt x="61893" y="235086"/>
                </a:lnTo>
                <a:lnTo>
                  <a:pt x="54763" y="235322"/>
                </a:lnTo>
                <a:lnTo>
                  <a:pt x="47624" y="235391"/>
                </a:lnTo>
                <a:lnTo>
                  <a:pt x="45243" y="234607"/>
                </a:lnTo>
                <a:lnTo>
                  <a:pt x="40481" y="231619"/>
                </a:lnTo>
                <a:lnTo>
                  <a:pt x="38894" y="229712"/>
                </a:lnTo>
                <a:lnTo>
                  <a:pt x="37836" y="227646"/>
                </a:lnTo>
                <a:lnTo>
                  <a:pt x="37130" y="225475"/>
                </a:lnTo>
                <a:lnTo>
                  <a:pt x="34230" y="220946"/>
                </a:lnTo>
                <a:lnTo>
                  <a:pt x="32345" y="218627"/>
                </a:lnTo>
                <a:lnTo>
                  <a:pt x="31088" y="216288"/>
                </a:lnTo>
                <a:lnTo>
                  <a:pt x="29692" y="211571"/>
                </a:lnTo>
                <a:lnTo>
                  <a:pt x="28906" y="204453"/>
                </a:lnTo>
                <a:lnTo>
                  <a:pt x="28673" y="197317"/>
                </a:lnTo>
                <a:lnTo>
                  <a:pt x="28584" y="176882"/>
                </a:lnTo>
                <a:lnTo>
                  <a:pt x="29375" y="174170"/>
                </a:lnTo>
                <a:lnTo>
                  <a:pt x="32370" y="169040"/>
                </a:lnTo>
                <a:lnTo>
                  <a:pt x="38519" y="161689"/>
                </a:lnTo>
                <a:lnTo>
                  <a:pt x="43049" y="154761"/>
                </a:lnTo>
                <a:lnTo>
                  <a:pt x="45368" y="150692"/>
                </a:lnTo>
                <a:lnTo>
                  <a:pt x="47708" y="147979"/>
                </a:lnTo>
                <a:lnTo>
                  <a:pt x="50062" y="146169"/>
                </a:lnTo>
                <a:lnTo>
                  <a:pt x="63335" y="139474"/>
                </a:lnTo>
                <a:lnTo>
                  <a:pt x="69953" y="137215"/>
                </a:lnTo>
                <a:lnTo>
                  <a:pt x="76334" y="136211"/>
                </a:lnTo>
                <a:lnTo>
                  <a:pt x="84462" y="135765"/>
                </a:lnTo>
                <a:lnTo>
                  <a:pt x="93365" y="135567"/>
                </a:lnTo>
                <a:lnTo>
                  <a:pt x="112017" y="135439"/>
                </a:lnTo>
                <a:lnTo>
                  <a:pt x="116747" y="136223"/>
                </a:lnTo>
                <a:lnTo>
                  <a:pt x="121487" y="137539"/>
                </a:lnTo>
                <a:lnTo>
                  <a:pt x="126236" y="139210"/>
                </a:lnTo>
                <a:lnTo>
                  <a:pt x="130988" y="141118"/>
                </a:lnTo>
                <a:lnTo>
                  <a:pt x="135745" y="143183"/>
                </a:lnTo>
                <a:lnTo>
                  <a:pt x="145262" y="147595"/>
                </a:lnTo>
                <a:lnTo>
                  <a:pt x="169070" y="159257"/>
                </a:lnTo>
                <a:lnTo>
                  <a:pt x="173832" y="162420"/>
                </a:lnTo>
                <a:lnTo>
                  <a:pt x="178594" y="166116"/>
                </a:lnTo>
                <a:lnTo>
                  <a:pt x="183357" y="170168"/>
                </a:lnTo>
                <a:lnTo>
                  <a:pt x="190765" y="176786"/>
                </a:lnTo>
                <a:lnTo>
                  <a:pt x="197497" y="183167"/>
                </a:lnTo>
                <a:lnTo>
                  <a:pt x="205781" y="191295"/>
                </a:lnTo>
                <a:lnTo>
                  <a:pt x="210212" y="194891"/>
                </a:lnTo>
                <a:lnTo>
                  <a:pt x="214754" y="198082"/>
                </a:lnTo>
                <a:lnTo>
                  <a:pt x="219370" y="201003"/>
                </a:lnTo>
                <a:lnTo>
                  <a:pt x="222446" y="203745"/>
                </a:lnTo>
                <a:lnTo>
                  <a:pt x="224498" y="206366"/>
                </a:lnTo>
                <a:lnTo>
                  <a:pt x="225865" y="208907"/>
                </a:lnTo>
                <a:lnTo>
                  <a:pt x="231618" y="215964"/>
                </a:lnTo>
                <a:lnTo>
                  <a:pt x="237879" y="223598"/>
                </a:lnTo>
                <a:lnTo>
                  <a:pt x="240662" y="229637"/>
                </a:lnTo>
                <a:lnTo>
                  <a:pt x="244015" y="234967"/>
                </a:lnTo>
                <a:lnTo>
                  <a:pt x="250366" y="242430"/>
                </a:lnTo>
                <a:lnTo>
                  <a:pt x="257072" y="249543"/>
                </a:lnTo>
                <a:lnTo>
                  <a:pt x="271463" y="263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882"/>
          <p:cNvSpPr/>
          <p:nvPr/>
        </p:nvSpPr>
        <p:spPr>
          <a:xfrm>
            <a:off x="4557738" y="4336256"/>
            <a:ext cx="178569" cy="14209"/>
          </a:xfrm>
          <a:custGeom>
            <a:avLst/>
            <a:gdLst/>
            <a:ahLst/>
            <a:cxnLst/>
            <a:rect l="0" t="0" r="0" b="0"/>
            <a:pathLst>
              <a:path w="178569" h="14209">
                <a:moveTo>
                  <a:pt x="7118" y="7144"/>
                </a:moveTo>
                <a:lnTo>
                  <a:pt x="61" y="7144"/>
                </a:lnTo>
                <a:lnTo>
                  <a:pt x="33" y="7938"/>
                </a:lnTo>
                <a:lnTo>
                  <a:pt x="0" y="10936"/>
                </a:lnTo>
                <a:lnTo>
                  <a:pt x="785" y="12053"/>
                </a:lnTo>
                <a:lnTo>
                  <a:pt x="2102" y="12798"/>
                </a:lnTo>
                <a:lnTo>
                  <a:pt x="6127" y="13993"/>
                </a:lnTo>
                <a:lnTo>
                  <a:pt x="7251" y="13297"/>
                </a:lnTo>
                <a:lnTo>
                  <a:pt x="8794" y="12040"/>
                </a:lnTo>
                <a:lnTo>
                  <a:pt x="13181" y="8110"/>
                </a:lnTo>
                <a:lnTo>
                  <a:pt x="14335" y="8582"/>
                </a:lnTo>
                <a:lnTo>
                  <a:pt x="15898" y="9690"/>
                </a:lnTo>
                <a:lnTo>
                  <a:pt x="17734" y="11222"/>
                </a:lnTo>
                <a:lnTo>
                  <a:pt x="19751" y="12244"/>
                </a:lnTo>
                <a:lnTo>
                  <a:pt x="21890" y="12925"/>
                </a:lnTo>
                <a:lnTo>
                  <a:pt x="24110" y="13379"/>
                </a:lnTo>
                <a:lnTo>
                  <a:pt x="26383" y="13681"/>
                </a:lnTo>
                <a:lnTo>
                  <a:pt x="31026" y="14018"/>
                </a:lnTo>
                <a:lnTo>
                  <a:pt x="37852" y="14168"/>
                </a:lnTo>
                <a:lnTo>
                  <a:pt x="41895" y="14208"/>
                </a:lnTo>
                <a:lnTo>
                  <a:pt x="45384" y="13440"/>
                </a:lnTo>
                <a:lnTo>
                  <a:pt x="48504" y="12135"/>
                </a:lnTo>
                <a:lnTo>
                  <a:pt x="51377" y="10471"/>
                </a:lnTo>
                <a:lnTo>
                  <a:pt x="54880" y="9362"/>
                </a:lnTo>
                <a:lnTo>
                  <a:pt x="58803" y="8622"/>
                </a:lnTo>
                <a:lnTo>
                  <a:pt x="63006" y="8129"/>
                </a:lnTo>
                <a:lnTo>
                  <a:pt x="66601" y="7801"/>
                </a:lnTo>
                <a:lnTo>
                  <a:pt x="69793" y="7582"/>
                </a:lnTo>
                <a:lnTo>
                  <a:pt x="72713" y="7436"/>
                </a:lnTo>
                <a:lnTo>
                  <a:pt x="80192" y="7273"/>
                </a:lnTo>
                <a:lnTo>
                  <a:pt x="84409" y="7230"/>
                </a:lnTo>
                <a:lnTo>
                  <a:pt x="88808" y="6407"/>
                </a:lnTo>
                <a:lnTo>
                  <a:pt x="93328" y="5065"/>
                </a:lnTo>
                <a:lnTo>
                  <a:pt x="97928" y="3377"/>
                </a:lnTo>
                <a:lnTo>
                  <a:pt x="101789" y="2252"/>
                </a:lnTo>
                <a:lnTo>
                  <a:pt x="105157" y="1500"/>
                </a:lnTo>
                <a:lnTo>
                  <a:pt x="108196" y="1000"/>
                </a:lnTo>
                <a:lnTo>
                  <a:pt x="111810" y="667"/>
                </a:lnTo>
                <a:lnTo>
                  <a:pt x="115806" y="445"/>
                </a:lnTo>
                <a:lnTo>
                  <a:pt x="124480" y="198"/>
                </a:lnTo>
                <a:lnTo>
                  <a:pt x="165782" y="3"/>
                </a:lnTo>
                <a:lnTo>
                  <a:pt x="1785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883"/>
          <p:cNvSpPr/>
          <p:nvPr/>
        </p:nvSpPr>
        <p:spPr>
          <a:xfrm>
            <a:off x="4800704" y="4214907"/>
            <a:ext cx="199922" cy="292800"/>
          </a:xfrm>
          <a:custGeom>
            <a:avLst/>
            <a:gdLst/>
            <a:ahLst/>
            <a:cxnLst/>
            <a:rect l="0" t="0" r="0" b="0"/>
            <a:pathLst>
              <a:path w="199922" h="292800">
                <a:moveTo>
                  <a:pt x="21327" y="42768"/>
                </a:moveTo>
                <a:lnTo>
                  <a:pt x="21327" y="38975"/>
                </a:lnTo>
                <a:lnTo>
                  <a:pt x="22121" y="37064"/>
                </a:lnTo>
                <a:lnTo>
                  <a:pt x="27030" y="30583"/>
                </a:lnTo>
                <a:lnTo>
                  <a:pt x="31270" y="25975"/>
                </a:lnTo>
                <a:lnTo>
                  <a:pt x="33512" y="24429"/>
                </a:lnTo>
                <a:lnTo>
                  <a:pt x="38120" y="22711"/>
                </a:lnTo>
                <a:lnTo>
                  <a:pt x="41253" y="21459"/>
                </a:lnTo>
                <a:lnTo>
                  <a:pt x="44930" y="19831"/>
                </a:lnTo>
                <a:lnTo>
                  <a:pt x="54652" y="15306"/>
                </a:lnTo>
                <a:lnTo>
                  <a:pt x="63921" y="10730"/>
                </a:lnTo>
                <a:lnTo>
                  <a:pt x="70156" y="8685"/>
                </a:lnTo>
                <a:lnTo>
                  <a:pt x="72929" y="8140"/>
                </a:lnTo>
                <a:lnTo>
                  <a:pt x="78128" y="5417"/>
                </a:lnTo>
                <a:lnTo>
                  <a:pt x="80625" y="3580"/>
                </a:lnTo>
                <a:lnTo>
                  <a:pt x="83878" y="2355"/>
                </a:lnTo>
                <a:lnTo>
                  <a:pt x="87634" y="1538"/>
                </a:lnTo>
                <a:lnTo>
                  <a:pt x="91725" y="994"/>
                </a:lnTo>
                <a:lnTo>
                  <a:pt x="95247" y="631"/>
                </a:lnTo>
                <a:lnTo>
                  <a:pt x="101276" y="227"/>
                </a:lnTo>
                <a:lnTo>
                  <a:pt x="106601" y="48"/>
                </a:lnTo>
                <a:lnTo>
                  <a:pt x="109133" y="0"/>
                </a:lnTo>
                <a:lnTo>
                  <a:pt x="112408" y="763"/>
                </a:lnTo>
                <a:lnTo>
                  <a:pt x="116179" y="2064"/>
                </a:lnTo>
                <a:lnTo>
                  <a:pt x="120280" y="3726"/>
                </a:lnTo>
                <a:lnTo>
                  <a:pt x="123808" y="4833"/>
                </a:lnTo>
                <a:lnTo>
                  <a:pt x="129845" y="6064"/>
                </a:lnTo>
                <a:lnTo>
                  <a:pt x="135174" y="8728"/>
                </a:lnTo>
                <a:lnTo>
                  <a:pt x="140188" y="12557"/>
                </a:lnTo>
                <a:lnTo>
                  <a:pt x="145062" y="16906"/>
                </a:lnTo>
                <a:lnTo>
                  <a:pt x="147473" y="18383"/>
                </a:lnTo>
                <a:lnTo>
                  <a:pt x="152269" y="20024"/>
                </a:lnTo>
                <a:lnTo>
                  <a:pt x="157046" y="22869"/>
                </a:lnTo>
                <a:lnTo>
                  <a:pt x="159431" y="24740"/>
                </a:lnTo>
                <a:lnTo>
                  <a:pt x="161021" y="27574"/>
                </a:lnTo>
                <a:lnTo>
                  <a:pt x="162789" y="34957"/>
                </a:lnTo>
                <a:lnTo>
                  <a:pt x="163574" y="41413"/>
                </a:lnTo>
                <a:lnTo>
                  <a:pt x="163783" y="44246"/>
                </a:lnTo>
                <a:lnTo>
                  <a:pt x="166133" y="51627"/>
                </a:lnTo>
                <a:lnTo>
                  <a:pt x="169029" y="60199"/>
                </a:lnTo>
                <a:lnTo>
                  <a:pt x="170316" y="69300"/>
                </a:lnTo>
                <a:lnTo>
                  <a:pt x="170888" y="76520"/>
                </a:lnTo>
                <a:lnTo>
                  <a:pt x="171142" y="83962"/>
                </a:lnTo>
                <a:lnTo>
                  <a:pt x="171255" y="95208"/>
                </a:lnTo>
                <a:lnTo>
                  <a:pt x="170491" y="100747"/>
                </a:lnTo>
                <a:lnTo>
                  <a:pt x="169189" y="106026"/>
                </a:lnTo>
                <a:lnTo>
                  <a:pt x="167526" y="111134"/>
                </a:lnTo>
                <a:lnTo>
                  <a:pt x="166418" y="116127"/>
                </a:lnTo>
                <a:lnTo>
                  <a:pt x="165680" y="121042"/>
                </a:lnTo>
                <a:lnTo>
                  <a:pt x="165187" y="125907"/>
                </a:lnTo>
                <a:lnTo>
                  <a:pt x="164065" y="130738"/>
                </a:lnTo>
                <a:lnTo>
                  <a:pt x="162523" y="135546"/>
                </a:lnTo>
                <a:lnTo>
                  <a:pt x="160701" y="140338"/>
                </a:lnTo>
                <a:lnTo>
                  <a:pt x="158693" y="145121"/>
                </a:lnTo>
                <a:lnTo>
                  <a:pt x="156560" y="149897"/>
                </a:lnTo>
                <a:lnTo>
                  <a:pt x="154345" y="154668"/>
                </a:lnTo>
                <a:lnTo>
                  <a:pt x="152075" y="160231"/>
                </a:lnTo>
                <a:lnTo>
                  <a:pt x="149767" y="166320"/>
                </a:lnTo>
                <a:lnTo>
                  <a:pt x="147435" y="172761"/>
                </a:lnTo>
                <a:lnTo>
                  <a:pt x="145086" y="178642"/>
                </a:lnTo>
                <a:lnTo>
                  <a:pt x="142727" y="184151"/>
                </a:lnTo>
                <a:lnTo>
                  <a:pt x="140360" y="189410"/>
                </a:lnTo>
                <a:lnTo>
                  <a:pt x="135614" y="197371"/>
                </a:lnTo>
                <a:lnTo>
                  <a:pt x="130858" y="204349"/>
                </a:lnTo>
                <a:lnTo>
                  <a:pt x="126099" y="212742"/>
                </a:lnTo>
                <a:lnTo>
                  <a:pt x="121338" y="221764"/>
                </a:lnTo>
                <a:lnTo>
                  <a:pt x="118957" y="226392"/>
                </a:lnTo>
                <a:lnTo>
                  <a:pt x="115783" y="230271"/>
                </a:lnTo>
                <a:lnTo>
                  <a:pt x="112079" y="233651"/>
                </a:lnTo>
                <a:lnTo>
                  <a:pt x="108022" y="236699"/>
                </a:lnTo>
                <a:lnTo>
                  <a:pt x="104523" y="239524"/>
                </a:lnTo>
                <a:lnTo>
                  <a:pt x="98520" y="244780"/>
                </a:lnTo>
                <a:lnTo>
                  <a:pt x="95014" y="247292"/>
                </a:lnTo>
                <a:lnTo>
                  <a:pt x="91089" y="249761"/>
                </a:lnTo>
                <a:lnTo>
                  <a:pt x="86885" y="252201"/>
                </a:lnTo>
                <a:lnTo>
                  <a:pt x="83288" y="253827"/>
                </a:lnTo>
                <a:lnTo>
                  <a:pt x="77176" y="255635"/>
                </a:lnTo>
                <a:lnTo>
                  <a:pt x="73641" y="256116"/>
                </a:lnTo>
                <a:lnTo>
                  <a:pt x="69697" y="256438"/>
                </a:lnTo>
                <a:lnTo>
                  <a:pt x="65479" y="256652"/>
                </a:lnTo>
                <a:lnTo>
                  <a:pt x="61874" y="257588"/>
                </a:lnTo>
                <a:lnTo>
                  <a:pt x="55752" y="260746"/>
                </a:lnTo>
                <a:lnTo>
                  <a:pt x="52214" y="261905"/>
                </a:lnTo>
                <a:lnTo>
                  <a:pt x="48269" y="262678"/>
                </a:lnTo>
                <a:lnTo>
                  <a:pt x="44050" y="263193"/>
                </a:lnTo>
                <a:lnTo>
                  <a:pt x="39651" y="262743"/>
                </a:lnTo>
                <a:lnTo>
                  <a:pt x="35130" y="261649"/>
                </a:lnTo>
                <a:lnTo>
                  <a:pt x="24054" y="257983"/>
                </a:lnTo>
                <a:lnTo>
                  <a:pt x="18306" y="257481"/>
                </a:lnTo>
                <a:lnTo>
                  <a:pt x="14550" y="257347"/>
                </a:lnTo>
                <a:lnTo>
                  <a:pt x="12047" y="256465"/>
                </a:lnTo>
                <a:lnTo>
                  <a:pt x="10377" y="255082"/>
                </a:lnTo>
                <a:lnTo>
                  <a:pt x="5912" y="249344"/>
                </a:lnTo>
                <a:lnTo>
                  <a:pt x="1084" y="244087"/>
                </a:lnTo>
                <a:lnTo>
                  <a:pt x="688" y="242862"/>
                </a:lnTo>
                <a:lnTo>
                  <a:pt x="52" y="235192"/>
                </a:lnTo>
                <a:lnTo>
                  <a:pt x="0" y="232963"/>
                </a:lnTo>
                <a:lnTo>
                  <a:pt x="759" y="230683"/>
                </a:lnTo>
                <a:lnTo>
                  <a:pt x="3719" y="226034"/>
                </a:lnTo>
                <a:lnTo>
                  <a:pt x="9848" y="218954"/>
                </a:lnTo>
                <a:lnTo>
                  <a:pt x="14373" y="214206"/>
                </a:lnTo>
                <a:lnTo>
                  <a:pt x="16691" y="211828"/>
                </a:lnTo>
                <a:lnTo>
                  <a:pt x="19824" y="210244"/>
                </a:lnTo>
                <a:lnTo>
                  <a:pt x="23500" y="209187"/>
                </a:lnTo>
                <a:lnTo>
                  <a:pt x="27538" y="208483"/>
                </a:lnTo>
                <a:lnTo>
                  <a:pt x="31818" y="208013"/>
                </a:lnTo>
                <a:lnTo>
                  <a:pt x="36258" y="207700"/>
                </a:lnTo>
                <a:lnTo>
                  <a:pt x="40806" y="207492"/>
                </a:lnTo>
                <a:lnTo>
                  <a:pt x="50093" y="207259"/>
                </a:lnTo>
                <a:lnTo>
                  <a:pt x="68989" y="207110"/>
                </a:lnTo>
                <a:lnTo>
                  <a:pt x="73739" y="207892"/>
                </a:lnTo>
                <a:lnTo>
                  <a:pt x="78494" y="209207"/>
                </a:lnTo>
                <a:lnTo>
                  <a:pt x="101323" y="217020"/>
                </a:lnTo>
                <a:lnTo>
                  <a:pt x="107201" y="219261"/>
                </a:lnTo>
                <a:lnTo>
                  <a:pt x="112707" y="221549"/>
                </a:lnTo>
                <a:lnTo>
                  <a:pt x="117966" y="223867"/>
                </a:lnTo>
                <a:lnTo>
                  <a:pt x="128042" y="228560"/>
                </a:lnTo>
                <a:lnTo>
                  <a:pt x="147446" y="238041"/>
                </a:lnTo>
                <a:lnTo>
                  <a:pt x="152237" y="241212"/>
                </a:lnTo>
                <a:lnTo>
                  <a:pt x="157019" y="244914"/>
                </a:lnTo>
                <a:lnTo>
                  <a:pt x="161795" y="248970"/>
                </a:lnTo>
                <a:lnTo>
                  <a:pt x="165772" y="252467"/>
                </a:lnTo>
                <a:lnTo>
                  <a:pt x="172308" y="258469"/>
                </a:lnTo>
                <a:lnTo>
                  <a:pt x="187881" y="273700"/>
                </a:lnTo>
                <a:lnTo>
                  <a:pt x="194040" y="279812"/>
                </a:lnTo>
                <a:lnTo>
                  <a:pt x="196001" y="282554"/>
                </a:lnTo>
                <a:lnTo>
                  <a:pt x="197307" y="285175"/>
                </a:lnTo>
                <a:lnTo>
                  <a:pt x="199921" y="292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884"/>
          <p:cNvSpPr/>
          <p:nvPr/>
        </p:nvSpPr>
        <p:spPr>
          <a:xfrm>
            <a:off x="6800850" y="3071812"/>
            <a:ext cx="235744" cy="214314"/>
          </a:xfrm>
          <a:custGeom>
            <a:avLst/>
            <a:gdLst/>
            <a:ahLst/>
            <a:cxnLst/>
            <a:rect l="0" t="0" r="0" b="0"/>
            <a:pathLst>
              <a:path w="235744" h="214314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6"/>
                </a:lnTo>
                <a:lnTo>
                  <a:pt x="5653" y="8819"/>
                </a:lnTo>
                <a:lnTo>
                  <a:pt x="6150" y="10642"/>
                </a:lnTo>
                <a:lnTo>
                  <a:pt x="8819" y="14784"/>
                </a:lnTo>
                <a:lnTo>
                  <a:pt x="10642" y="17000"/>
                </a:lnTo>
                <a:lnTo>
                  <a:pt x="11857" y="19271"/>
                </a:lnTo>
                <a:lnTo>
                  <a:pt x="13207" y="23911"/>
                </a:lnTo>
                <a:lnTo>
                  <a:pt x="15924" y="28619"/>
                </a:lnTo>
                <a:lnTo>
                  <a:pt x="19777" y="33357"/>
                </a:lnTo>
                <a:lnTo>
                  <a:pt x="24135" y="38109"/>
                </a:lnTo>
                <a:lnTo>
                  <a:pt x="31052" y="45246"/>
                </a:lnTo>
                <a:lnTo>
                  <a:pt x="45251" y="59532"/>
                </a:lnTo>
                <a:lnTo>
                  <a:pt x="47630" y="62706"/>
                </a:lnTo>
                <a:lnTo>
                  <a:pt x="50010" y="66411"/>
                </a:lnTo>
                <a:lnTo>
                  <a:pt x="52389" y="70468"/>
                </a:lnTo>
                <a:lnTo>
                  <a:pt x="57151" y="77092"/>
                </a:lnTo>
                <a:lnTo>
                  <a:pt x="61913" y="82682"/>
                </a:lnTo>
                <a:lnTo>
                  <a:pt x="66675" y="87812"/>
                </a:lnTo>
                <a:lnTo>
                  <a:pt x="73554" y="92738"/>
                </a:lnTo>
                <a:lnTo>
                  <a:pt x="77611" y="95163"/>
                </a:lnTo>
                <a:lnTo>
                  <a:pt x="84235" y="99974"/>
                </a:lnTo>
                <a:lnTo>
                  <a:pt x="90619" y="105552"/>
                </a:lnTo>
                <a:lnTo>
                  <a:pt x="98748" y="113322"/>
                </a:lnTo>
                <a:lnTo>
                  <a:pt x="103138" y="116823"/>
                </a:lnTo>
                <a:lnTo>
                  <a:pt x="107653" y="119951"/>
                </a:lnTo>
                <a:lnTo>
                  <a:pt x="112249" y="122830"/>
                </a:lnTo>
                <a:lnTo>
                  <a:pt x="119474" y="128145"/>
                </a:lnTo>
                <a:lnTo>
                  <a:pt x="125331" y="133154"/>
                </a:lnTo>
                <a:lnTo>
                  <a:pt x="130579" y="138025"/>
                </a:lnTo>
                <a:lnTo>
                  <a:pt x="137675" y="142836"/>
                </a:lnTo>
                <a:lnTo>
                  <a:pt x="141789" y="145230"/>
                </a:lnTo>
                <a:lnTo>
                  <a:pt x="146120" y="147620"/>
                </a:lnTo>
                <a:lnTo>
                  <a:pt x="155164" y="152392"/>
                </a:lnTo>
                <a:lnTo>
                  <a:pt x="159005" y="155570"/>
                </a:lnTo>
                <a:lnTo>
                  <a:pt x="162360" y="159276"/>
                </a:lnTo>
                <a:lnTo>
                  <a:pt x="165390" y="163334"/>
                </a:lnTo>
                <a:lnTo>
                  <a:pt x="170873" y="169960"/>
                </a:lnTo>
                <a:lnTo>
                  <a:pt x="173446" y="172838"/>
                </a:lnTo>
                <a:lnTo>
                  <a:pt x="180539" y="178152"/>
                </a:lnTo>
                <a:lnTo>
                  <a:pt x="184653" y="180681"/>
                </a:lnTo>
                <a:lnTo>
                  <a:pt x="191341" y="183490"/>
                </a:lnTo>
                <a:lnTo>
                  <a:pt x="194235" y="184239"/>
                </a:lnTo>
                <a:lnTo>
                  <a:pt x="199569" y="187188"/>
                </a:lnTo>
                <a:lnTo>
                  <a:pt x="204584" y="191145"/>
                </a:lnTo>
                <a:lnTo>
                  <a:pt x="209460" y="195549"/>
                </a:lnTo>
                <a:lnTo>
                  <a:pt x="211077" y="197835"/>
                </a:lnTo>
                <a:lnTo>
                  <a:pt x="212874" y="202492"/>
                </a:lnTo>
                <a:lnTo>
                  <a:pt x="214147" y="204051"/>
                </a:lnTo>
                <a:lnTo>
                  <a:pt x="215789" y="205090"/>
                </a:lnTo>
                <a:lnTo>
                  <a:pt x="217678" y="205783"/>
                </a:lnTo>
                <a:lnTo>
                  <a:pt x="221894" y="208669"/>
                </a:lnTo>
                <a:lnTo>
                  <a:pt x="228483" y="214214"/>
                </a:lnTo>
                <a:lnTo>
                  <a:pt x="23574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885"/>
          <p:cNvSpPr/>
          <p:nvPr/>
        </p:nvSpPr>
        <p:spPr>
          <a:xfrm>
            <a:off x="6800850" y="3043237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171450" y="0"/>
                </a:moveTo>
                <a:lnTo>
                  <a:pt x="171450" y="3792"/>
                </a:lnTo>
                <a:lnTo>
                  <a:pt x="170656" y="4909"/>
                </a:lnTo>
                <a:lnTo>
                  <a:pt x="169333" y="5654"/>
                </a:lnTo>
                <a:lnTo>
                  <a:pt x="167657" y="6151"/>
                </a:lnTo>
                <a:lnTo>
                  <a:pt x="166540" y="7276"/>
                </a:lnTo>
                <a:lnTo>
                  <a:pt x="165796" y="8819"/>
                </a:lnTo>
                <a:lnTo>
                  <a:pt x="164968" y="12651"/>
                </a:lnTo>
                <a:lnTo>
                  <a:pt x="164600" y="17000"/>
                </a:lnTo>
                <a:lnTo>
                  <a:pt x="163708" y="19271"/>
                </a:lnTo>
                <a:lnTo>
                  <a:pt x="158660" y="27053"/>
                </a:lnTo>
                <a:lnTo>
                  <a:pt x="154389" y="34778"/>
                </a:lnTo>
                <a:lnTo>
                  <a:pt x="149844" y="41386"/>
                </a:lnTo>
                <a:lnTo>
                  <a:pt x="147521" y="44259"/>
                </a:lnTo>
                <a:lnTo>
                  <a:pt x="144384" y="47763"/>
                </a:lnTo>
                <a:lnTo>
                  <a:pt x="136666" y="55888"/>
                </a:lnTo>
                <a:lnTo>
                  <a:pt x="133973" y="60278"/>
                </a:lnTo>
                <a:lnTo>
                  <a:pt x="132178" y="64791"/>
                </a:lnTo>
                <a:lnTo>
                  <a:pt x="130981" y="69388"/>
                </a:lnTo>
                <a:lnTo>
                  <a:pt x="128596" y="74040"/>
                </a:lnTo>
                <a:lnTo>
                  <a:pt x="125418" y="78729"/>
                </a:lnTo>
                <a:lnTo>
                  <a:pt x="121711" y="83442"/>
                </a:lnTo>
                <a:lnTo>
                  <a:pt x="118447" y="88172"/>
                </a:lnTo>
                <a:lnTo>
                  <a:pt x="115477" y="92913"/>
                </a:lnTo>
                <a:lnTo>
                  <a:pt x="112703" y="97660"/>
                </a:lnTo>
                <a:lnTo>
                  <a:pt x="110060" y="102413"/>
                </a:lnTo>
                <a:lnTo>
                  <a:pt x="105007" y="111928"/>
                </a:lnTo>
                <a:lnTo>
                  <a:pt x="97699" y="126209"/>
                </a:lnTo>
                <a:lnTo>
                  <a:pt x="94501" y="130970"/>
                </a:lnTo>
                <a:lnTo>
                  <a:pt x="90782" y="135733"/>
                </a:lnTo>
                <a:lnTo>
                  <a:pt x="86715" y="140495"/>
                </a:lnTo>
                <a:lnTo>
                  <a:pt x="83210" y="145257"/>
                </a:lnTo>
                <a:lnTo>
                  <a:pt x="80079" y="150019"/>
                </a:lnTo>
                <a:lnTo>
                  <a:pt x="77199" y="154782"/>
                </a:lnTo>
                <a:lnTo>
                  <a:pt x="74484" y="159544"/>
                </a:lnTo>
                <a:lnTo>
                  <a:pt x="69352" y="169069"/>
                </a:lnTo>
                <a:lnTo>
                  <a:pt x="57189" y="192881"/>
                </a:lnTo>
                <a:lnTo>
                  <a:pt x="54794" y="197644"/>
                </a:lnTo>
                <a:lnTo>
                  <a:pt x="50017" y="205052"/>
                </a:lnTo>
                <a:lnTo>
                  <a:pt x="45249" y="211784"/>
                </a:lnTo>
                <a:lnTo>
                  <a:pt x="42865" y="215802"/>
                </a:lnTo>
                <a:lnTo>
                  <a:pt x="38101" y="223706"/>
                </a:lnTo>
                <a:lnTo>
                  <a:pt x="33338" y="229864"/>
                </a:lnTo>
                <a:lnTo>
                  <a:pt x="28575" y="235247"/>
                </a:lnTo>
                <a:lnTo>
                  <a:pt x="22842" y="241378"/>
                </a:lnTo>
                <a:lnTo>
                  <a:pt x="22372" y="242675"/>
                </a:lnTo>
                <a:lnTo>
                  <a:pt x="21849" y="246233"/>
                </a:lnTo>
                <a:lnTo>
                  <a:pt x="20916" y="248293"/>
                </a:lnTo>
                <a:lnTo>
                  <a:pt x="17762" y="252699"/>
                </a:lnTo>
                <a:lnTo>
                  <a:pt x="15810" y="254190"/>
                </a:lnTo>
                <a:lnTo>
                  <a:pt x="13715" y="255186"/>
                </a:lnTo>
                <a:lnTo>
                  <a:pt x="7528" y="257059"/>
                </a:lnTo>
                <a:lnTo>
                  <a:pt x="2310" y="25715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886"/>
          <p:cNvSpPr/>
          <p:nvPr/>
        </p:nvSpPr>
        <p:spPr>
          <a:xfrm>
            <a:off x="7072312" y="3086163"/>
            <a:ext cx="250032" cy="14225"/>
          </a:xfrm>
          <a:custGeom>
            <a:avLst/>
            <a:gdLst/>
            <a:ahLst/>
            <a:cxnLst/>
            <a:rect l="0" t="0" r="0" b="0"/>
            <a:pathLst>
              <a:path w="250032" h="14225">
                <a:moveTo>
                  <a:pt x="0" y="14224"/>
                </a:moveTo>
                <a:lnTo>
                  <a:pt x="6151" y="8073"/>
                </a:lnTo>
                <a:lnTo>
                  <a:pt x="7276" y="7742"/>
                </a:lnTo>
                <a:lnTo>
                  <a:pt x="10643" y="7375"/>
                </a:lnTo>
                <a:lnTo>
                  <a:pt x="17000" y="7168"/>
                </a:lnTo>
                <a:lnTo>
                  <a:pt x="18477" y="7932"/>
                </a:lnTo>
                <a:lnTo>
                  <a:pt x="19462" y="9236"/>
                </a:lnTo>
                <a:lnTo>
                  <a:pt x="20118" y="10899"/>
                </a:lnTo>
                <a:lnTo>
                  <a:pt x="21350" y="12007"/>
                </a:lnTo>
                <a:lnTo>
                  <a:pt x="22964" y="12746"/>
                </a:lnTo>
                <a:lnTo>
                  <a:pt x="24835" y="13239"/>
                </a:lnTo>
                <a:lnTo>
                  <a:pt x="27669" y="12773"/>
                </a:lnTo>
                <a:lnTo>
                  <a:pt x="31146" y="11670"/>
                </a:lnTo>
                <a:lnTo>
                  <a:pt x="35051" y="10140"/>
                </a:lnTo>
                <a:lnTo>
                  <a:pt x="39243" y="9120"/>
                </a:lnTo>
                <a:lnTo>
                  <a:pt x="43624" y="8440"/>
                </a:lnTo>
                <a:lnTo>
                  <a:pt x="48133" y="7987"/>
                </a:lnTo>
                <a:lnTo>
                  <a:pt x="52726" y="7685"/>
                </a:lnTo>
                <a:lnTo>
                  <a:pt x="57376" y="7483"/>
                </a:lnTo>
                <a:lnTo>
                  <a:pt x="66775" y="7260"/>
                </a:lnTo>
                <a:lnTo>
                  <a:pt x="104779" y="7087"/>
                </a:lnTo>
                <a:lnTo>
                  <a:pt x="109541" y="6291"/>
                </a:lnTo>
                <a:lnTo>
                  <a:pt x="114302" y="4967"/>
                </a:lnTo>
                <a:lnTo>
                  <a:pt x="119063" y="3290"/>
                </a:lnTo>
                <a:lnTo>
                  <a:pt x="123826" y="2172"/>
                </a:lnTo>
                <a:lnTo>
                  <a:pt x="128588" y="1427"/>
                </a:lnTo>
                <a:lnTo>
                  <a:pt x="133351" y="930"/>
                </a:lnTo>
                <a:lnTo>
                  <a:pt x="138113" y="1393"/>
                </a:lnTo>
                <a:lnTo>
                  <a:pt x="142876" y="2495"/>
                </a:lnTo>
                <a:lnTo>
                  <a:pt x="147638" y="4023"/>
                </a:lnTo>
                <a:lnTo>
                  <a:pt x="153194" y="4248"/>
                </a:lnTo>
                <a:lnTo>
                  <a:pt x="159279" y="3605"/>
                </a:lnTo>
                <a:lnTo>
                  <a:pt x="165718" y="2382"/>
                </a:lnTo>
                <a:lnTo>
                  <a:pt x="170804" y="1567"/>
                </a:lnTo>
                <a:lnTo>
                  <a:pt x="174988" y="1023"/>
                </a:lnTo>
                <a:lnTo>
                  <a:pt x="178571" y="661"/>
                </a:lnTo>
                <a:lnTo>
                  <a:pt x="182548" y="420"/>
                </a:lnTo>
                <a:lnTo>
                  <a:pt x="191198" y="151"/>
                </a:lnTo>
                <a:lnTo>
                  <a:pt x="204994" y="0"/>
                </a:lnTo>
                <a:lnTo>
                  <a:pt x="209688" y="772"/>
                </a:lnTo>
                <a:lnTo>
                  <a:pt x="214405" y="2082"/>
                </a:lnTo>
                <a:lnTo>
                  <a:pt x="219137" y="3748"/>
                </a:lnTo>
                <a:lnTo>
                  <a:pt x="223085" y="4858"/>
                </a:lnTo>
                <a:lnTo>
                  <a:pt x="226510" y="5599"/>
                </a:lnTo>
                <a:lnTo>
                  <a:pt x="229588" y="6093"/>
                </a:lnTo>
                <a:lnTo>
                  <a:pt x="232434" y="6422"/>
                </a:lnTo>
                <a:lnTo>
                  <a:pt x="237713" y="6788"/>
                </a:lnTo>
                <a:lnTo>
                  <a:pt x="245147" y="6994"/>
                </a:lnTo>
                <a:lnTo>
                  <a:pt x="246775" y="7816"/>
                </a:lnTo>
                <a:lnTo>
                  <a:pt x="247861" y="9159"/>
                </a:lnTo>
                <a:lnTo>
                  <a:pt x="250031" y="142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887"/>
          <p:cNvSpPr/>
          <p:nvPr/>
        </p:nvSpPr>
        <p:spPr>
          <a:xfrm>
            <a:off x="7136606" y="32004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0"/>
                </a:moveTo>
                <a:lnTo>
                  <a:pt x="79669" y="0"/>
                </a:lnTo>
                <a:lnTo>
                  <a:pt x="83275" y="793"/>
                </a:lnTo>
                <a:lnTo>
                  <a:pt x="87267" y="2116"/>
                </a:lnTo>
                <a:lnTo>
                  <a:pt x="91515" y="3792"/>
                </a:lnTo>
                <a:lnTo>
                  <a:pt x="95141" y="4909"/>
                </a:lnTo>
                <a:lnTo>
                  <a:pt x="98353" y="5654"/>
                </a:lnTo>
                <a:lnTo>
                  <a:pt x="101287" y="6150"/>
                </a:lnTo>
                <a:lnTo>
                  <a:pt x="104831" y="6481"/>
                </a:lnTo>
                <a:lnTo>
                  <a:pt x="108781" y="6702"/>
                </a:lnTo>
                <a:lnTo>
                  <a:pt x="116610" y="6947"/>
                </a:lnTo>
                <a:lnTo>
                  <a:pt x="126273" y="7085"/>
                </a:lnTo>
                <a:lnTo>
                  <a:pt x="134438" y="7117"/>
                </a:lnTo>
                <a:lnTo>
                  <a:pt x="138044" y="7920"/>
                </a:lnTo>
                <a:lnTo>
                  <a:pt x="141242" y="9249"/>
                </a:lnTo>
                <a:lnTo>
                  <a:pt x="144167" y="10928"/>
                </a:lnTo>
                <a:lnTo>
                  <a:pt x="146912" y="12048"/>
                </a:lnTo>
                <a:lnTo>
                  <a:pt x="149535" y="12794"/>
                </a:lnTo>
                <a:lnTo>
                  <a:pt x="152077" y="13292"/>
                </a:lnTo>
                <a:lnTo>
                  <a:pt x="155360" y="13624"/>
                </a:lnTo>
                <a:lnTo>
                  <a:pt x="159136" y="13845"/>
                </a:lnTo>
                <a:lnTo>
                  <a:pt x="167565" y="14091"/>
                </a:lnTo>
                <a:lnTo>
                  <a:pt x="200025" y="14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888"/>
          <p:cNvSpPr/>
          <p:nvPr/>
        </p:nvSpPr>
        <p:spPr>
          <a:xfrm>
            <a:off x="3743325" y="3821906"/>
            <a:ext cx="78579" cy="871538"/>
          </a:xfrm>
          <a:custGeom>
            <a:avLst/>
            <a:gdLst/>
            <a:ahLst/>
            <a:cxnLst/>
            <a:rect l="0" t="0" r="0" b="0"/>
            <a:pathLst>
              <a:path w="78579" h="871538">
                <a:moveTo>
                  <a:pt x="57150" y="0"/>
                </a:moveTo>
                <a:lnTo>
                  <a:pt x="57150" y="3792"/>
                </a:lnTo>
                <a:lnTo>
                  <a:pt x="57944" y="5703"/>
                </a:lnTo>
                <a:lnTo>
                  <a:pt x="59266" y="7771"/>
                </a:lnTo>
                <a:lnTo>
                  <a:pt x="60942" y="9943"/>
                </a:lnTo>
                <a:lnTo>
                  <a:pt x="62853" y="11391"/>
                </a:lnTo>
                <a:lnTo>
                  <a:pt x="64920" y="12356"/>
                </a:lnTo>
                <a:lnTo>
                  <a:pt x="67092" y="13000"/>
                </a:lnTo>
                <a:lnTo>
                  <a:pt x="68541" y="15017"/>
                </a:lnTo>
                <a:lnTo>
                  <a:pt x="70150" y="21491"/>
                </a:lnTo>
                <a:lnTo>
                  <a:pt x="71373" y="25440"/>
                </a:lnTo>
                <a:lnTo>
                  <a:pt x="72982" y="29660"/>
                </a:lnTo>
                <a:lnTo>
                  <a:pt x="74848" y="34060"/>
                </a:lnTo>
                <a:lnTo>
                  <a:pt x="76922" y="43184"/>
                </a:lnTo>
                <a:lnTo>
                  <a:pt x="78253" y="65768"/>
                </a:lnTo>
                <a:lnTo>
                  <a:pt x="78538" y="102323"/>
                </a:lnTo>
                <a:lnTo>
                  <a:pt x="78578" y="172973"/>
                </a:lnTo>
                <a:lnTo>
                  <a:pt x="76463" y="194617"/>
                </a:lnTo>
                <a:lnTo>
                  <a:pt x="74788" y="205944"/>
                </a:lnTo>
                <a:lnTo>
                  <a:pt x="72926" y="229114"/>
                </a:lnTo>
                <a:lnTo>
                  <a:pt x="70511" y="253435"/>
                </a:lnTo>
                <a:lnTo>
                  <a:pt x="67645" y="266587"/>
                </a:lnTo>
                <a:lnTo>
                  <a:pt x="64146" y="280119"/>
                </a:lnTo>
                <a:lnTo>
                  <a:pt x="61814" y="293902"/>
                </a:lnTo>
                <a:lnTo>
                  <a:pt x="60259" y="307853"/>
                </a:lnTo>
                <a:lnTo>
                  <a:pt x="59223" y="321917"/>
                </a:lnTo>
                <a:lnTo>
                  <a:pt x="57738" y="335261"/>
                </a:lnTo>
                <a:lnTo>
                  <a:pt x="55954" y="348126"/>
                </a:lnTo>
                <a:lnTo>
                  <a:pt x="47388" y="401082"/>
                </a:lnTo>
                <a:lnTo>
                  <a:pt x="45880" y="415026"/>
                </a:lnTo>
                <a:lnTo>
                  <a:pt x="44874" y="429084"/>
                </a:lnTo>
                <a:lnTo>
                  <a:pt x="44203" y="443218"/>
                </a:lnTo>
                <a:lnTo>
                  <a:pt x="42962" y="456610"/>
                </a:lnTo>
                <a:lnTo>
                  <a:pt x="41342" y="469506"/>
                </a:lnTo>
                <a:lnTo>
                  <a:pt x="39467" y="482073"/>
                </a:lnTo>
                <a:lnTo>
                  <a:pt x="37384" y="508736"/>
                </a:lnTo>
                <a:lnTo>
                  <a:pt x="35665" y="535667"/>
                </a:lnTo>
                <a:lnTo>
                  <a:pt x="34095" y="548405"/>
                </a:lnTo>
                <a:lnTo>
                  <a:pt x="32255" y="560866"/>
                </a:lnTo>
                <a:lnTo>
                  <a:pt x="30210" y="585295"/>
                </a:lnTo>
                <a:lnTo>
                  <a:pt x="29302" y="609381"/>
                </a:lnTo>
                <a:lnTo>
                  <a:pt x="28898" y="633315"/>
                </a:lnTo>
                <a:lnTo>
                  <a:pt x="26601" y="655065"/>
                </a:lnTo>
                <a:lnTo>
                  <a:pt x="24878" y="665310"/>
                </a:lnTo>
                <a:lnTo>
                  <a:pt x="22963" y="685159"/>
                </a:lnTo>
                <a:lnTo>
                  <a:pt x="22112" y="704566"/>
                </a:lnTo>
                <a:lnTo>
                  <a:pt x="21633" y="733341"/>
                </a:lnTo>
                <a:lnTo>
                  <a:pt x="21431" y="841439"/>
                </a:lnTo>
                <a:lnTo>
                  <a:pt x="20637" y="845122"/>
                </a:lnTo>
                <a:lnTo>
                  <a:pt x="19314" y="848371"/>
                </a:lnTo>
                <a:lnTo>
                  <a:pt x="17639" y="851330"/>
                </a:lnTo>
                <a:lnTo>
                  <a:pt x="15776" y="856736"/>
                </a:lnTo>
                <a:lnTo>
                  <a:pt x="14374" y="863946"/>
                </a:lnTo>
                <a:lnTo>
                  <a:pt x="14313" y="868053"/>
                </a:lnTo>
                <a:lnTo>
                  <a:pt x="13510" y="869215"/>
                </a:lnTo>
                <a:lnTo>
                  <a:pt x="12182" y="869989"/>
                </a:lnTo>
                <a:lnTo>
                  <a:pt x="7230" y="871510"/>
                </a:lnTo>
                <a:lnTo>
                  <a:pt x="0" y="8715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889"/>
          <p:cNvSpPr/>
          <p:nvPr/>
        </p:nvSpPr>
        <p:spPr>
          <a:xfrm>
            <a:off x="7486650" y="3136106"/>
            <a:ext cx="157163" cy="4117"/>
          </a:xfrm>
          <a:custGeom>
            <a:avLst/>
            <a:gdLst/>
            <a:ahLst/>
            <a:cxnLst/>
            <a:rect l="0" t="0" r="0" b="0"/>
            <a:pathLst>
              <a:path w="157163" h="4117">
                <a:moveTo>
                  <a:pt x="0" y="0"/>
                </a:moveTo>
                <a:lnTo>
                  <a:pt x="30060" y="0"/>
                </a:lnTo>
                <a:lnTo>
                  <a:pt x="33534" y="794"/>
                </a:lnTo>
                <a:lnTo>
                  <a:pt x="37437" y="2116"/>
                </a:lnTo>
                <a:lnTo>
                  <a:pt x="41627" y="3792"/>
                </a:lnTo>
                <a:lnTo>
                  <a:pt x="46008" y="4116"/>
                </a:lnTo>
                <a:lnTo>
                  <a:pt x="50515" y="3537"/>
                </a:lnTo>
                <a:lnTo>
                  <a:pt x="55108" y="2358"/>
                </a:lnTo>
                <a:lnTo>
                  <a:pt x="59757" y="1572"/>
                </a:lnTo>
                <a:lnTo>
                  <a:pt x="64444" y="1048"/>
                </a:lnTo>
                <a:lnTo>
                  <a:pt x="69157" y="699"/>
                </a:lnTo>
                <a:lnTo>
                  <a:pt x="76509" y="310"/>
                </a:lnTo>
                <a:lnTo>
                  <a:pt x="79581" y="207"/>
                </a:lnTo>
                <a:lnTo>
                  <a:pt x="91488" y="61"/>
                </a:lnTo>
                <a:lnTo>
                  <a:pt x="134644" y="0"/>
                </a:lnTo>
                <a:lnTo>
                  <a:pt x="138182" y="794"/>
                </a:lnTo>
                <a:lnTo>
                  <a:pt x="141334" y="2117"/>
                </a:lnTo>
                <a:lnTo>
                  <a:pt x="144229" y="3792"/>
                </a:lnTo>
                <a:lnTo>
                  <a:pt x="146952" y="4116"/>
                </a:lnTo>
                <a:lnTo>
                  <a:pt x="149562" y="3537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890"/>
          <p:cNvSpPr/>
          <p:nvPr/>
        </p:nvSpPr>
        <p:spPr>
          <a:xfrm>
            <a:off x="7715261" y="2994260"/>
            <a:ext cx="214302" cy="299009"/>
          </a:xfrm>
          <a:custGeom>
            <a:avLst/>
            <a:gdLst/>
            <a:ahLst/>
            <a:cxnLst/>
            <a:rect l="0" t="0" r="0" b="0"/>
            <a:pathLst>
              <a:path w="214302" h="299009">
                <a:moveTo>
                  <a:pt x="7132" y="48977"/>
                </a:moveTo>
                <a:lnTo>
                  <a:pt x="10925" y="45185"/>
                </a:lnTo>
                <a:lnTo>
                  <a:pt x="12836" y="44068"/>
                </a:lnTo>
                <a:lnTo>
                  <a:pt x="17075" y="42826"/>
                </a:lnTo>
                <a:lnTo>
                  <a:pt x="18524" y="41701"/>
                </a:lnTo>
                <a:lnTo>
                  <a:pt x="19489" y="40158"/>
                </a:lnTo>
                <a:lnTo>
                  <a:pt x="20133" y="38335"/>
                </a:lnTo>
                <a:lnTo>
                  <a:pt x="22964" y="34193"/>
                </a:lnTo>
                <a:lnTo>
                  <a:pt x="24831" y="31977"/>
                </a:lnTo>
                <a:lnTo>
                  <a:pt x="26869" y="30500"/>
                </a:lnTo>
                <a:lnTo>
                  <a:pt x="33530" y="27628"/>
                </a:lnTo>
                <a:lnTo>
                  <a:pt x="38178" y="24143"/>
                </a:lnTo>
                <a:lnTo>
                  <a:pt x="41324" y="22102"/>
                </a:lnTo>
                <a:lnTo>
                  <a:pt x="45007" y="19948"/>
                </a:lnTo>
                <a:lnTo>
                  <a:pt x="49052" y="17718"/>
                </a:lnTo>
                <a:lnTo>
                  <a:pt x="57778" y="13124"/>
                </a:lnTo>
                <a:lnTo>
                  <a:pt x="62327" y="10787"/>
                </a:lnTo>
                <a:lnTo>
                  <a:pt x="66153" y="9230"/>
                </a:lnTo>
                <a:lnTo>
                  <a:pt x="72523" y="7499"/>
                </a:lnTo>
                <a:lnTo>
                  <a:pt x="76126" y="7038"/>
                </a:lnTo>
                <a:lnTo>
                  <a:pt x="80116" y="6730"/>
                </a:lnTo>
                <a:lnTo>
                  <a:pt x="84362" y="6525"/>
                </a:lnTo>
                <a:lnTo>
                  <a:pt x="88782" y="5594"/>
                </a:lnTo>
                <a:lnTo>
                  <a:pt x="93315" y="4180"/>
                </a:lnTo>
                <a:lnTo>
                  <a:pt x="97925" y="2444"/>
                </a:lnTo>
                <a:lnTo>
                  <a:pt x="102585" y="1286"/>
                </a:lnTo>
                <a:lnTo>
                  <a:pt x="107281" y="514"/>
                </a:lnTo>
                <a:lnTo>
                  <a:pt x="111998" y="0"/>
                </a:lnTo>
                <a:lnTo>
                  <a:pt x="116730" y="451"/>
                </a:lnTo>
                <a:lnTo>
                  <a:pt x="121473" y="1545"/>
                </a:lnTo>
                <a:lnTo>
                  <a:pt x="126221" y="3068"/>
                </a:lnTo>
                <a:lnTo>
                  <a:pt x="130181" y="4084"/>
                </a:lnTo>
                <a:lnTo>
                  <a:pt x="136698" y="5212"/>
                </a:lnTo>
                <a:lnTo>
                  <a:pt x="140340" y="5513"/>
                </a:lnTo>
                <a:lnTo>
                  <a:pt x="144356" y="5713"/>
                </a:lnTo>
                <a:lnTo>
                  <a:pt x="148621" y="5847"/>
                </a:lnTo>
                <a:lnTo>
                  <a:pt x="153052" y="6730"/>
                </a:lnTo>
                <a:lnTo>
                  <a:pt x="157593" y="8112"/>
                </a:lnTo>
                <a:lnTo>
                  <a:pt x="162209" y="9828"/>
                </a:lnTo>
                <a:lnTo>
                  <a:pt x="166079" y="11765"/>
                </a:lnTo>
                <a:lnTo>
                  <a:pt x="172497" y="16034"/>
                </a:lnTo>
                <a:lnTo>
                  <a:pt x="177995" y="20578"/>
                </a:lnTo>
                <a:lnTo>
                  <a:pt x="183877" y="25242"/>
                </a:lnTo>
                <a:lnTo>
                  <a:pt x="187668" y="27598"/>
                </a:lnTo>
                <a:lnTo>
                  <a:pt x="191783" y="29962"/>
                </a:lnTo>
                <a:lnTo>
                  <a:pt x="198473" y="36822"/>
                </a:lnTo>
                <a:lnTo>
                  <a:pt x="203298" y="44368"/>
                </a:lnTo>
                <a:lnTo>
                  <a:pt x="205442" y="50368"/>
                </a:lnTo>
                <a:lnTo>
                  <a:pt x="208511" y="57797"/>
                </a:lnTo>
                <a:lnTo>
                  <a:pt x="211728" y="66391"/>
                </a:lnTo>
                <a:lnTo>
                  <a:pt x="213158" y="75502"/>
                </a:lnTo>
                <a:lnTo>
                  <a:pt x="213793" y="84843"/>
                </a:lnTo>
                <a:lnTo>
                  <a:pt x="213961" y="89556"/>
                </a:lnTo>
                <a:lnTo>
                  <a:pt x="213282" y="94286"/>
                </a:lnTo>
                <a:lnTo>
                  <a:pt x="212034" y="99027"/>
                </a:lnTo>
                <a:lnTo>
                  <a:pt x="210408" y="103775"/>
                </a:lnTo>
                <a:lnTo>
                  <a:pt x="208531" y="108528"/>
                </a:lnTo>
                <a:lnTo>
                  <a:pt x="206486" y="113284"/>
                </a:lnTo>
                <a:lnTo>
                  <a:pt x="202096" y="122802"/>
                </a:lnTo>
                <a:lnTo>
                  <a:pt x="190449" y="146609"/>
                </a:lnTo>
                <a:lnTo>
                  <a:pt x="176198" y="175183"/>
                </a:lnTo>
                <a:lnTo>
                  <a:pt x="173024" y="179946"/>
                </a:lnTo>
                <a:lnTo>
                  <a:pt x="169320" y="184708"/>
                </a:lnTo>
                <a:lnTo>
                  <a:pt x="165264" y="189471"/>
                </a:lnTo>
                <a:lnTo>
                  <a:pt x="160972" y="194233"/>
                </a:lnTo>
                <a:lnTo>
                  <a:pt x="151970" y="203758"/>
                </a:lnTo>
                <a:lnTo>
                  <a:pt x="148141" y="208521"/>
                </a:lnTo>
                <a:lnTo>
                  <a:pt x="144794" y="213283"/>
                </a:lnTo>
                <a:lnTo>
                  <a:pt x="141770" y="218046"/>
                </a:lnTo>
                <a:lnTo>
                  <a:pt x="138166" y="222015"/>
                </a:lnTo>
                <a:lnTo>
                  <a:pt x="134176" y="225454"/>
                </a:lnTo>
                <a:lnTo>
                  <a:pt x="129928" y="228541"/>
                </a:lnTo>
                <a:lnTo>
                  <a:pt x="125508" y="231393"/>
                </a:lnTo>
                <a:lnTo>
                  <a:pt x="120974" y="234087"/>
                </a:lnTo>
                <a:lnTo>
                  <a:pt x="116365" y="236678"/>
                </a:lnTo>
                <a:lnTo>
                  <a:pt x="111704" y="239992"/>
                </a:lnTo>
                <a:lnTo>
                  <a:pt x="107010" y="243789"/>
                </a:lnTo>
                <a:lnTo>
                  <a:pt x="102292" y="247908"/>
                </a:lnTo>
                <a:lnTo>
                  <a:pt x="97559" y="251448"/>
                </a:lnTo>
                <a:lnTo>
                  <a:pt x="92817" y="254601"/>
                </a:lnTo>
                <a:lnTo>
                  <a:pt x="88068" y="257498"/>
                </a:lnTo>
                <a:lnTo>
                  <a:pt x="84108" y="260222"/>
                </a:lnTo>
                <a:lnTo>
                  <a:pt x="77592" y="265366"/>
                </a:lnTo>
                <a:lnTo>
                  <a:pt x="73155" y="267849"/>
                </a:lnTo>
                <a:lnTo>
                  <a:pt x="67817" y="270298"/>
                </a:lnTo>
                <a:lnTo>
                  <a:pt x="61875" y="272724"/>
                </a:lnTo>
                <a:lnTo>
                  <a:pt x="57122" y="275136"/>
                </a:lnTo>
                <a:lnTo>
                  <a:pt x="53159" y="277537"/>
                </a:lnTo>
                <a:lnTo>
                  <a:pt x="46638" y="281528"/>
                </a:lnTo>
                <a:lnTo>
                  <a:pt x="37712" y="284568"/>
                </a:lnTo>
                <a:lnTo>
                  <a:pt x="33869" y="286207"/>
                </a:lnTo>
                <a:lnTo>
                  <a:pt x="29719" y="288093"/>
                </a:lnTo>
                <a:lnTo>
                  <a:pt x="26159" y="288556"/>
                </a:lnTo>
                <a:lnTo>
                  <a:pt x="22992" y="288072"/>
                </a:lnTo>
                <a:lnTo>
                  <a:pt x="17356" y="286210"/>
                </a:lnTo>
                <a:lnTo>
                  <a:pt x="12206" y="285383"/>
                </a:lnTo>
                <a:lnTo>
                  <a:pt x="7270" y="285015"/>
                </a:lnTo>
                <a:lnTo>
                  <a:pt x="4843" y="284917"/>
                </a:lnTo>
                <a:lnTo>
                  <a:pt x="3225" y="284058"/>
                </a:lnTo>
                <a:lnTo>
                  <a:pt x="2146" y="282691"/>
                </a:lnTo>
                <a:lnTo>
                  <a:pt x="1426" y="280987"/>
                </a:lnTo>
                <a:lnTo>
                  <a:pt x="415" y="274795"/>
                </a:lnTo>
                <a:lnTo>
                  <a:pt x="115" y="267933"/>
                </a:lnTo>
                <a:lnTo>
                  <a:pt x="0" y="247603"/>
                </a:lnTo>
                <a:lnTo>
                  <a:pt x="790" y="244895"/>
                </a:lnTo>
                <a:lnTo>
                  <a:pt x="3784" y="239768"/>
                </a:lnTo>
                <a:lnTo>
                  <a:pt x="9878" y="232727"/>
                </a:lnTo>
                <a:lnTo>
                  <a:pt x="20117" y="221955"/>
                </a:lnTo>
                <a:lnTo>
                  <a:pt x="26398" y="216344"/>
                </a:lnTo>
                <a:lnTo>
                  <a:pt x="30294" y="213736"/>
                </a:lnTo>
                <a:lnTo>
                  <a:pt x="34480" y="211204"/>
                </a:lnTo>
                <a:lnTo>
                  <a:pt x="38858" y="208722"/>
                </a:lnTo>
                <a:lnTo>
                  <a:pt x="47956" y="203848"/>
                </a:lnTo>
                <a:lnTo>
                  <a:pt x="62003" y="196641"/>
                </a:lnTo>
                <a:lnTo>
                  <a:pt x="66731" y="195045"/>
                </a:lnTo>
                <a:lnTo>
                  <a:pt x="71471" y="193981"/>
                </a:lnTo>
                <a:lnTo>
                  <a:pt x="76219" y="193271"/>
                </a:lnTo>
                <a:lnTo>
                  <a:pt x="80971" y="192004"/>
                </a:lnTo>
                <a:lnTo>
                  <a:pt x="85727" y="190366"/>
                </a:lnTo>
                <a:lnTo>
                  <a:pt x="90485" y="188480"/>
                </a:lnTo>
                <a:lnTo>
                  <a:pt x="95244" y="188017"/>
                </a:lnTo>
                <a:lnTo>
                  <a:pt x="100006" y="188501"/>
                </a:lnTo>
                <a:lnTo>
                  <a:pt x="104766" y="189618"/>
                </a:lnTo>
                <a:lnTo>
                  <a:pt x="109528" y="190363"/>
                </a:lnTo>
                <a:lnTo>
                  <a:pt x="114289" y="190859"/>
                </a:lnTo>
                <a:lnTo>
                  <a:pt x="119053" y="191190"/>
                </a:lnTo>
                <a:lnTo>
                  <a:pt x="123021" y="192205"/>
                </a:lnTo>
                <a:lnTo>
                  <a:pt x="129546" y="195448"/>
                </a:lnTo>
                <a:lnTo>
                  <a:pt x="137210" y="199536"/>
                </a:lnTo>
                <a:lnTo>
                  <a:pt x="141475" y="201737"/>
                </a:lnTo>
                <a:lnTo>
                  <a:pt x="145113" y="203998"/>
                </a:lnTo>
                <a:lnTo>
                  <a:pt x="151272" y="208627"/>
                </a:lnTo>
                <a:lnTo>
                  <a:pt x="154819" y="211767"/>
                </a:lnTo>
                <a:lnTo>
                  <a:pt x="162994" y="219489"/>
                </a:lnTo>
                <a:lnTo>
                  <a:pt x="172729" y="228968"/>
                </a:lnTo>
                <a:lnTo>
                  <a:pt x="178097" y="236394"/>
                </a:lnTo>
                <a:lnTo>
                  <a:pt x="183129" y="244192"/>
                </a:lnTo>
                <a:lnTo>
                  <a:pt x="188012" y="250304"/>
                </a:lnTo>
                <a:lnTo>
                  <a:pt x="189631" y="253839"/>
                </a:lnTo>
                <a:lnTo>
                  <a:pt x="191431" y="262000"/>
                </a:lnTo>
                <a:lnTo>
                  <a:pt x="194347" y="268802"/>
                </a:lnTo>
                <a:lnTo>
                  <a:pt x="197495" y="274471"/>
                </a:lnTo>
                <a:lnTo>
                  <a:pt x="200062" y="282125"/>
                </a:lnTo>
                <a:lnTo>
                  <a:pt x="205496" y="289420"/>
                </a:lnTo>
                <a:lnTo>
                  <a:pt x="211340" y="295814"/>
                </a:lnTo>
                <a:lnTo>
                  <a:pt x="214301" y="299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891"/>
          <p:cNvSpPr/>
          <p:nvPr/>
        </p:nvSpPr>
        <p:spPr>
          <a:xfrm>
            <a:off x="8029583" y="3014662"/>
            <a:ext cx="213886" cy="227492"/>
          </a:xfrm>
          <a:custGeom>
            <a:avLst/>
            <a:gdLst/>
            <a:ahLst/>
            <a:cxnLst/>
            <a:rect l="0" t="0" r="0" b="0"/>
            <a:pathLst>
              <a:path w="213886" h="227492">
                <a:moveTo>
                  <a:pt x="64285" y="14288"/>
                </a:moveTo>
                <a:lnTo>
                  <a:pt x="57436" y="14288"/>
                </a:lnTo>
                <a:lnTo>
                  <a:pt x="57228" y="10495"/>
                </a:lnTo>
                <a:lnTo>
                  <a:pt x="56407" y="9378"/>
                </a:lnTo>
                <a:lnTo>
                  <a:pt x="55063" y="8633"/>
                </a:lnTo>
                <a:lnTo>
                  <a:pt x="53375" y="8137"/>
                </a:lnTo>
                <a:lnTo>
                  <a:pt x="52250" y="8599"/>
                </a:lnTo>
                <a:lnTo>
                  <a:pt x="51498" y="9702"/>
                </a:lnTo>
                <a:lnTo>
                  <a:pt x="50294" y="13382"/>
                </a:lnTo>
                <a:lnTo>
                  <a:pt x="46293" y="17812"/>
                </a:lnTo>
                <a:lnTo>
                  <a:pt x="45147" y="19812"/>
                </a:lnTo>
                <a:lnTo>
                  <a:pt x="42740" y="26420"/>
                </a:lnTo>
                <a:lnTo>
                  <a:pt x="37352" y="33405"/>
                </a:lnTo>
                <a:lnTo>
                  <a:pt x="33001" y="38130"/>
                </a:lnTo>
                <a:lnTo>
                  <a:pt x="22296" y="49045"/>
                </a:lnTo>
                <a:lnTo>
                  <a:pt x="19624" y="53334"/>
                </a:lnTo>
                <a:lnTo>
                  <a:pt x="17842" y="57781"/>
                </a:lnTo>
                <a:lnTo>
                  <a:pt x="16654" y="62333"/>
                </a:lnTo>
                <a:lnTo>
                  <a:pt x="15069" y="66955"/>
                </a:lnTo>
                <a:lnTo>
                  <a:pt x="13219" y="71625"/>
                </a:lnTo>
                <a:lnTo>
                  <a:pt x="11190" y="76325"/>
                </a:lnTo>
                <a:lnTo>
                  <a:pt x="9839" y="80252"/>
                </a:lnTo>
                <a:lnTo>
                  <a:pt x="8337" y="86732"/>
                </a:lnTo>
                <a:lnTo>
                  <a:pt x="7142" y="90365"/>
                </a:lnTo>
                <a:lnTo>
                  <a:pt x="5552" y="94375"/>
                </a:lnTo>
                <a:lnTo>
                  <a:pt x="3698" y="98635"/>
                </a:lnTo>
                <a:lnTo>
                  <a:pt x="1639" y="105486"/>
                </a:lnTo>
                <a:lnTo>
                  <a:pt x="724" y="111970"/>
                </a:lnTo>
                <a:lnTo>
                  <a:pt x="480" y="115922"/>
                </a:lnTo>
                <a:lnTo>
                  <a:pt x="209" y="124546"/>
                </a:lnTo>
                <a:lnTo>
                  <a:pt x="11" y="147554"/>
                </a:lnTo>
                <a:lnTo>
                  <a:pt x="0" y="155802"/>
                </a:lnTo>
                <a:lnTo>
                  <a:pt x="791" y="159431"/>
                </a:lnTo>
                <a:lnTo>
                  <a:pt x="3786" y="165579"/>
                </a:lnTo>
                <a:lnTo>
                  <a:pt x="7763" y="170957"/>
                </a:lnTo>
                <a:lnTo>
                  <a:pt x="9935" y="173503"/>
                </a:lnTo>
                <a:lnTo>
                  <a:pt x="11383" y="176787"/>
                </a:lnTo>
                <a:lnTo>
                  <a:pt x="12348" y="180565"/>
                </a:lnTo>
                <a:lnTo>
                  <a:pt x="12992" y="184670"/>
                </a:lnTo>
                <a:lnTo>
                  <a:pt x="15823" y="191349"/>
                </a:lnTo>
                <a:lnTo>
                  <a:pt x="19728" y="196963"/>
                </a:lnTo>
                <a:lnTo>
                  <a:pt x="24109" y="202104"/>
                </a:lnTo>
                <a:lnTo>
                  <a:pt x="26389" y="203792"/>
                </a:lnTo>
                <a:lnTo>
                  <a:pt x="31038" y="205668"/>
                </a:lnTo>
                <a:lnTo>
                  <a:pt x="35751" y="208618"/>
                </a:lnTo>
                <a:lnTo>
                  <a:pt x="40491" y="212576"/>
                </a:lnTo>
                <a:lnTo>
                  <a:pt x="45243" y="216980"/>
                </a:lnTo>
                <a:lnTo>
                  <a:pt x="48416" y="218472"/>
                </a:lnTo>
                <a:lnTo>
                  <a:pt x="52118" y="219467"/>
                </a:lnTo>
                <a:lnTo>
                  <a:pt x="56173" y="220130"/>
                </a:lnTo>
                <a:lnTo>
                  <a:pt x="62797" y="222983"/>
                </a:lnTo>
                <a:lnTo>
                  <a:pt x="65674" y="224856"/>
                </a:lnTo>
                <a:lnTo>
                  <a:pt x="69180" y="226104"/>
                </a:lnTo>
                <a:lnTo>
                  <a:pt x="73105" y="226936"/>
                </a:lnTo>
                <a:lnTo>
                  <a:pt x="77309" y="227491"/>
                </a:lnTo>
                <a:lnTo>
                  <a:pt x="80905" y="227067"/>
                </a:lnTo>
                <a:lnTo>
                  <a:pt x="84096" y="225990"/>
                </a:lnTo>
                <a:lnTo>
                  <a:pt x="87017" y="224479"/>
                </a:lnTo>
                <a:lnTo>
                  <a:pt x="90553" y="223471"/>
                </a:lnTo>
                <a:lnTo>
                  <a:pt x="94497" y="222800"/>
                </a:lnTo>
                <a:lnTo>
                  <a:pt x="98713" y="222352"/>
                </a:lnTo>
                <a:lnTo>
                  <a:pt x="102319" y="222053"/>
                </a:lnTo>
                <a:lnTo>
                  <a:pt x="108441" y="221722"/>
                </a:lnTo>
                <a:lnTo>
                  <a:pt x="111978" y="220839"/>
                </a:lnTo>
                <a:lnTo>
                  <a:pt x="115925" y="219458"/>
                </a:lnTo>
                <a:lnTo>
                  <a:pt x="120143" y="217743"/>
                </a:lnTo>
                <a:lnTo>
                  <a:pt x="124542" y="215805"/>
                </a:lnTo>
                <a:lnTo>
                  <a:pt x="133664" y="211536"/>
                </a:lnTo>
                <a:lnTo>
                  <a:pt x="138319" y="208493"/>
                </a:lnTo>
                <a:lnTo>
                  <a:pt x="143009" y="204877"/>
                </a:lnTo>
                <a:lnTo>
                  <a:pt x="147724" y="200878"/>
                </a:lnTo>
                <a:lnTo>
                  <a:pt x="151662" y="197419"/>
                </a:lnTo>
                <a:lnTo>
                  <a:pt x="158152" y="191458"/>
                </a:lnTo>
                <a:lnTo>
                  <a:pt x="170062" y="179848"/>
                </a:lnTo>
                <a:lnTo>
                  <a:pt x="173696" y="175461"/>
                </a:lnTo>
                <a:lnTo>
                  <a:pt x="176913" y="170949"/>
                </a:lnTo>
                <a:lnTo>
                  <a:pt x="179853" y="166354"/>
                </a:lnTo>
                <a:lnTo>
                  <a:pt x="182605" y="162496"/>
                </a:lnTo>
                <a:lnTo>
                  <a:pt x="187780" y="156094"/>
                </a:lnTo>
                <a:lnTo>
                  <a:pt x="190271" y="152481"/>
                </a:lnTo>
                <a:lnTo>
                  <a:pt x="192726" y="148486"/>
                </a:lnTo>
                <a:lnTo>
                  <a:pt x="195156" y="144234"/>
                </a:lnTo>
                <a:lnTo>
                  <a:pt x="199973" y="135277"/>
                </a:lnTo>
                <a:lnTo>
                  <a:pt x="209533" y="116592"/>
                </a:lnTo>
                <a:lnTo>
                  <a:pt x="211123" y="112653"/>
                </a:lnTo>
                <a:lnTo>
                  <a:pt x="212890" y="106160"/>
                </a:lnTo>
                <a:lnTo>
                  <a:pt x="213361" y="102523"/>
                </a:lnTo>
                <a:lnTo>
                  <a:pt x="213676" y="98511"/>
                </a:lnTo>
                <a:lnTo>
                  <a:pt x="213885" y="94249"/>
                </a:lnTo>
                <a:lnTo>
                  <a:pt x="213230" y="89820"/>
                </a:lnTo>
                <a:lnTo>
                  <a:pt x="212001" y="85280"/>
                </a:lnTo>
                <a:lnTo>
                  <a:pt x="210388" y="80666"/>
                </a:lnTo>
                <a:lnTo>
                  <a:pt x="209311" y="76796"/>
                </a:lnTo>
                <a:lnTo>
                  <a:pt x="208116" y="70380"/>
                </a:lnTo>
                <a:lnTo>
                  <a:pt x="205469" y="64882"/>
                </a:lnTo>
                <a:lnTo>
                  <a:pt x="201647" y="58999"/>
                </a:lnTo>
                <a:lnTo>
                  <a:pt x="199515" y="55208"/>
                </a:lnTo>
                <a:lnTo>
                  <a:pt x="197302" y="51093"/>
                </a:lnTo>
                <a:lnTo>
                  <a:pt x="192725" y="44404"/>
                </a:lnTo>
                <a:lnTo>
                  <a:pt x="190392" y="41509"/>
                </a:lnTo>
                <a:lnTo>
                  <a:pt x="187802" y="36176"/>
                </a:lnTo>
                <a:lnTo>
                  <a:pt x="187111" y="33642"/>
                </a:lnTo>
                <a:lnTo>
                  <a:pt x="185062" y="31159"/>
                </a:lnTo>
                <a:lnTo>
                  <a:pt x="178554" y="26284"/>
                </a:lnTo>
                <a:lnTo>
                  <a:pt x="172486" y="23588"/>
                </a:lnTo>
                <a:lnTo>
                  <a:pt x="166350" y="21596"/>
                </a:lnTo>
                <a:lnTo>
                  <a:pt x="162491" y="19954"/>
                </a:lnTo>
                <a:lnTo>
                  <a:pt x="158331" y="18065"/>
                </a:lnTo>
                <a:lnTo>
                  <a:pt x="154763" y="16806"/>
                </a:lnTo>
                <a:lnTo>
                  <a:pt x="148683" y="15407"/>
                </a:lnTo>
                <a:lnTo>
                  <a:pt x="145156" y="14240"/>
                </a:lnTo>
                <a:lnTo>
                  <a:pt x="141219" y="12668"/>
                </a:lnTo>
                <a:lnTo>
                  <a:pt x="137006" y="10827"/>
                </a:lnTo>
                <a:lnTo>
                  <a:pt x="132610" y="9599"/>
                </a:lnTo>
                <a:lnTo>
                  <a:pt x="128091" y="8781"/>
                </a:lnTo>
                <a:lnTo>
                  <a:pt x="123491" y="8235"/>
                </a:lnTo>
                <a:lnTo>
                  <a:pt x="119631" y="7077"/>
                </a:lnTo>
                <a:lnTo>
                  <a:pt x="113225" y="3675"/>
                </a:lnTo>
                <a:lnTo>
                  <a:pt x="109612" y="2450"/>
                </a:lnTo>
                <a:lnTo>
                  <a:pt x="105615" y="1633"/>
                </a:lnTo>
                <a:lnTo>
                  <a:pt x="101364" y="1089"/>
                </a:lnTo>
                <a:lnTo>
                  <a:pt x="97736" y="726"/>
                </a:lnTo>
                <a:lnTo>
                  <a:pt x="91588" y="323"/>
                </a:lnTo>
                <a:lnTo>
                  <a:pt x="86209" y="143"/>
                </a:lnTo>
                <a:lnTo>
                  <a:pt x="76602" y="42"/>
                </a:lnTo>
                <a:lnTo>
                  <a:pt x="4285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892"/>
          <p:cNvSpPr/>
          <p:nvPr/>
        </p:nvSpPr>
        <p:spPr>
          <a:xfrm>
            <a:off x="6557962" y="2864643"/>
            <a:ext cx="1864485" cy="550010"/>
          </a:xfrm>
          <a:custGeom>
            <a:avLst/>
            <a:gdLst/>
            <a:ahLst/>
            <a:cxnLst/>
            <a:rect l="0" t="0" r="0" b="0"/>
            <a:pathLst>
              <a:path w="1864485" h="550010">
                <a:moveTo>
                  <a:pt x="14288" y="100013"/>
                </a:moveTo>
                <a:lnTo>
                  <a:pt x="14288" y="117012"/>
                </a:lnTo>
                <a:lnTo>
                  <a:pt x="19197" y="131975"/>
                </a:lnTo>
                <a:lnTo>
                  <a:pt x="20769" y="145555"/>
                </a:lnTo>
                <a:lnTo>
                  <a:pt x="22029" y="159632"/>
                </a:lnTo>
                <a:lnTo>
                  <a:pt x="26283" y="174652"/>
                </a:lnTo>
                <a:lnTo>
                  <a:pt x="27556" y="187161"/>
                </a:lnTo>
                <a:lnTo>
                  <a:pt x="28273" y="203798"/>
                </a:lnTo>
                <a:lnTo>
                  <a:pt x="28535" y="234124"/>
                </a:lnTo>
                <a:lnTo>
                  <a:pt x="28575" y="321497"/>
                </a:lnTo>
                <a:lnTo>
                  <a:pt x="26459" y="335769"/>
                </a:lnTo>
                <a:lnTo>
                  <a:pt x="23665" y="349256"/>
                </a:lnTo>
                <a:lnTo>
                  <a:pt x="22424" y="360542"/>
                </a:lnTo>
                <a:lnTo>
                  <a:pt x="19756" y="372966"/>
                </a:lnTo>
                <a:lnTo>
                  <a:pt x="16718" y="386425"/>
                </a:lnTo>
                <a:lnTo>
                  <a:pt x="15367" y="400345"/>
                </a:lnTo>
                <a:lnTo>
                  <a:pt x="14767" y="414469"/>
                </a:lnTo>
                <a:lnTo>
                  <a:pt x="14382" y="439146"/>
                </a:lnTo>
                <a:lnTo>
                  <a:pt x="14288" y="501324"/>
                </a:lnTo>
                <a:lnTo>
                  <a:pt x="15081" y="504078"/>
                </a:lnTo>
                <a:lnTo>
                  <a:pt x="18080" y="509256"/>
                </a:lnTo>
                <a:lnTo>
                  <a:pt x="31080" y="523846"/>
                </a:lnTo>
                <a:lnTo>
                  <a:pt x="41929" y="531010"/>
                </a:lnTo>
                <a:lnTo>
                  <a:pt x="48533" y="533661"/>
                </a:lnTo>
                <a:lnTo>
                  <a:pt x="51406" y="534368"/>
                </a:lnTo>
                <a:lnTo>
                  <a:pt x="56714" y="537270"/>
                </a:lnTo>
                <a:lnTo>
                  <a:pt x="59241" y="539155"/>
                </a:lnTo>
                <a:lnTo>
                  <a:pt x="68398" y="541250"/>
                </a:lnTo>
                <a:lnTo>
                  <a:pt x="101863" y="544895"/>
                </a:lnTo>
                <a:lnTo>
                  <a:pt x="119876" y="548536"/>
                </a:lnTo>
                <a:lnTo>
                  <a:pt x="172461" y="550009"/>
                </a:lnTo>
                <a:lnTo>
                  <a:pt x="207839" y="547940"/>
                </a:lnTo>
                <a:lnTo>
                  <a:pt x="254882" y="543586"/>
                </a:lnTo>
                <a:lnTo>
                  <a:pt x="311159" y="542983"/>
                </a:lnTo>
                <a:lnTo>
                  <a:pt x="335611" y="542149"/>
                </a:lnTo>
                <a:lnTo>
                  <a:pt x="385087" y="536777"/>
                </a:lnTo>
                <a:lnTo>
                  <a:pt x="441020" y="535913"/>
                </a:lnTo>
                <a:lnTo>
                  <a:pt x="495991" y="530890"/>
                </a:lnTo>
                <a:lnTo>
                  <a:pt x="545178" y="529083"/>
                </a:lnTo>
                <a:lnTo>
                  <a:pt x="596728" y="528726"/>
                </a:lnTo>
                <a:lnTo>
                  <a:pt x="657098" y="522995"/>
                </a:lnTo>
                <a:lnTo>
                  <a:pt x="704825" y="521790"/>
                </a:lnTo>
                <a:lnTo>
                  <a:pt x="853875" y="521496"/>
                </a:lnTo>
                <a:lnTo>
                  <a:pt x="916387" y="527149"/>
                </a:lnTo>
                <a:lnTo>
                  <a:pt x="968150" y="528344"/>
                </a:lnTo>
                <a:lnTo>
                  <a:pt x="1237190" y="528638"/>
                </a:lnTo>
                <a:lnTo>
                  <a:pt x="1299709" y="522983"/>
                </a:lnTo>
                <a:lnTo>
                  <a:pt x="1347698" y="521788"/>
                </a:lnTo>
                <a:lnTo>
                  <a:pt x="1509589" y="521495"/>
                </a:lnTo>
                <a:lnTo>
                  <a:pt x="1566852" y="515344"/>
                </a:lnTo>
                <a:lnTo>
                  <a:pt x="1620220" y="514437"/>
                </a:lnTo>
                <a:lnTo>
                  <a:pt x="1784407" y="514350"/>
                </a:lnTo>
                <a:lnTo>
                  <a:pt x="1784917" y="513557"/>
                </a:lnTo>
                <a:lnTo>
                  <a:pt x="1785897" y="507501"/>
                </a:lnTo>
                <a:lnTo>
                  <a:pt x="1785936" y="490628"/>
                </a:lnTo>
                <a:lnTo>
                  <a:pt x="1785938" y="465598"/>
                </a:lnTo>
                <a:lnTo>
                  <a:pt x="1788054" y="456700"/>
                </a:lnTo>
                <a:lnTo>
                  <a:pt x="1790847" y="447453"/>
                </a:lnTo>
                <a:lnTo>
                  <a:pt x="1792419" y="432528"/>
                </a:lnTo>
                <a:lnTo>
                  <a:pt x="1792787" y="420041"/>
                </a:lnTo>
                <a:lnTo>
                  <a:pt x="1795068" y="408671"/>
                </a:lnTo>
                <a:lnTo>
                  <a:pt x="1797932" y="397531"/>
                </a:lnTo>
                <a:lnTo>
                  <a:pt x="1799206" y="384643"/>
                </a:lnTo>
                <a:lnTo>
                  <a:pt x="1801888" y="370978"/>
                </a:lnTo>
                <a:lnTo>
                  <a:pt x="1804933" y="356967"/>
                </a:lnTo>
                <a:lnTo>
                  <a:pt x="1806287" y="342802"/>
                </a:lnTo>
                <a:lnTo>
                  <a:pt x="1809004" y="328569"/>
                </a:lnTo>
                <a:lnTo>
                  <a:pt x="1813652" y="314306"/>
                </a:lnTo>
                <a:lnTo>
                  <a:pt x="1821009" y="300029"/>
                </a:lnTo>
                <a:lnTo>
                  <a:pt x="1827454" y="283630"/>
                </a:lnTo>
                <a:lnTo>
                  <a:pt x="1832170" y="266552"/>
                </a:lnTo>
                <a:lnTo>
                  <a:pt x="1834267" y="251024"/>
                </a:lnTo>
                <a:lnTo>
                  <a:pt x="1837316" y="236185"/>
                </a:lnTo>
                <a:lnTo>
                  <a:pt x="1841316" y="221652"/>
                </a:lnTo>
                <a:lnTo>
                  <a:pt x="1845739" y="207256"/>
                </a:lnTo>
                <a:lnTo>
                  <a:pt x="1848235" y="192920"/>
                </a:lnTo>
                <a:lnTo>
                  <a:pt x="1850138" y="178611"/>
                </a:lnTo>
                <a:lnTo>
                  <a:pt x="1853629" y="164314"/>
                </a:lnTo>
                <a:lnTo>
                  <a:pt x="1857827" y="150022"/>
                </a:lnTo>
                <a:lnTo>
                  <a:pt x="1861545" y="136527"/>
                </a:lnTo>
                <a:lnTo>
                  <a:pt x="1863638" y="120004"/>
                </a:lnTo>
                <a:lnTo>
                  <a:pt x="1864258" y="105054"/>
                </a:lnTo>
                <a:lnTo>
                  <a:pt x="1864468" y="85780"/>
                </a:lnTo>
                <a:lnTo>
                  <a:pt x="1864484" y="81000"/>
                </a:lnTo>
                <a:lnTo>
                  <a:pt x="1863702" y="77019"/>
                </a:lnTo>
                <a:lnTo>
                  <a:pt x="1856744" y="62809"/>
                </a:lnTo>
                <a:lnTo>
                  <a:pt x="1850044" y="51684"/>
                </a:lnTo>
                <a:lnTo>
                  <a:pt x="1840669" y="40813"/>
                </a:lnTo>
                <a:lnTo>
                  <a:pt x="1829760" y="33436"/>
                </a:lnTo>
                <a:lnTo>
                  <a:pt x="1802482" y="19059"/>
                </a:lnTo>
                <a:lnTo>
                  <a:pt x="1790909" y="16408"/>
                </a:lnTo>
                <a:lnTo>
                  <a:pt x="1778622" y="14436"/>
                </a:lnTo>
                <a:lnTo>
                  <a:pt x="1761192" y="9658"/>
                </a:lnTo>
                <a:lnTo>
                  <a:pt x="1707650" y="5175"/>
                </a:lnTo>
                <a:lnTo>
                  <a:pt x="1683896" y="1533"/>
                </a:lnTo>
                <a:lnTo>
                  <a:pt x="1634251" y="135"/>
                </a:lnTo>
                <a:lnTo>
                  <a:pt x="1534489" y="3"/>
                </a:lnTo>
                <a:lnTo>
                  <a:pt x="1480373" y="5655"/>
                </a:lnTo>
                <a:lnTo>
                  <a:pt x="1425641" y="11857"/>
                </a:lnTo>
                <a:lnTo>
                  <a:pt x="1378600" y="13808"/>
                </a:lnTo>
                <a:lnTo>
                  <a:pt x="1191569" y="14287"/>
                </a:lnTo>
                <a:lnTo>
                  <a:pt x="1129150" y="8633"/>
                </a:lnTo>
                <a:lnTo>
                  <a:pt x="1081174" y="7438"/>
                </a:lnTo>
                <a:lnTo>
                  <a:pt x="973934" y="7152"/>
                </a:lnTo>
                <a:lnTo>
                  <a:pt x="914401" y="1491"/>
                </a:lnTo>
                <a:lnTo>
                  <a:pt x="862983" y="295"/>
                </a:lnTo>
                <a:lnTo>
                  <a:pt x="584730" y="0"/>
                </a:lnTo>
                <a:lnTo>
                  <a:pt x="530302" y="5655"/>
                </a:lnTo>
                <a:lnTo>
                  <a:pt x="481232" y="6948"/>
                </a:lnTo>
                <a:lnTo>
                  <a:pt x="278938" y="7144"/>
                </a:lnTo>
                <a:lnTo>
                  <a:pt x="223710" y="13626"/>
                </a:lnTo>
                <a:lnTo>
                  <a:pt x="171582" y="14249"/>
                </a:lnTo>
                <a:lnTo>
                  <a:pt x="125244" y="14286"/>
                </a:lnTo>
                <a:lnTo>
                  <a:pt x="114931" y="16404"/>
                </a:lnTo>
                <a:lnTo>
                  <a:pt x="105056" y="19197"/>
                </a:lnTo>
                <a:lnTo>
                  <a:pt x="61919" y="21373"/>
                </a:lnTo>
                <a:lnTo>
                  <a:pt x="52391" y="21406"/>
                </a:lnTo>
                <a:lnTo>
                  <a:pt x="42864" y="23537"/>
                </a:lnTo>
                <a:lnTo>
                  <a:pt x="30693" y="27082"/>
                </a:lnTo>
                <a:lnTo>
                  <a:pt x="23960" y="28705"/>
                </a:lnTo>
                <a:lnTo>
                  <a:pt x="8820" y="3409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893"/>
          <p:cNvSpPr/>
          <p:nvPr/>
        </p:nvSpPr>
        <p:spPr>
          <a:xfrm>
            <a:off x="7572375" y="621506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55886"/>
                </a:lnTo>
                <a:lnTo>
                  <a:pt x="793" y="60276"/>
                </a:lnTo>
                <a:lnTo>
                  <a:pt x="2116" y="64790"/>
                </a:lnTo>
                <a:lnTo>
                  <a:pt x="3792" y="69387"/>
                </a:lnTo>
                <a:lnTo>
                  <a:pt x="4909" y="73246"/>
                </a:lnTo>
                <a:lnTo>
                  <a:pt x="5653" y="76611"/>
                </a:lnTo>
                <a:lnTo>
                  <a:pt x="6151" y="79649"/>
                </a:lnTo>
                <a:lnTo>
                  <a:pt x="7275" y="83262"/>
                </a:lnTo>
                <a:lnTo>
                  <a:pt x="8818" y="87258"/>
                </a:lnTo>
                <a:lnTo>
                  <a:pt x="10642" y="91509"/>
                </a:lnTo>
                <a:lnTo>
                  <a:pt x="11857" y="95931"/>
                </a:lnTo>
                <a:lnTo>
                  <a:pt x="12667" y="100467"/>
                </a:lnTo>
                <a:lnTo>
                  <a:pt x="13207" y="105078"/>
                </a:lnTo>
                <a:lnTo>
                  <a:pt x="13567" y="108945"/>
                </a:lnTo>
                <a:lnTo>
                  <a:pt x="13807" y="112318"/>
                </a:lnTo>
                <a:lnTo>
                  <a:pt x="13967" y="115360"/>
                </a:lnTo>
                <a:lnTo>
                  <a:pt x="14145" y="122973"/>
                </a:lnTo>
                <a:lnTo>
                  <a:pt x="14279" y="151078"/>
                </a:lnTo>
                <a:lnTo>
                  <a:pt x="15075" y="153900"/>
                </a:lnTo>
                <a:lnTo>
                  <a:pt x="16400" y="156575"/>
                </a:lnTo>
                <a:lnTo>
                  <a:pt x="20438" y="162779"/>
                </a:lnTo>
                <a:lnTo>
                  <a:pt x="20990" y="165744"/>
                </a:lnTo>
                <a:lnTo>
                  <a:pt x="21431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894"/>
          <p:cNvSpPr/>
          <p:nvPr/>
        </p:nvSpPr>
        <p:spPr>
          <a:xfrm>
            <a:off x="7472371" y="564359"/>
            <a:ext cx="242461" cy="291560"/>
          </a:xfrm>
          <a:custGeom>
            <a:avLst/>
            <a:gdLst/>
            <a:ahLst/>
            <a:cxnLst/>
            <a:rect l="0" t="0" r="0" b="0"/>
            <a:pathLst>
              <a:path w="242461" h="291560">
                <a:moveTo>
                  <a:pt x="121435" y="21428"/>
                </a:moveTo>
                <a:lnTo>
                  <a:pt x="117642" y="21428"/>
                </a:lnTo>
                <a:lnTo>
                  <a:pt x="116525" y="20634"/>
                </a:lnTo>
                <a:lnTo>
                  <a:pt x="115781" y="19311"/>
                </a:lnTo>
                <a:lnTo>
                  <a:pt x="114586" y="15277"/>
                </a:lnTo>
                <a:lnTo>
                  <a:pt x="108646" y="8777"/>
                </a:lnTo>
                <a:lnTo>
                  <a:pt x="104374" y="4428"/>
                </a:lnTo>
                <a:lnTo>
                  <a:pt x="102124" y="2951"/>
                </a:lnTo>
                <a:lnTo>
                  <a:pt x="97506" y="1310"/>
                </a:lnTo>
                <a:lnTo>
                  <a:pt x="90444" y="386"/>
                </a:lnTo>
                <a:lnTo>
                  <a:pt x="83325" y="112"/>
                </a:lnTo>
                <a:lnTo>
                  <a:pt x="65696" y="0"/>
                </a:lnTo>
                <a:lnTo>
                  <a:pt x="62795" y="2115"/>
                </a:lnTo>
                <a:lnTo>
                  <a:pt x="56700" y="7768"/>
                </a:lnTo>
                <a:lnTo>
                  <a:pt x="47528" y="16789"/>
                </a:lnTo>
                <a:lnTo>
                  <a:pt x="45177" y="18336"/>
                </a:lnTo>
                <a:lnTo>
                  <a:pt x="40447" y="20054"/>
                </a:lnTo>
                <a:lnTo>
                  <a:pt x="38074" y="22099"/>
                </a:lnTo>
                <a:lnTo>
                  <a:pt x="33322" y="28605"/>
                </a:lnTo>
                <a:lnTo>
                  <a:pt x="26182" y="37401"/>
                </a:lnTo>
                <a:lnTo>
                  <a:pt x="24596" y="40014"/>
                </a:lnTo>
                <a:lnTo>
                  <a:pt x="21569" y="47484"/>
                </a:lnTo>
                <a:lnTo>
                  <a:pt x="15997" y="55519"/>
                </a:lnTo>
                <a:lnTo>
                  <a:pt x="11603" y="63302"/>
                </a:lnTo>
                <a:lnTo>
                  <a:pt x="9121" y="69937"/>
                </a:lnTo>
                <a:lnTo>
                  <a:pt x="7224" y="76325"/>
                </a:lnTo>
                <a:lnTo>
                  <a:pt x="3735" y="84456"/>
                </a:lnTo>
                <a:lnTo>
                  <a:pt x="1654" y="91244"/>
                </a:lnTo>
                <a:lnTo>
                  <a:pt x="730" y="97701"/>
                </a:lnTo>
                <a:lnTo>
                  <a:pt x="320" y="105863"/>
                </a:lnTo>
                <a:lnTo>
                  <a:pt x="138" y="114782"/>
                </a:lnTo>
                <a:lnTo>
                  <a:pt x="0" y="147663"/>
                </a:lnTo>
                <a:lnTo>
                  <a:pt x="791" y="152416"/>
                </a:lnTo>
                <a:lnTo>
                  <a:pt x="2112" y="157172"/>
                </a:lnTo>
                <a:lnTo>
                  <a:pt x="3786" y="161930"/>
                </a:lnTo>
                <a:lnTo>
                  <a:pt x="4902" y="166690"/>
                </a:lnTo>
                <a:lnTo>
                  <a:pt x="5646" y="171450"/>
                </a:lnTo>
                <a:lnTo>
                  <a:pt x="6143" y="176212"/>
                </a:lnTo>
                <a:lnTo>
                  <a:pt x="7267" y="180973"/>
                </a:lnTo>
                <a:lnTo>
                  <a:pt x="8811" y="185735"/>
                </a:lnTo>
                <a:lnTo>
                  <a:pt x="10634" y="190498"/>
                </a:lnTo>
                <a:lnTo>
                  <a:pt x="12643" y="195260"/>
                </a:lnTo>
                <a:lnTo>
                  <a:pt x="14775" y="200022"/>
                </a:lnTo>
                <a:lnTo>
                  <a:pt x="16992" y="204784"/>
                </a:lnTo>
                <a:lnTo>
                  <a:pt x="18467" y="209547"/>
                </a:lnTo>
                <a:lnTo>
                  <a:pt x="19453" y="214309"/>
                </a:lnTo>
                <a:lnTo>
                  <a:pt x="20109" y="219072"/>
                </a:lnTo>
                <a:lnTo>
                  <a:pt x="21340" y="223834"/>
                </a:lnTo>
                <a:lnTo>
                  <a:pt x="22955" y="228597"/>
                </a:lnTo>
                <a:lnTo>
                  <a:pt x="26866" y="237328"/>
                </a:lnTo>
                <a:lnTo>
                  <a:pt x="31250" y="243854"/>
                </a:lnTo>
                <a:lnTo>
                  <a:pt x="38181" y="251991"/>
                </a:lnTo>
                <a:lnTo>
                  <a:pt x="42894" y="259103"/>
                </a:lnTo>
                <a:lnTo>
                  <a:pt x="47634" y="266761"/>
                </a:lnTo>
                <a:lnTo>
                  <a:pt x="52386" y="272811"/>
                </a:lnTo>
                <a:lnTo>
                  <a:pt x="54764" y="274742"/>
                </a:lnTo>
                <a:lnTo>
                  <a:pt x="57144" y="276029"/>
                </a:lnTo>
                <a:lnTo>
                  <a:pt x="59525" y="276887"/>
                </a:lnTo>
                <a:lnTo>
                  <a:pt x="64286" y="279957"/>
                </a:lnTo>
                <a:lnTo>
                  <a:pt x="69841" y="283967"/>
                </a:lnTo>
                <a:lnTo>
                  <a:pt x="73546" y="286148"/>
                </a:lnTo>
                <a:lnTo>
                  <a:pt x="77603" y="288395"/>
                </a:lnTo>
                <a:lnTo>
                  <a:pt x="81895" y="289894"/>
                </a:lnTo>
                <a:lnTo>
                  <a:pt x="86343" y="290893"/>
                </a:lnTo>
                <a:lnTo>
                  <a:pt x="90897" y="291559"/>
                </a:lnTo>
                <a:lnTo>
                  <a:pt x="94726" y="291209"/>
                </a:lnTo>
                <a:lnTo>
                  <a:pt x="98073" y="290182"/>
                </a:lnTo>
                <a:lnTo>
                  <a:pt x="101098" y="288704"/>
                </a:lnTo>
                <a:lnTo>
                  <a:pt x="104702" y="287718"/>
                </a:lnTo>
                <a:lnTo>
                  <a:pt x="108691" y="287061"/>
                </a:lnTo>
                <a:lnTo>
                  <a:pt x="112939" y="286623"/>
                </a:lnTo>
                <a:lnTo>
                  <a:pt x="117359" y="285537"/>
                </a:lnTo>
                <a:lnTo>
                  <a:pt x="121893" y="284019"/>
                </a:lnTo>
                <a:lnTo>
                  <a:pt x="126503" y="282214"/>
                </a:lnTo>
                <a:lnTo>
                  <a:pt x="131163" y="281010"/>
                </a:lnTo>
                <a:lnTo>
                  <a:pt x="135859" y="280208"/>
                </a:lnTo>
                <a:lnTo>
                  <a:pt x="140575" y="279673"/>
                </a:lnTo>
                <a:lnTo>
                  <a:pt x="145308" y="278523"/>
                </a:lnTo>
                <a:lnTo>
                  <a:pt x="150050" y="276962"/>
                </a:lnTo>
                <a:lnTo>
                  <a:pt x="154799" y="275128"/>
                </a:lnTo>
                <a:lnTo>
                  <a:pt x="159553" y="272317"/>
                </a:lnTo>
                <a:lnTo>
                  <a:pt x="164310" y="268856"/>
                </a:lnTo>
                <a:lnTo>
                  <a:pt x="169068" y="264961"/>
                </a:lnTo>
                <a:lnTo>
                  <a:pt x="176472" y="258517"/>
                </a:lnTo>
                <a:lnTo>
                  <a:pt x="182408" y="252213"/>
                </a:lnTo>
                <a:lnTo>
                  <a:pt x="187693" y="244120"/>
                </a:lnTo>
                <a:lnTo>
                  <a:pt x="194804" y="235231"/>
                </a:lnTo>
                <a:lnTo>
                  <a:pt x="202462" y="226783"/>
                </a:lnTo>
                <a:lnTo>
                  <a:pt x="208512" y="220382"/>
                </a:lnTo>
                <a:lnTo>
                  <a:pt x="213845" y="212775"/>
                </a:lnTo>
                <a:lnTo>
                  <a:pt x="216380" y="208524"/>
                </a:lnTo>
                <a:lnTo>
                  <a:pt x="218863" y="203309"/>
                </a:lnTo>
                <a:lnTo>
                  <a:pt x="221312" y="197451"/>
                </a:lnTo>
                <a:lnTo>
                  <a:pt x="223738" y="191164"/>
                </a:lnTo>
                <a:lnTo>
                  <a:pt x="226149" y="185385"/>
                </a:lnTo>
                <a:lnTo>
                  <a:pt x="228551" y="179945"/>
                </a:lnTo>
                <a:lnTo>
                  <a:pt x="233336" y="169668"/>
                </a:lnTo>
                <a:lnTo>
                  <a:pt x="238108" y="159808"/>
                </a:lnTo>
                <a:lnTo>
                  <a:pt x="239698" y="154956"/>
                </a:lnTo>
                <a:lnTo>
                  <a:pt x="240758" y="150134"/>
                </a:lnTo>
                <a:lnTo>
                  <a:pt x="241465" y="145332"/>
                </a:lnTo>
                <a:lnTo>
                  <a:pt x="241937" y="139750"/>
                </a:lnTo>
                <a:lnTo>
                  <a:pt x="242251" y="133647"/>
                </a:lnTo>
                <a:lnTo>
                  <a:pt x="242460" y="127197"/>
                </a:lnTo>
                <a:lnTo>
                  <a:pt x="241806" y="121309"/>
                </a:lnTo>
                <a:lnTo>
                  <a:pt x="240576" y="115797"/>
                </a:lnTo>
                <a:lnTo>
                  <a:pt x="238962" y="110534"/>
                </a:lnTo>
                <a:lnTo>
                  <a:pt x="237093" y="105438"/>
                </a:lnTo>
                <a:lnTo>
                  <a:pt x="235053" y="100454"/>
                </a:lnTo>
                <a:lnTo>
                  <a:pt x="232899" y="95543"/>
                </a:lnTo>
                <a:lnTo>
                  <a:pt x="229875" y="90682"/>
                </a:lnTo>
                <a:lnTo>
                  <a:pt x="226273" y="85853"/>
                </a:lnTo>
                <a:lnTo>
                  <a:pt x="222283" y="81047"/>
                </a:lnTo>
                <a:lnTo>
                  <a:pt x="218036" y="76255"/>
                </a:lnTo>
                <a:lnTo>
                  <a:pt x="209084" y="66698"/>
                </a:lnTo>
                <a:lnTo>
                  <a:pt x="195118" y="52392"/>
                </a:lnTo>
                <a:lnTo>
                  <a:pt x="190401" y="48421"/>
                </a:lnTo>
                <a:lnTo>
                  <a:pt x="185668" y="44979"/>
                </a:lnTo>
                <a:lnTo>
                  <a:pt x="180926" y="41891"/>
                </a:lnTo>
                <a:lnTo>
                  <a:pt x="176177" y="39039"/>
                </a:lnTo>
                <a:lnTo>
                  <a:pt x="171424" y="36344"/>
                </a:lnTo>
                <a:lnTo>
                  <a:pt x="161908" y="31232"/>
                </a:lnTo>
                <a:lnTo>
                  <a:pt x="138103" y="19084"/>
                </a:lnTo>
                <a:lnTo>
                  <a:pt x="133341" y="17484"/>
                </a:lnTo>
                <a:lnTo>
                  <a:pt x="128579" y="16417"/>
                </a:lnTo>
                <a:lnTo>
                  <a:pt x="123815" y="15706"/>
                </a:lnTo>
                <a:lnTo>
                  <a:pt x="119054" y="14439"/>
                </a:lnTo>
                <a:lnTo>
                  <a:pt x="114291" y="12800"/>
                </a:lnTo>
                <a:lnTo>
                  <a:pt x="109529" y="10913"/>
                </a:lnTo>
                <a:lnTo>
                  <a:pt x="103972" y="9656"/>
                </a:lnTo>
                <a:lnTo>
                  <a:pt x="97887" y="8817"/>
                </a:lnTo>
                <a:lnTo>
                  <a:pt x="91449" y="8258"/>
                </a:lnTo>
                <a:lnTo>
                  <a:pt x="85569" y="7886"/>
                </a:lnTo>
                <a:lnTo>
                  <a:pt x="74803" y="7472"/>
                </a:lnTo>
                <a:lnTo>
                  <a:pt x="70503" y="8155"/>
                </a:lnTo>
                <a:lnTo>
                  <a:pt x="63609" y="11031"/>
                </a:lnTo>
                <a:lnTo>
                  <a:pt x="57899" y="12838"/>
                </a:lnTo>
                <a:lnTo>
                  <a:pt x="52716" y="13642"/>
                </a:lnTo>
                <a:lnTo>
                  <a:pt x="50222" y="13856"/>
                </a:lnTo>
                <a:lnTo>
                  <a:pt x="42854" y="142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895"/>
          <p:cNvSpPr/>
          <p:nvPr/>
        </p:nvSpPr>
        <p:spPr>
          <a:xfrm>
            <a:off x="7829550" y="629071"/>
            <a:ext cx="207169" cy="142330"/>
          </a:xfrm>
          <a:custGeom>
            <a:avLst/>
            <a:gdLst/>
            <a:ahLst/>
            <a:cxnLst/>
            <a:rect l="0" t="0" r="0" b="0"/>
            <a:pathLst>
              <a:path w="207169" h="142330">
                <a:moveTo>
                  <a:pt x="0" y="42441"/>
                </a:moveTo>
                <a:lnTo>
                  <a:pt x="3792" y="46233"/>
                </a:lnTo>
                <a:lnTo>
                  <a:pt x="4909" y="48144"/>
                </a:lnTo>
                <a:lnTo>
                  <a:pt x="6151" y="52384"/>
                </a:lnTo>
                <a:lnTo>
                  <a:pt x="6481" y="54626"/>
                </a:lnTo>
                <a:lnTo>
                  <a:pt x="6702" y="56914"/>
                </a:lnTo>
                <a:lnTo>
                  <a:pt x="6849" y="59234"/>
                </a:lnTo>
                <a:lnTo>
                  <a:pt x="7012" y="66044"/>
                </a:lnTo>
                <a:lnTo>
                  <a:pt x="7056" y="70083"/>
                </a:lnTo>
                <a:lnTo>
                  <a:pt x="7880" y="73569"/>
                </a:lnTo>
                <a:lnTo>
                  <a:pt x="9221" y="76687"/>
                </a:lnTo>
                <a:lnTo>
                  <a:pt x="10910" y="79559"/>
                </a:lnTo>
                <a:lnTo>
                  <a:pt x="12035" y="83061"/>
                </a:lnTo>
                <a:lnTo>
                  <a:pt x="12786" y="86984"/>
                </a:lnTo>
                <a:lnTo>
                  <a:pt x="13287" y="91186"/>
                </a:lnTo>
                <a:lnTo>
                  <a:pt x="13620" y="95575"/>
                </a:lnTo>
                <a:lnTo>
                  <a:pt x="13842" y="100089"/>
                </a:lnTo>
                <a:lnTo>
                  <a:pt x="14155" y="111909"/>
                </a:lnTo>
                <a:lnTo>
                  <a:pt x="14279" y="130432"/>
                </a:lnTo>
                <a:lnTo>
                  <a:pt x="15075" y="132852"/>
                </a:lnTo>
                <a:lnTo>
                  <a:pt x="16400" y="135258"/>
                </a:lnTo>
                <a:lnTo>
                  <a:pt x="21344" y="142329"/>
                </a:lnTo>
                <a:lnTo>
                  <a:pt x="21404" y="138624"/>
                </a:lnTo>
                <a:lnTo>
                  <a:pt x="20620" y="136726"/>
                </a:lnTo>
                <a:lnTo>
                  <a:pt x="17631" y="132500"/>
                </a:lnTo>
                <a:lnTo>
                  <a:pt x="16517" y="130261"/>
                </a:lnTo>
                <a:lnTo>
                  <a:pt x="15773" y="127975"/>
                </a:lnTo>
                <a:lnTo>
                  <a:pt x="15278" y="125658"/>
                </a:lnTo>
                <a:lnTo>
                  <a:pt x="14947" y="122525"/>
                </a:lnTo>
                <a:lnTo>
                  <a:pt x="14727" y="118849"/>
                </a:lnTo>
                <a:lnTo>
                  <a:pt x="14482" y="110531"/>
                </a:lnTo>
                <a:lnTo>
                  <a:pt x="14374" y="101543"/>
                </a:lnTo>
                <a:lnTo>
                  <a:pt x="15139" y="96924"/>
                </a:lnTo>
                <a:lnTo>
                  <a:pt x="16443" y="92256"/>
                </a:lnTo>
                <a:lnTo>
                  <a:pt x="18105" y="87558"/>
                </a:lnTo>
                <a:lnTo>
                  <a:pt x="19214" y="82837"/>
                </a:lnTo>
                <a:lnTo>
                  <a:pt x="19953" y="78103"/>
                </a:lnTo>
                <a:lnTo>
                  <a:pt x="20446" y="73360"/>
                </a:lnTo>
                <a:lnTo>
                  <a:pt x="20774" y="68610"/>
                </a:lnTo>
                <a:lnTo>
                  <a:pt x="20993" y="63856"/>
                </a:lnTo>
                <a:lnTo>
                  <a:pt x="21139" y="59099"/>
                </a:lnTo>
                <a:lnTo>
                  <a:pt x="22030" y="54340"/>
                </a:lnTo>
                <a:lnTo>
                  <a:pt x="23418" y="49580"/>
                </a:lnTo>
                <a:lnTo>
                  <a:pt x="25137" y="44819"/>
                </a:lnTo>
                <a:lnTo>
                  <a:pt x="27076" y="40851"/>
                </a:lnTo>
                <a:lnTo>
                  <a:pt x="29163" y="37412"/>
                </a:lnTo>
                <a:lnTo>
                  <a:pt x="31349" y="34326"/>
                </a:lnTo>
                <a:lnTo>
                  <a:pt x="33598" y="32269"/>
                </a:lnTo>
                <a:lnTo>
                  <a:pt x="35893" y="30897"/>
                </a:lnTo>
                <a:lnTo>
                  <a:pt x="38216" y="29983"/>
                </a:lnTo>
                <a:lnTo>
                  <a:pt x="39765" y="28579"/>
                </a:lnTo>
                <a:lnTo>
                  <a:pt x="40797" y="26850"/>
                </a:lnTo>
                <a:lnTo>
                  <a:pt x="41485" y="24903"/>
                </a:lnTo>
                <a:lnTo>
                  <a:pt x="42738" y="23605"/>
                </a:lnTo>
                <a:lnTo>
                  <a:pt x="44367" y="22740"/>
                </a:lnTo>
                <a:lnTo>
                  <a:pt x="48293" y="21779"/>
                </a:lnTo>
                <a:lnTo>
                  <a:pt x="52684" y="21351"/>
                </a:lnTo>
                <a:lnTo>
                  <a:pt x="57282" y="21162"/>
                </a:lnTo>
                <a:lnTo>
                  <a:pt x="64333" y="21055"/>
                </a:lnTo>
                <a:lnTo>
                  <a:pt x="66700" y="21040"/>
                </a:lnTo>
                <a:lnTo>
                  <a:pt x="69073" y="21824"/>
                </a:lnTo>
                <a:lnTo>
                  <a:pt x="73826" y="24811"/>
                </a:lnTo>
                <a:lnTo>
                  <a:pt x="75411" y="26719"/>
                </a:lnTo>
                <a:lnTo>
                  <a:pt x="76468" y="28785"/>
                </a:lnTo>
                <a:lnTo>
                  <a:pt x="77172" y="30956"/>
                </a:lnTo>
                <a:lnTo>
                  <a:pt x="79230" y="33990"/>
                </a:lnTo>
                <a:lnTo>
                  <a:pt x="82188" y="37601"/>
                </a:lnTo>
                <a:lnTo>
                  <a:pt x="85748" y="41596"/>
                </a:lnTo>
                <a:lnTo>
                  <a:pt x="88915" y="45846"/>
                </a:lnTo>
                <a:lnTo>
                  <a:pt x="91821" y="50267"/>
                </a:lnTo>
                <a:lnTo>
                  <a:pt x="94551" y="54802"/>
                </a:lnTo>
                <a:lnTo>
                  <a:pt x="96371" y="58619"/>
                </a:lnTo>
                <a:lnTo>
                  <a:pt x="97585" y="61958"/>
                </a:lnTo>
                <a:lnTo>
                  <a:pt x="98394" y="64977"/>
                </a:lnTo>
                <a:lnTo>
                  <a:pt x="98933" y="68578"/>
                </a:lnTo>
                <a:lnTo>
                  <a:pt x="99293" y="72565"/>
                </a:lnTo>
                <a:lnTo>
                  <a:pt x="99532" y="76811"/>
                </a:lnTo>
                <a:lnTo>
                  <a:pt x="100486" y="80436"/>
                </a:lnTo>
                <a:lnTo>
                  <a:pt x="101916" y="83646"/>
                </a:lnTo>
                <a:lnTo>
                  <a:pt x="103662" y="86580"/>
                </a:lnTo>
                <a:lnTo>
                  <a:pt x="104033" y="89329"/>
                </a:lnTo>
                <a:lnTo>
                  <a:pt x="103486" y="91956"/>
                </a:lnTo>
                <a:lnTo>
                  <a:pt x="102328" y="94501"/>
                </a:lnTo>
                <a:lnTo>
                  <a:pt x="101556" y="96991"/>
                </a:lnTo>
                <a:lnTo>
                  <a:pt x="101042" y="99445"/>
                </a:lnTo>
                <a:lnTo>
                  <a:pt x="100017" y="106697"/>
                </a:lnTo>
                <a:lnTo>
                  <a:pt x="100014" y="102931"/>
                </a:lnTo>
                <a:lnTo>
                  <a:pt x="100807" y="101024"/>
                </a:lnTo>
                <a:lnTo>
                  <a:pt x="103806" y="96788"/>
                </a:lnTo>
                <a:lnTo>
                  <a:pt x="104128" y="94548"/>
                </a:lnTo>
                <a:lnTo>
                  <a:pt x="103550" y="92260"/>
                </a:lnTo>
                <a:lnTo>
                  <a:pt x="102371" y="89941"/>
                </a:lnTo>
                <a:lnTo>
                  <a:pt x="101584" y="86808"/>
                </a:lnTo>
                <a:lnTo>
                  <a:pt x="101060" y="83131"/>
                </a:lnTo>
                <a:lnTo>
                  <a:pt x="100710" y="79093"/>
                </a:lnTo>
                <a:lnTo>
                  <a:pt x="101271" y="74813"/>
                </a:lnTo>
                <a:lnTo>
                  <a:pt x="102439" y="70372"/>
                </a:lnTo>
                <a:lnTo>
                  <a:pt x="104011" y="65824"/>
                </a:lnTo>
                <a:lnTo>
                  <a:pt x="105060" y="61205"/>
                </a:lnTo>
                <a:lnTo>
                  <a:pt x="105759" y="56538"/>
                </a:lnTo>
                <a:lnTo>
                  <a:pt x="106224" y="51839"/>
                </a:lnTo>
                <a:lnTo>
                  <a:pt x="107329" y="47119"/>
                </a:lnTo>
                <a:lnTo>
                  <a:pt x="108859" y="42385"/>
                </a:lnTo>
                <a:lnTo>
                  <a:pt x="110673" y="37641"/>
                </a:lnTo>
                <a:lnTo>
                  <a:pt x="112675" y="33685"/>
                </a:lnTo>
                <a:lnTo>
                  <a:pt x="114804" y="30253"/>
                </a:lnTo>
                <a:lnTo>
                  <a:pt x="117018" y="27172"/>
                </a:lnTo>
                <a:lnTo>
                  <a:pt x="119287" y="24324"/>
                </a:lnTo>
                <a:lnTo>
                  <a:pt x="121594" y="21632"/>
                </a:lnTo>
                <a:lnTo>
                  <a:pt x="123924" y="19043"/>
                </a:lnTo>
                <a:lnTo>
                  <a:pt x="128631" y="14050"/>
                </a:lnTo>
                <a:lnTo>
                  <a:pt x="138121" y="4377"/>
                </a:lnTo>
                <a:lnTo>
                  <a:pt x="140499" y="2778"/>
                </a:lnTo>
                <a:lnTo>
                  <a:pt x="145259" y="1000"/>
                </a:lnTo>
                <a:lnTo>
                  <a:pt x="150019" y="211"/>
                </a:lnTo>
                <a:lnTo>
                  <a:pt x="152401" y="0"/>
                </a:lnTo>
                <a:lnTo>
                  <a:pt x="154782" y="653"/>
                </a:lnTo>
                <a:lnTo>
                  <a:pt x="159543" y="3496"/>
                </a:lnTo>
                <a:lnTo>
                  <a:pt x="164306" y="5288"/>
                </a:lnTo>
                <a:lnTo>
                  <a:pt x="166687" y="5766"/>
                </a:lnTo>
                <a:lnTo>
                  <a:pt x="171450" y="8414"/>
                </a:lnTo>
                <a:lnTo>
                  <a:pt x="173831" y="10231"/>
                </a:lnTo>
                <a:lnTo>
                  <a:pt x="176212" y="13030"/>
                </a:lnTo>
                <a:lnTo>
                  <a:pt x="178593" y="16484"/>
                </a:lnTo>
                <a:lnTo>
                  <a:pt x="180975" y="20374"/>
                </a:lnTo>
                <a:lnTo>
                  <a:pt x="183356" y="23761"/>
                </a:lnTo>
                <a:lnTo>
                  <a:pt x="185737" y="26812"/>
                </a:lnTo>
                <a:lnTo>
                  <a:pt x="188118" y="29641"/>
                </a:lnTo>
                <a:lnTo>
                  <a:pt x="189706" y="33114"/>
                </a:lnTo>
                <a:lnTo>
                  <a:pt x="190765" y="37017"/>
                </a:lnTo>
                <a:lnTo>
                  <a:pt x="191470" y="41206"/>
                </a:lnTo>
                <a:lnTo>
                  <a:pt x="192733" y="45586"/>
                </a:lnTo>
                <a:lnTo>
                  <a:pt x="194371" y="50094"/>
                </a:lnTo>
                <a:lnTo>
                  <a:pt x="196256" y="54687"/>
                </a:lnTo>
                <a:lnTo>
                  <a:pt x="197511" y="59336"/>
                </a:lnTo>
                <a:lnTo>
                  <a:pt x="198349" y="64023"/>
                </a:lnTo>
                <a:lnTo>
                  <a:pt x="198908" y="68735"/>
                </a:lnTo>
                <a:lnTo>
                  <a:pt x="199280" y="72671"/>
                </a:lnTo>
                <a:lnTo>
                  <a:pt x="199528" y="76088"/>
                </a:lnTo>
                <a:lnTo>
                  <a:pt x="199694" y="79160"/>
                </a:lnTo>
                <a:lnTo>
                  <a:pt x="199878" y="84690"/>
                </a:lnTo>
                <a:lnTo>
                  <a:pt x="199926" y="87276"/>
                </a:lnTo>
                <a:lnTo>
                  <a:pt x="200752" y="89793"/>
                </a:lnTo>
                <a:lnTo>
                  <a:pt x="202097" y="92265"/>
                </a:lnTo>
                <a:lnTo>
                  <a:pt x="206167" y="98144"/>
                </a:lnTo>
                <a:lnTo>
                  <a:pt x="206723" y="101065"/>
                </a:lnTo>
                <a:lnTo>
                  <a:pt x="207168" y="106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896"/>
          <p:cNvSpPr/>
          <p:nvPr/>
        </p:nvSpPr>
        <p:spPr>
          <a:xfrm>
            <a:off x="8072437" y="536821"/>
            <a:ext cx="250032" cy="191718"/>
          </a:xfrm>
          <a:custGeom>
            <a:avLst/>
            <a:gdLst/>
            <a:ahLst/>
            <a:cxnLst/>
            <a:rect l="0" t="0" r="0" b="0"/>
            <a:pathLst>
              <a:path w="250032" h="191718">
                <a:moveTo>
                  <a:pt x="0" y="98972"/>
                </a:moveTo>
                <a:lnTo>
                  <a:pt x="0" y="91916"/>
                </a:lnTo>
                <a:lnTo>
                  <a:pt x="6152" y="97987"/>
                </a:lnTo>
                <a:lnTo>
                  <a:pt x="6703" y="102768"/>
                </a:lnTo>
                <a:lnTo>
                  <a:pt x="6948" y="109390"/>
                </a:lnTo>
                <a:lnTo>
                  <a:pt x="7057" y="114980"/>
                </a:lnTo>
                <a:lnTo>
                  <a:pt x="7117" y="126381"/>
                </a:lnTo>
                <a:lnTo>
                  <a:pt x="7920" y="130739"/>
                </a:lnTo>
                <a:lnTo>
                  <a:pt x="9249" y="135231"/>
                </a:lnTo>
                <a:lnTo>
                  <a:pt x="10928" y="139814"/>
                </a:lnTo>
                <a:lnTo>
                  <a:pt x="12048" y="143662"/>
                </a:lnTo>
                <a:lnTo>
                  <a:pt x="12795" y="147022"/>
                </a:lnTo>
                <a:lnTo>
                  <a:pt x="13292" y="150055"/>
                </a:lnTo>
                <a:lnTo>
                  <a:pt x="13624" y="153665"/>
                </a:lnTo>
                <a:lnTo>
                  <a:pt x="13846" y="157659"/>
                </a:lnTo>
                <a:lnTo>
                  <a:pt x="13993" y="161909"/>
                </a:lnTo>
                <a:lnTo>
                  <a:pt x="14885" y="165537"/>
                </a:lnTo>
                <a:lnTo>
                  <a:pt x="16273" y="168749"/>
                </a:lnTo>
                <a:lnTo>
                  <a:pt x="17993" y="171683"/>
                </a:lnTo>
                <a:lnTo>
                  <a:pt x="19933" y="173640"/>
                </a:lnTo>
                <a:lnTo>
                  <a:pt x="22020" y="174945"/>
                </a:lnTo>
                <a:lnTo>
                  <a:pt x="24205" y="175814"/>
                </a:lnTo>
                <a:lnTo>
                  <a:pt x="25661" y="177188"/>
                </a:lnTo>
                <a:lnTo>
                  <a:pt x="26633" y="178897"/>
                </a:lnTo>
                <a:lnTo>
                  <a:pt x="27280" y="180831"/>
                </a:lnTo>
                <a:lnTo>
                  <a:pt x="28505" y="182120"/>
                </a:lnTo>
                <a:lnTo>
                  <a:pt x="30116" y="182979"/>
                </a:lnTo>
                <a:lnTo>
                  <a:pt x="34612" y="184358"/>
                </a:lnTo>
                <a:lnTo>
                  <a:pt x="37343" y="182430"/>
                </a:lnTo>
                <a:lnTo>
                  <a:pt x="43344" y="176882"/>
                </a:lnTo>
                <a:lnTo>
                  <a:pt x="45565" y="174724"/>
                </a:lnTo>
                <a:lnTo>
                  <a:pt x="47046" y="172492"/>
                </a:lnTo>
                <a:lnTo>
                  <a:pt x="48690" y="167896"/>
                </a:lnTo>
                <a:lnTo>
                  <a:pt x="51539" y="163207"/>
                </a:lnTo>
                <a:lnTo>
                  <a:pt x="53409" y="160845"/>
                </a:lnTo>
                <a:lnTo>
                  <a:pt x="54656" y="158477"/>
                </a:lnTo>
                <a:lnTo>
                  <a:pt x="56042" y="153729"/>
                </a:lnTo>
                <a:lnTo>
                  <a:pt x="56411" y="150558"/>
                </a:lnTo>
                <a:lnTo>
                  <a:pt x="56657" y="146857"/>
                </a:lnTo>
                <a:lnTo>
                  <a:pt x="56822" y="142801"/>
                </a:lnTo>
                <a:lnTo>
                  <a:pt x="57724" y="139304"/>
                </a:lnTo>
                <a:lnTo>
                  <a:pt x="59120" y="136179"/>
                </a:lnTo>
                <a:lnTo>
                  <a:pt x="61995" y="130590"/>
                </a:lnTo>
                <a:lnTo>
                  <a:pt x="63273" y="125460"/>
                </a:lnTo>
                <a:lnTo>
                  <a:pt x="64204" y="120847"/>
                </a:lnTo>
                <a:lnTo>
                  <a:pt x="68059" y="120535"/>
                </a:lnTo>
                <a:lnTo>
                  <a:pt x="69186" y="121285"/>
                </a:lnTo>
                <a:lnTo>
                  <a:pt x="69936" y="122579"/>
                </a:lnTo>
                <a:lnTo>
                  <a:pt x="71141" y="126566"/>
                </a:lnTo>
                <a:lnTo>
                  <a:pt x="71349" y="131049"/>
                </a:lnTo>
                <a:lnTo>
                  <a:pt x="71430" y="148107"/>
                </a:lnTo>
                <a:lnTo>
                  <a:pt x="72226" y="151572"/>
                </a:lnTo>
                <a:lnTo>
                  <a:pt x="76346" y="160242"/>
                </a:lnTo>
                <a:lnTo>
                  <a:pt x="77588" y="165362"/>
                </a:lnTo>
                <a:lnTo>
                  <a:pt x="80256" y="170283"/>
                </a:lnTo>
                <a:lnTo>
                  <a:pt x="84088" y="175116"/>
                </a:lnTo>
                <a:lnTo>
                  <a:pt x="88437" y="179910"/>
                </a:lnTo>
                <a:lnTo>
                  <a:pt x="93016" y="184686"/>
                </a:lnTo>
                <a:lnTo>
                  <a:pt x="95348" y="187071"/>
                </a:lnTo>
                <a:lnTo>
                  <a:pt x="97696" y="188661"/>
                </a:lnTo>
                <a:lnTo>
                  <a:pt x="102423" y="190428"/>
                </a:lnTo>
                <a:lnTo>
                  <a:pt x="109286" y="191213"/>
                </a:lnTo>
                <a:lnTo>
                  <a:pt x="116834" y="191562"/>
                </a:lnTo>
                <a:lnTo>
                  <a:pt x="122834" y="191717"/>
                </a:lnTo>
                <a:lnTo>
                  <a:pt x="125546" y="190965"/>
                </a:lnTo>
                <a:lnTo>
                  <a:pt x="133155" y="186907"/>
                </a:lnTo>
                <a:lnTo>
                  <a:pt x="138026" y="185679"/>
                </a:lnTo>
                <a:lnTo>
                  <a:pt x="144953" y="180900"/>
                </a:lnTo>
                <a:lnTo>
                  <a:pt x="149023" y="177404"/>
                </a:lnTo>
                <a:lnTo>
                  <a:pt x="153324" y="174279"/>
                </a:lnTo>
                <a:lnTo>
                  <a:pt x="157778" y="171401"/>
                </a:lnTo>
                <a:lnTo>
                  <a:pt x="162336" y="168690"/>
                </a:lnTo>
                <a:lnTo>
                  <a:pt x="169516" y="163560"/>
                </a:lnTo>
                <a:lnTo>
                  <a:pt x="172541" y="161081"/>
                </a:lnTo>
                <a:lnTo>
                  <a:pt x="175354" y="157840"/>
                </a:lnTo>
                <a:lnTo>
                  <a:pt x="178021" y="154093"/>
                </a:lnTo>
                <a:lnTo>
                  <a:pt x="180594" y="150007"/>
                </a:lnTo>
                <a:lnTo>
                  <a:pt x="183101" y="145695"/>
                </a:lnTo>
                <a:lnTo>
                  <a:pt x="185569" y="141233"/>
                </a:lnTo>
                <a:lnTo>
                  <a:pt x="188006" y="136671"/>
                </a:lnTo>
                <a:lnTo>
                  <a:pt x="191219" y="132043"/>
                </a:lnTo>
                <a:lnTo>
                  <a:pt x="194948" y="127369"/>
                </a:lnTo>
                <a:lnTo>
                  <a:pt x="199021" y="122666"/>
                </a:lnTo>
                <a:lnTo>
                  <a:pt x="201738" y="117943"/>
                </a:lnTo>
                <a:lnTo>
                  <a:pt x="203548" y="113207"/>
                </a:lnTo>
                <a:lnTo>
                  <a:pt x="204755" y="108462"/>
                </a:lnTo>
                <a:lnTo>
                  <a:pt x="206353" y="103711"/>
                </a:lnTo>
                <a:lnTo>
                  <a:pt x="208213" y="98957"/>
                </a:lnTo>
                <a:lnTo>
                  <a:pt x="210246" y="94199"/>
                </a:lnTo>
                <a:lnTo>
                  <a:pt x="211601" y="89440"/>
                </a:lnTo>
                <a:lnTo>
                  <a:pt x="212506" y="84680"/>
                </a:lnTo>
                <a:lnTo>
                  <a:pt x="213108" y="79919"/>
                </a:lnTo>
                <a:lnTo>
                  <a:pt x="212716" y="75158"/>
                </a:lnTo>
                <a:lnTo>
                  <a:pt x="211661" y="70396"/>
                </a:lnTo>
                <a:lnTo>
                  <a:pt x="210163" y="65634"/>
                </a:lnTo>
                <a:lnTo>
                  <a:pt x="209165" y="60872"/>
                </a:lnTo>
                <a:lnTo>
                  <a:pt x="208500" y="56109"/>
                </a:lnTo>
                <a:lnTo>
                  <a:pt x="208056" y="51347"/>
                </a:lnTo>
                <a:lnTo>
                  <a:pt x="206966" y="46585"/>
                </a:lnTo>
                <a:lnTo>
                  <a:pt x="205446" y="41822"/>
                </a:lnTo>
                <a:lnTo>
                  <a:pt x="203640" y="37060"/>
                </a:lnTo>
                <a:lnTo>
                  <a:pt x="202434" y="32297"/>
                </a:lnTo>
                <a:lnTo>
                  <a:pt x="201631" y="27535"/>
                </a:lnTo>
                <a:lnTo>
                  <a:pt x="201096" y="22772"/>
                </a:lnTo>
                <a:lnTo>
                  <a:pt x="199944" y="18804"/>
                </a:lnTo>
                <a:lnTo>
                  <a:pt x="198385" y="15364"/>
                </a:lnTo>
                <a:lnTo>
                  <a:pt x="196550" y="12277"/>
                </a:lnTo>
                <a:lnTo>
                  <a:pt x="194533" y="10219"/>
                </a:lnTo>
                <a:lnTo>
                  <a:pt x="192395" y="8847"/>
                </a:lnTo>
                <a:lnTo>
                  <a:pt x="187902" y="7323"/>
                </a:lnTo>
                <a:lnTo>
                  <a:pt x="183260" y="6646"/>
                </a:lnTo>
                <a:lnTo>
                  <a:pt x="181704" y="5671"/>
                </a:lnTo>
                <a:lnTo>
                  <a:pt x="180667" y="4228"/>
                </a:lnTo>
                <a:lnTo>
                  <a:pt x="179004" y="0"/>
                </a:lnTo>
                <a:lnTo>
                  <a:pt x="178867" y="447"/>
                </a:lnTo>
                <a:lnTo>
                  <a:pt x="178630" y="5202"/>
                </a:lnTo>
                <a:lnTo>
                  <a:pt x="174812" y="9629"/>
                </a:lnTo>
                <a:lnTo>
                  <a:pt x="173691" y="11629"/>
                </a:lnTo>
                <a:lnTo>
                  <a:pt x="172447" y="15967"/>
                </a:lnTo>
                <a:lnTo>
                  <a:pt x="171321" y="19029"/>
                </a:lnTo>
                <a:lnTo>
                  <a:pt x="169776" y="22658"/>
                </a:lnTo>
                <a:lnTo>
                  <a:pt x="167953" y="26665"/>
                </a:lnTo>
                <a:lnTo>
                  <a:pt x="166737" y="30924"/>
                </a:lnTo>
                <a:lnTo>
                  <a:pt x="165927" y="35350"/>
                </a:lnTo>
                <a:lnTo>
                  <a:pt x="165387" y="39889"/>
                </a:lnTo>
                <a:lnTo>
                  <a:pt x="164233" y="45296"/>
                </a:lnTo>
                <a:lnTo>
                  <a:pt x="162671" y="51282"/>
                </a:lnTo>
                <a:lnTo>
                  <a:pt x="160834" y="57654"/>
                </a:lnTo>
                <a:lnTo>
                  <a:pt x="158817" y="63489"/>
                </a:lnTo>
                <a:lnTo>
                  <a:pt x="156677" y="68967"/>
                </a:lnTo>
                <a:lnTo>
                  <a:pt x="154458" y="74206"/>
                </a:lnTo>
                <a:lnTo>
                  <a:pt x="152978" y="79286"/>
                </a:lnTo>
                <a:lnTo>
                  <a:pt x="151992" y="84261"/>
                </a:lnTo>
                <a:lnTo>
                  <a:pt x="151335" y="89165"/>
                </a:lnTo>
                <a:lnTo>
                  <a:pt x="151690" y="94021"/>
                </a:lnTo>
                <a:lnTo>
                  <a:pt x="152720" y="98847"/>
                </a:lnTo>
                <a:lnTo>
                  <a:pt x="154201" y="103651"/>
                </a:lnTo>
                <a:lnTo>
                  <a:pt x="155188" y="107648"/>
                </a:lnTo>
                <a:lnTo>
                  <a:pt x="155846" y="111106"/>
                </a:lnTo>
                <a:lnTo>
                  <a:pt x="156285" y="114205"/>
                </a:lnTo>
                <a:lnTo>
                  <a:pt x="156577" y="117859"/>
                </a:lnTo>
                <a:lnTo>
                  <a:pt x="156773" y="121882"/>
                </a:lnTo>
                <a:lnTo>
                  <a:pt x="156903" y="126152"/>
                </a:lnTo>
                <a:lnTo>
                  <a:pt x="157783" y="129792"/>
                </a:lnTo>
                <a:lnTo>
                  <a:pt x="159164" y="133012"/>
                </a:lnTo>
                <a:lnTo>
                  <a:pt x="160879" y="135953"/>
                </a:lnTo>
                <a:lnTo>
                  <a:pt x="164899" y="143454"/>
                </a:lnTo>
                <a:lnTo>
                  <a:pt x="167083" y="147677"/>
                </a:lnTo>
                <a:lnTo>
                  <a:pt x="169332" y="151286"/>
                </a:lnTo>
                <a:lnTo>
                  <a:pt x="171626" y="154485"/>
                </a:lnTo>
                <a:lnTo>
                  <a:pt x="173948" y="157412"/>
                </a:lnTo>
                <a:lnTo>
                  <a:pt x="176530" y="162781"/>
                </a:lnTo>
                <a:lnTo>
                  <a:pt x="177218" y="165324"/>
                </a:lnTo>
                <a:lnTo>
                  <a:pt x="178470" y="167019"/>
                </a:lnTo>
                <a:lnTo>
                  <a:pt x="180099" y="168149"/>
                </a:lnTo>
                <a:lnTo>
                  <a:pt x="181979" y="168903"/>
                </a:lnTo>
                <a:lnTo>
                  <a:pt x="188416" y="173756"/>
                </a:lnTo>
                <a:lnTo>
                  <a:pt x="191492" y="175022"/>
                </a:lnTo>
                <a:lnTo>
                  <a:pt x="199144" y="176428"/>
                </a:lnTo>
                <a:lnTo>
                  <a:pt x="205718" y="177053"/>
                </a:lnTo>
                <a:lnTo>
                  <a:pt x="211286" y="177331"/>
                </a:lnTo>
                <a:lnTo>
                  <a:pt x="218884" y="177488"/>
                </a:lnTo>
                <a:lnTo>
                  <a:pt x="223753" y="177524"/>
                </a:lnTo>
                <a:lnTo>
                  <a:pt x="230679" y="175424"/>
                </a:lnTo>
                <a:lnTo>
                  <a:pt x="240475" y="171400"/>
                </a:lnTo>
                <a:lnTo>
                  <a:pt x="243932" y="170850"/>
                </a:lnTo>
                <a:lnTo>
                  <a:pt x="250031" y="1704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897"/>
          <p:cNvSpPr/>
          <p:nvPr/>
        </p:nvSpPr>
        <p:spPr>
          <a:xfrm>
            <a:off x="8336782" y="543229"/>
            <a:ext cx="35694" cy="175197"/>
          </a:xfrm>
          <a:custGeom>
            <a:avLst/>
            <a:gdLst/>
            <a:ahLst/>
            <a:cxnLst/>
            <a:rect l="0" t="0" r="0" b="0"/>
            <a:pathLst>
              <a:path w="35694" h="175197">
                <a:moveTo>
                  <a:pt x="7118" y="21127"/>
                </a:moveTo>
                <a:lnTo>
                  <a:pt x="7118" y="7221"/>
                </a:lnTo>
                <a:lnTo>
                  <a:pt x="7911" y="6300"/>
                </a:lnTo>
                <a:lnTo>
                  <a:pt x="9234" y="4892"/>
                </a:lnTo>
                <a:lnTo>
                  <a:pt x="13967" y="0"/>
                </a:lnTo>
                <a:lnTo>
                  <a:pt x="10382" y="3578"/>
                </a:lnTo>
                <a:lnTo>
                  <a:pt x="9294" y="5459"/>
                </a:lnTo>
                <a:lnTo>
                  <a:pt x="8569" y="7506"/>
                </a:lnTo>
                <a:lnTo>
                  <a:pt x="7762" y="11898"/>
                </a:lnTo>
                <a:lnTo>
                  <a:pt x="7404" y="16496"/>
                </a:lnTo>
                <a:lnTo>
                  <a:pt x="7245" y="21185"/>
                </a:lnTo>
                <a:lnTo>
                  <a:pt x="7143" y="30663"/>
                </a:lnTo>
                <a:lnTo>
                  <a:pt x="6341" y="33834"/>
                </a:lnTo>
                <a:lnTo>
                  <a:pt x="5012" y="37536"/>
                </a:lnTo>
                <a:lnTo>
                  <a:pt x="3333" y="41591"/>
                </a:lnTo>
                <a:lnTo>
                  <a:pt x="2213" y="45882"/>
                </a:lnTo>
                <a:lnTo>
                  <a:pt x="1467" y="50330"/>
                </a:lnTo>
                <a:lnTo>
                  <a:pt x="969" y="54883"/>
                </a:lnTo>
                <a:lnTo>
                  <a:pt x="637" y="59506"/>
                </a:lnTo>
                <a:lnTo>
                  <a:pt x="416" y="64176"/>
                </a:lnTo>
                <a:lnTo>
                  <a:pt x="171" y="73597"/>
                </a:lnTo>
                <a:lnTo>
                  <a:pt x="0" y="97338"/>
                </a:lnTo>
                <a:lnTo>
                  <a:pt x="785" y="102097"/>
                </a:lnTo>
                <a:lnTo>
                  <a:pt x="2102" y="106857"/>
                </a:lnTo>
                <a:lnTo>
                  <a:pt x="3774" y="111617"/>
                </a:lnTo>
                <a:lnTo>
                  <a:pt x="4888" y="115585"/>
                </a:lnTo>
                <a:lnTo>
                  <a:pt x="5632" y="119024"/>
                </a:lnTo>
                <a:lnTo>
                  <a:pt x="6127" y="122110"/>
                </a:lnTo>
                <a:lnTo>
                  <a:pt x="6457" y="125755"/>
                </a:lnTo>
                <a:lnTo>
                  <a:pt x="6677" y="129773"/>
                </a:lnTo>
                <a:lnTo>
                  <a:pt x="6987" y="140895"/>
                </a:lnTo>
                <a:lnTo>
                  <a:pt x="7031" y="143835"/>
                </a:lnTo>
                <a:lnTo>
                  <a:pt x="7854" y="146589"/>
                </a:lnTo>
                <a:lnTo>
                  <a:pt x="9196" y="149218"/>
                </a:lnTo>
                <a:lnTo>
                  <a:pt x="10884" y="151765"/>
                </a:lnTo>
                <a:lnTo>
                  <a:pt x="12009" y="154256"/>
                </a:lnTo>
                <a:lnTo>
                  <a:pt x="12761" y="156711"/>
                </a:lnTo>
                <a:lnTo>
                  <a:pt x="13261" y="159141"/>
                </a:lnTo>
                <a:lnTo>
                  <a:pt x="14388" y="160761"/>
                </a:lnTo>
                <a:lnTo>
                  <a:pt x="15934" y="161842"/>
                </a:lnTo>
                <a:lnTo>
                  <a:pt x="17757" y="162562"/>
                </a:lnTo>
                <a:lnTo>
                  <a:pt x="18973" y="163835"/>
                </a:lnTo>
                <a:lnTo>
                  <a:pt x="19784" y="165478"/>
                </a:lnTo>
                <a:lnTo>
                  <a:pt x="20324" y="167367"/>
                </a:lnTo>
                <a:lnTo>
                  <a:pt x="21478" y="168627"/>
                </a:lnTo>
                <a:lnTo>
                  <a:pt x="23042" y="169466"/>
                </a:lnTo>
                <a:lnTo>
                  <a:pt x="27461" y="170814"/>
                </a:lnTo>
                <a:lnTo>
                  <a:pt x="28618" y="171718"/>
                </a:lnTo>
                <a:lnTo>
                  <a:pt x="30182" y="173115"/>
                </a:lnTo>
                <a:lnTo>
                  <a:pt x="32018" y="174840"/>
                </a:lnTo>
                <a:lnTo>
                  <a:pt x="33244" y="175196"/>
                </a:lnTo>
                <a:lnTo>
                  <a:pt x="34060" y="174639"/>
                </a:lnTo>
                <a:lnTo>
                  <a:pt x="35693" y="171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898"/>
          <p:cNvSpPr/>
          <p:nvPr/>
        </p:nvSpPr>
        <p:spPr>
          <a:xfrm>
            <a:off x="8258175" y="585795"/>
            <a:ext cx="178594" cy="21424"/>
          </a:xfrm>
          <a:custGeom>
            <a:avLst/>
            <a:gdLst/>
            <a:ahLst/>
            <a:cxnLst/>
            <a:rect l="0" t="0" r="0" b="0"/>
            <a:pathLst>
              <a:path w="178594" h="21424">
                <a:moveTo>
                  <a:pt x="0" y="21423"/>
                </a:moveTo>
                <a:lnTo>
                  <a:pt x="6151" y="21423"/>
                </a:lnTo>
                <a:lnTo>
                  <a:pt x="8070" y="20630"/>
                </a:lnTo>
                <a:lnTo>
                  <a:pt x="10936" y="19307"/>
                </a:lnTo>
                <a:lnTo>
                  <a:pt x="26943" y="11480"/>
                </a:lnTo>
                <a:lnTo>
                  <a:pt x="31456" y="10032"/>
                </a:lnTo>
                <a:lnTo>
                  <a:pt x="36052" y="9067"/>
                </a:lnTo>
                <a:lnTo>
                  <a:pt x="40702" y="8423"/>
                </a:lnTo>
                <a:lnTo>
                  <a:pt x="46185" y="7994"/>
                </a:lnTo>
                <a:lnTo>
                  <a:pt x="52222" y="7708"/>
                </a:lnTo>
                <a:lnTo>
                  <a:pt x="64484" y="7390"/>
                </a:lnTo>
                <a:lnTo>
                  <a:pt x="75226" y="7249"/>
                </a:lnTo>
                <a:lnTo>
                  <a:pt x="80312" y="6417"/>
                </a:lnTo>
                <a:lnTo>
                  <a:pt x="85292" y="5069"/>
                </a:lnTo>
                <a:lnTo>
                  <a:pt x="90199" y="3377"/>
                </a:lnTo>
                <a:lnTo>
                  <a:pt x="95852" y="2249"/>
                </a:lnTo>
                <a:lnTo>
                  <a:pt x="102000" y="1496"/>
                </a:lnTo>
                <a:lnTo>
                  <a:pt x="108481" y="995"/>
                </a:lnTo>
                <a:lnTo>
                  <a:pt x="114389" y="661"/>
                </a:lnTo>
                <a:lnTo>
                  <a:pt x="125187" y="289"/>
                </a:lnTo>
                <a:lnTo>
                  <a:pt x="136399" y="80"/>
                </a:lnTo>
                <a:lnTo>
                  <a:pt x="158401" y="0"/>
                </a:lnTo>
                <a:lnTo>
                  <a:pt x="161163" y="791"/>
                </a:lnTo>
                <a:lnTo>
                  <a:pt x="163798" y="2112"/>
                </a:lnTo>
                <a:lnTo>
                  <a:pt x="169938" y="6143"/>
                </a:lnTo>
                <a:lnTo>
                  <a:pt x="172894" y="6695"/>
                </a:lnTo>
                <a:lnTo>
                  <a:pt x="178593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899"/>
          <p:cNvSpPr/>
          <p:nvPr/>
        </p:nvSpPr>
        <p:spPr>
          <a:xfrm>
            <a:off x="8422481" y="685800"/>
            <a:ext cx="28453" cy="14288"/>
          </a:xfrm>
          <a:custGeom>
            <a:avLst/>
            <a:gdLst/>
            <a:ahLst/>
            <a:cxnLst/>
            <a:rect l="0" t="0" r="0" b="0"/>
            <a:pathLst>
              <a:path w="28453" h="14288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6" y="8633"/>
                </a:lnTo>
                <a:lnTo>
                  <a:pt x="3793" y="8136"/>
                </a:lnTo>
                <a:lnTo>
                  <a:pt x="5703" y="7012"/>
                </a:lnTo>
                <a:lnTo>
                  <a:pt x="7771" y="5468"/>
                </a:lnTo>
                <a:lnTo>
                  <a:pt x="9943" y="3645"/>
                </a:lnTo>
                <a:lnTo>
                  <a:pt x="12185" y="2430"/>
                </a:lnTo>
                <a:lnTo>
                  <a:pt x="14473" y="1620"/>
                </a:lnTo>
                <a:lnTo>
                  <a:pt x="16793" y="1080"/>
                </a:lnTo>
                <a:lnTo>
                  <a:pt x="19132" y="720"/>
                </a:lnTo>
                <a:lnTo>
                  <a:pt x="21486" y="480"/>
                </a:lnTo>
                <a:lnTo>
                  <a:pt x="28452" y="8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900"/>
          <p:cNvSpPr/>
          <p:nvPr/>
        </p:nvSpPr>
        <p:spPr>
          <a:xfrm>
            <a:off x="7750968" y="835818"/>
            <a:ext cx="157164" cy="178507"/>
          </a:xfrm>
          <a:custGeom>
            <a:avLst/>
            <a:gdLst/>
            <a:ahLst/>
            <a:cxnLst/>
            <a:rect l="0" t="0" r="0" b="0"/>
            <a:pathLst>
              <a:path w="157164" h="17850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4910" y="7742"/>
                </a:lnTo>
                <a:lnTo>
                  <a:pt x="5654" y="9130"/>
                </a:lnTo>
                <a:lnTo>
                  <a:pt x="6482" y="12789"/>
                </a:lnTo>
                <a:lnTo>
                  <a:pt x="6850" y="17061"/>
                </a:lnTo>
                <a:lnTo>
                  <a:pt x="7742" y="20106"/>
                </a:lnTo>
                <a:lnTo>
                  <a:pt x="9131" y="23723"/>
                </a:lnTo>
                <a:lnTo>
                  <a:pt x="10849" y="27721"/>
                </a:lnTo>
                <a:lnTo>
                  <a:pt x="11202" y="31181"/>
                </a:lnTo>
                <a:lnTo>
                  <a:pt x="10643" y="34281"/>
                </a:lnTo>
                <a:lnTo>
                  <a:pt x="9476" y="37142"/>
                </a:lnTo>
                <a:lnTo>
                  <a:pt x="9493" y="40636"/>
                </a:lnTo>
                <a:lnTo>
                  <a:pt x="10297" y="44553"/>
                </a:lnTo>
                <a:lnTo>
                  <a:pt x="11627" y="48752"/>
                </a:lnTo>
                <a:lnTo>
                  <a:pt x="12514" y="52345"/>
                </a:lnTo>
                <a:lnTo>
                  <a:pt x="13105" y="55535"/>
                </a:lnTo>
                <a:lnTo>
                  <a:pt x="13499" y="58454"/>
                </a:lnTo>
                <a:lnTo>
                  <a:pt x="12968" y="61988"/>
                </a:lnTo>
                <a:lnTo>
                  <a:pt x="11820" y="65932"/>
                </a:lnTo>
                <a:lnTo>
                  <a:pt x="10262" y="70149"/>
                </a:lnTo>
                <a:lnTo>
                  <a:pt x="9223" y="74547"/>
                </a:lnTo>
                <a:lnTo>
                  <a:pt x="8530" y="79067"/>
                </a:lnTo>
                <a:lnTo>
                  <a:pt x="8068" y="83668"/>
                </a:lnTo>
                <a:lnTo>
                  <a:pt x="7759" y="88322"/>
                </a:lnTo>
                <a:lnTo>
                  <a:pt x="7555" y="93013"/>
                </a:lnTo>
                <a:lnTo>
                  <a:pt x="7326" y="102458"/>
                </a:lnTo>
                <a:lnTo>
                  <a:pt x="7169" y="122423"/>
                </a:lnTo>
                <a:lnTo>
                  <a:pt x="6366" y="126065"/>
                </a:lnTo>
                <a:lnTo>
                  <a:pt x="5038" y="130081"/>
                </a:lnTo>
                <a:lnTo>
                  <a:pt x="3358" y="134346"/>
                </a:lnTo>
                <a:lnTo>
                  <a:pt x="2240" y="137983"/>
                </a:lnTo>
                <a:lnTo>
                  <a:pt x="1493" y="141201"/>
                </a:lnTo>
                <a:lnTo>
                  <a:pt x="996" y="144140"/>
                </a:lnTo>
                <a:lnTo>
                  <a:pt x="664" y="147687"/>
                </a:lnTo>
                <a:lnTo>
                  <a:pt x="442" y="151640"/>
                </a:lnTo>
                <a:lnTo>
                  <a:pt x="197" y="159470"/>
                </a:lnTo>
                <a:lnTo>
                  <a:pt x="3" y="171298"/>
                </a:lnTo>
                <a:lnTo>
                  <a:pt x="1" y="177588"/>
                </a:lnTo>
                <a:lnTo>
                  <a:pt x="795" y="177923"/>
                </a:lnTo>
                <a:lnTo>
                  <a:pt x="5704" y="178395"/>
                </a:lnTo>
                <a:lnTo>
                  <a:pt x="9943" y="178506"/>
                </a:lnTo>
                <a:lnTo>
                  <a:pt x="12186" y="177741"/>
                </a:lnTo>
                <a:lnTo>
                  <a:pt x="16793" y="174775"/>
                </a:lnTo>
                <a:lnTo>
                  <a:pt x="21487" y="172928"/>
                </a:lnTo>
                <a:lnTo>
                  <a:pt x="26218" y="172107"/>
                </a:lnTo>
                <a:lnTo>
                  <a:pt x="30967" y="171742"/>
                </a:lnTo>
                <a:lnTo>
                  <a:pt x="33346" y="170851"/>
                </a:lnTo>
                <a:lnTo>
                  <a:pt x="38103" y="167744"/>
                </a:lnTo>
                <a:lnTo>
                  <a:pt x="41278" y="166598"/>
                </a:lnTo>
                <a:lnTo>
                  <a:pt x="44981" y="165834"/>
                </a:lnTo>
                <a:lnTo>
                  <a:pt x="49038" y="165325"/>
                </a:lnTo>
                <a:lnTo>
                  <a:pt x="53329" y="164192"/>
                </a:lnTo>
                <a:lnTo>
                  <a:pt x="57778" y="162643"/>
                </a:lnTo>
                <a:lnTo>
                  <a:pt x="62331" y="160816"/>
                </a:lnTo>
                <a:lnTo>
                  <a:pt x="66161" y="159598"/>
                </a:lnTo>
                <a:lnTo>
                  <a:pt x="69507" y="158786"/>
                </a:lnTo>
                <a:lnTo>
                  <a:pt x="72532" y="158245"/>
                </a:lnTo>
                <a:lnTo>
                  <a:pt x="76137" y="157884"/>
                </a:lnTo>
                <a:lnTo>
                  <a:pt x="80126" y="157644"/>
                </a:lnTo>
                <a:lnTo>
                  <a:pt x="88793" y="157377"/>
                </a:lnTo>
                <a:lnTo>
                  <a:pt x="97937" y="157258"/>
                </a:lnTo>
                <a:lnTo>
                  <a:pt x="102597" y="156432"/>
                </a:lnTo>
                <a:lnTo>
                  <a:pt x="107293" y="155088"/>
                </a:lnTo>
                <a:lnTo>
                  <a:pt x="112010" y="153399"/>
                </a:lnTo>
                <a:lnTo>
                  <a:pt x="116742" y="152272"/>
                </a:lnTo>
                <a:lnTo>
                  <a:pt x="121484" y="151521"/>
                </a:lnTo>
                <a:lnTo>
                  <a:pt x="126233" y="151020"/>
                </a:lnTo>
                <a:lnTo>
                  <a:pt x="130193" y="150687"/>
                </a:lnTo>
                <a:lnTo>
                  <a:pt x="133627" y="150464"/>
                </a:lnTo>
                <a:lnTo>
                  <a:pt x="139559" y="150217"/>
                </a:lnTo>
                <a:lnTo>
                  <a:pt x="148485" y="150045"/>
                </a:lnTo>
                <a:lnTo>
                  <a:pt x="157163" y="15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901"/>
          <p:cNvSpPr/>
          <p:nvPr/>
        </p:nvSpPr>
        <p:spPr>
          <a:xfrm>
            <a:off x="7908167" y="857250"/>
            <a:ext cx="128552" cy="128464"/>
          </a:xfrm>
          <a:custGeom>
            <a:avLst/>
            <a:gdLst/>
            <a:ahLst/>
            <a:cxnLst/>
            <a:rect l="0" t="0" r="0" b="0"/>
            <a:pathLst>
              <a:path w="128552" h="128464">
                <a:moveTo>
                  <a:pt x="57114" y="0"/>
                </a:moveTo>
                <a:lnTo>
                  <a:pt x="40053" y="0"/>
                </a:lnTo>
                <a:lnTo>
                  <a:pt x="38596" y="793"/>
                </a:lnTo>
                <a:lnTo>
                  <a:pt x="37624" y="2116"/>
                </a:lnTo>
                <a:lnTo>
                  <a:pt x="36978" y="3792"/>
                </a:lnTo>
                <a:lnTo>
                  <a:pt x="34142" y="7770"/>
                </a:lnTo>
                <a:lnTo>
                  <a:pt x="32273" y="9943"/>
                </a:lnTo>
                <a:lnTo>
                  <a:pt x="30235" y="12978"/>
                </a:lnTo>
                <a:lnTo>
                  <a:pt x="28083" y="16589"/>
                </a:lnTo>
                <a:lnTo>
                  <a:pt x="25853" y="20585"/>
                </a:lnTo>
                <a:lnTo>
                  <a:pt x="23573" y="24042"/>
                </a:lnTo>
                <a:lnTo>
                  <a:pt x="21260" y="27140"/>
                </a:lnTo>
                <a:lnTo>
                  <a:pt x="18924" y="30000"/>
                </a:lnTo>
                <a:lnTo>
                  <a:pt x="16573" y="33493"/>
                </a:lnTo>
                <a:lnTo>
                  <a:pt x="14211" y="37410"/>
                </a:lnTo>
                <a:lnTo>
                  <a:pt x="11844" y="41609"/>
                </a:lnTo>
                <a:lnTo>
                  <a:pt x="9472" y="45201"/>
                </a:lnTo>
                <a:lnTo>
                  <a:pt x="7096" y="48390"/>
                </a:lnTo>
                <a:lnTo>
                  <a:pt x="4719" y="51310"/>
                </a:lnTo>
                <a:lnTo>
                  <a:pt x="3133" y="54844"/>
                </a:lnTo>
                <a:lnTo>
                  <a:pt x="2077" y="58787"/>
                </a:lnTo>
                <a:lnTo>
                  <a:pt x="1372" y="63004"/>
                </a:lnTo>
                <a:lnTo>
                  <a:pt x="903" y="66609"/>
                </a:lnTo>
                <a:lnTo>
                  <a:pt x="590" y="69806"/>
                </a:lnTo>
                <a:lnTo>
                  <a:pt x="382" y="72731"/>
                </a:lnTo>
                <a:lnTo>
                  <a:pt x="242" y="76268"/>
                </a:lnTo>
                <a:lnTo>
                  <a:pt x="46" y="88038"/>
                </a:lnTo>
                <a:lnTo>
                  <a:pt x="0" y="94161"/>
                </a:lnTo>
                <a:lnTo>
                  <a:pt x="782" y="96905"/>
                </a:lnTo>
                <a:lnTo>
                  <a:pt x="2097" y="99528"/>
                </a:lnTo>
                <a:lnTo>
                  <a:pt x="3767" y="102071"/>
                </a:lnTo>
                <a:lnTo>
                  <a:pt x="5675" y="104559"/>
                </a:lnTo>
                <a:lnTo>
                  <a:pt x="7740" y="107012"/>
                </a:lnTo>
                <a:lnTo>
                  <a:pt x="9910" y="109441"/>
                </a:lnTo>
                <a:lnTo>
                  <a:pt x="14439" y="114257"/>
                </a:lnTo>
                <a:lnTo>
                  <a:pt x="16757" y="116652"/>
                </a:lnTo>
                <a:lnTo>
                  <a:pt x="19890" y="119043"/>
                </a:lnTo>
                <a:lnTo>
                  <a:pt x="23567" y="121431"/>
                </a:lnTo>
                <a:lnTo>
                  <a:pt x="27605" y="123816"/>
                </a:lnTo>
                <a:lnTo>
                  <a:pt x="31886" y="125406"/>
                </a:lnTo>
                <a:lnTo>
                  <a:pt x="36326" y="126467"/>
                </a:lnTo>
                <a:lnTo>
                  <a:pt x="40874" y="127173"/>
                </a:lnTo>
                <a:lnTo>
                  <a:pt x="44699" y="127645"/>
                </a:lnTo>
                <a:lnTo>
                  <a:pt x="48044" y="127959"/>
                </a:lnTo>
                <a:lnTo>
                  <a:pt x="51067" y="128168"/>
                </a:lnTo>
                <a:lnTo>
                  <a:pt x="54670" y="128308"/>
                </a:lnTo>
                <a:lnTo>
                  <a:pt x="62906" y="128463"/>
                </a:lnTo>
                <a:lnTo>
                  <a:pt x="67326" y="127711"/>
                </a:lnTo>
                <a:lnTo>
                  <a:pt x="71859" y="126415"/>
                </a:lnTo>
                <a:lnTo>
                  <a:pt x="76469" y="124758"/>
                </a:lnTo>
                <a:lnTo>
                  <a:pt x="81129" y="123653"/>
                </a:lnTo>
                <a:lnTo>
                  <a:pt x="85825" y="122916"/>
                </a:lnTo>
                <a:lnTo>
                  <a:pt x="90542" y="122425"/>
                </a:lnTo>
                <a:lnTo>
                  <a:pt x="95274" y="121304"/>
                </a:lnTo>
                <a:lnTo>
                  <a:pt x="100017" y="119763"/>
                </a:lnTo>
                <a:lnTo>
                  <a:pt x="104765" y="117942"/>
                </a:lnTo>
                <a:lnTo>
                  <a:pt x="109519" y="115934"/>
                </a:lnTo>
                <a:lnTo>
                  <a:pt x="114276" y="113802"/>
                </a:lnTo>
                <a:lnTo>
                  <a:pt x="128551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902"/>
          <p:cNvSpPr/>
          <p:nvPr/>
        </p:nvSpPr>
        <p:spPr>
          <a:xfrm>
            <a:off x="8079582" y="814426"/>
            <a:ext cx="235744" cy="211175"/>
          </a:xfrm>
          <a:custGeom>
            <a:avLst/>
            <a:gdLst/>
            <a:ahLst/>
            <a:cxnLst/>
            <a:rect l="0" t="0" r="0" b="0"/>
            <a:pathLst>
              <a:path w="235744" h="211175">
                <a:moveTo>
                  <a:pt x="7143" y="57111"/>
                </a:moveTo>
                <a:lnTo>
                  <a:pt x="7143" y="80960"/>
                </a:lnTo>
                <a:lnTo>
                  <a:pt x="6349" y="84123"/>
                </a:lnTo>
                <a:lnTo>
                  <a:pt x="5026" y="87819"/>
                </a:lnTo>
                <a:lnTo>
                  <a:pt x="3350" y="91871"/>
                </a:lnTo>
                <a:lnTo>
                  <a:pt x="2233" y="96159"/>
                </a:lnTo>
                <a:lnTo>
                  <a:pt x="1489" y="100606"/>
                </a:lnTo>
                <a:lnTo>
                  <a:pt x="992" y="105157"/>
                </a:lnTo>
                <a:lnTo>
                  <a:pt x="661" y="109779"/>
                </a:lnTo>
                <a:lnTo>
                  <a:pt x="440" y="114448"/>
                </a:lnTo>
                <a:lnTo>
                  <a:pt x="195" y="123869"/>
                </a:lnTo>
                <a:lnTo>
                  <a:pt x="0" y="169989"/>
                </a:lnTo>
                <a:lnTo>
                  <a:pt x="793" y="170463"/>
                </a:lnTo>
                <a:lnTo>
                  <a:pt x="6150" y="171286"/>
                </a:lnTo>
                <a:lnTo>
                  <a:pt x="6481" y="170534"/>
                </a:lnTo>
                <a:lnTo>
                  <a:pt x="7056" y="165249"/>
                </a:lnTo>
                <a:lnTo>
                  <a:pt x="2216" y="158758"/>
                </a:lnTo>
                <a:lnTo>
                  <a:pt x="984" y="154410"/>
                </a:lnTo>
                <a:lnTo>
                  <a:pt x="655" y="151346"/>
                </a:lnTo>
                <a:lnTo>
                  <a:pt x="437" y="147716"/>
                </a:lnTo>
                <a:lnTo>
                  <a:pt x="193" y="140242"/>
                </a:lnTo>
                <a:lnTo>
                  <a:pt x="56" y="130779"/>
                </a:lnTo>
                <a:lnTo>
                  <a:pt x="1" y="95112"/>
                </a:lnTo>
                <a:lnTo>
                  <a:pt x="794" y="90383"/>
                </a:lnTo>
                <a:lnTo>
                  <a:pt x="2117" y="85642"/>
                </a:lnTo>
                <a:lnTo>
                  <a:pt x="3792" y="80894"/>
                </a:lnTo>
                <a:lnTo>
                  <a:pt x="4909" y="76142"/>
                </a:lnTo>
                <a:lnTo>
                  <a:pt x="5653" y="71386"/>
                </a:lnTo>
                <a:lnTo>
                  <a:pt x="6150" y="66627"/>
                </a:lnTo>
                <a:lnTo>
                  <a:pt x="6481" y="61868"/>
                </a:lnTo>
                <a:lnTo>
                  <a:pt x="6701" y="57107"/>
                </a:lnTo>
                <a:lnTo>
                  <a:pt x="6849" y="52346"/>
                </a:lnTo>
                <a:lnTo>
                  <a:pt x="7741" y="48378"/>
                </a:lnTo>
                <a:lnTo>
                  <a:pt x="11993" y="39001"/>
                </a:lnTo>
                <a:lnTo>
                  <a:pt x="13268" y="33716"/>
                </a:lnTo>
                <a:lnTo>
                  <a:pt x="13834" y="28722"/>
                </a:lnTo>
                <a:lnTo>
                  <a:pt x="13985" y="26279"/>
                </a:lnTo>
                <a:lnTo>
                  <a:pt x="14879" y="24650"/>
                </a:lnTo>
                <a:lnTo>
                  <a:pt x="16269" y="23564"/>
                </a:lnTo>
                <a:lnTo>
                  <a:pt x="20411" y="21821"/>
                </a:lnTo>
                <a:lnTo>
                  <a:pt x="24920" y="21519"/>
                </a:lnTo>
                <a:lnTo>
                  <a:pt x="26932" y="22271"/>
                </a:lnTo>
                <a:lnTo>
                  <a:pt x="31284" y="25222"/>
                </a:lnTo>
                <a:lnTo>
                  <a:pt x="38196" y="31347"/>
                </a:lnTo>
                <a:lnTo>
                  <a:pt x="45272" y="38188"/>
                </a:lnTo>
                <a:lnTo>
                  <a:pt x="47644" y="41321"/>
                </a:lnTo>
                <a:lnTo>
                  <a:pt x="50018" y="44997"/>
                </a:lnTo>
                <a:lnTo>
                  <a:pt x="52396" y="49035"/>
                </a:lnTo>
                <a:lnTo>
                  <a:pt x="54774" y="53314"/>
                </a:lnTo>
                <a:lnTo>
                  <a:pt x="59533" y="62303"/>
                </a:lnTo>
                <a:lnTo>
                  <a:pt x="61119" y="66128"/>
                </a:lnTo>
                <a:lnTo>
                  <a:pt x="62883" y="72496"/>
                </a:lnTo>
                <a:lnTo>
                  <a:pt x="63352" y="76099"/>
                </a:lnTo>
                <a:lnTo>
                  <a:pt x="63665" y="80088"/>
                </a:lnTo>
                <a:lnTo>
                  <a:pt x="63875" y="84335"/>
                </a:lnTo>
                <a:lnTo>
                  <a:pt x="65602" y="87961"/>
                </a:lnTo>
                <a:lnTo>
                  <a:pt x="68340" y="91171"/>
                </a:lnTo>
                <a:lnTo>
                  <a:pt x="71754" y="94105"/>
                </a:lnTo>
                <a:lnTo>
                  <a:pt x="74029" y="96855"/>
                </a:lnTo>
                <a:lnTo>
                  <a:pt x="76558" y="102027"/>
                </a:lnTo>
                <a:lnTo>
                  <a:pt x="78025" y="105311"/>
                </a:lnTo>
                <a:lnTo>
                  <a:pt x="84553" y="118972"/>
                </a:lnTo>
                <a:lnTo>
                  <a:pt x="89169" y="124476"/>
                </a:lnTo>
                <a:lnTo>
                  <a:pt x="93341" y="128855"/>
                </a:lnTo>
                <a:lnTo>
                  <a:pt x="98694" y="134342"/>
                </a:lnTo>
                <a:lnTo>
                  <a:pt x="99927" y="134792"/>
                </a:lnTo>
                <a:lnTo>
                  <a:pt x="106827" y="135657"/>
                </a:lnTo>
                <a:lnTo>
                  <a:pt x="107091" y="129982"/>
                </a:lnTo>
                <a:lnTo>
                  <a:pt x="107126" y="125746"/>
                </a:lnTo>
                <a:lnTo>
                  <a:pt x="107929" y="123505"/>
                </a:lnTo>
                <a:lnTo>
                  <a:pt x="110938" y="118899"/>
                </a:lnTo>
                <a:lnTo>
                  <a:pt x="112806" y="114205"/>
                </a:lnTo>
                <a:lnTo>
                  <a:pt x="114429" y="108680"/>
                </a:lnTo>
                <a:lnTo>
                  <a:pt x="115973" y="104984"/>
                </a:lnTo>
                <a:lnTo>
                  <a:pt x="117796" y="100933"/>
                </a:lnTo>
                <a:lnTo>
                  <a:pt x="119012" y="97438"/>
                </a:lnTo>
                <a:lnTo>
                  <a:pt x="120362" y="91438"/>
                </a:lnTo>
                <a:lnTo>
                  <a:pt x="121515" y="87933"/>
                </a:lnTo>
                <a:lnTo>
                  <a:pt x="123080" y="84009"/>
                </a:lnTo>
                <a:lnTo>
                  <a:pt x="124915" y="79806"/>
                </a:lnTo>
                <a:lnTo>
                  <a:pt x="129071" y="70902"/>
                </a:lnTo>
                <a:lnTo>
                  <a:pt x="138207" y="52250"/>
                </a:lnTo>
                <a:lnTo>
                  <a:pt x="140557" y="48314"/>
                </a:lnTo>
                <a:lnTo>
                  <a:pt x="145283" y="41824"/>
                </a:lnTo>
                <a:lnTo>
                  <a:pt x="147913" y="36294"/>
                </a:lnTo>
                <a:lnTo>
                  <a:pt x="149876" y="30397"/>
                </a:lnTo>
                <a:lnTo>
                  <a:pt x="151511" y="26601"/>
                </a:lnTo>
                <a:lnTo>
                  <a:pt x="153395" y="22484"/>
                </a:lnTo>
                <a:lnTo>
                  <a:pt x="155444" y="18945"/>
                </a:lnTo>
                <a:lnTo>
                  <a:pt x="159838" y="12896"/>
                </a:lnTo>
                <a:lnTo>
                  <a:pt x="162319" y="7562"/>
                </a:lnTo>
                <a:lnTo>
                  <a:pt x="162981" y="5028"/>
                </a:lnTo>
                <a:lnTo>
                  <a:pt x="164217" y="3339"/>
                </a:lnTo>
                <a:lnTo>
                  <a:pt x="165834" y="2213"/>
                </a:lnTo>
                <a:lnTo>
                  <a:pt x="170340" y="406"/>
                </a:lnTo>
                <a:lnTo>
                  <a:pt x="177503" y="0"/>
                </a:lnTo>
                <a:lnTo>
                  <a:pt x="182062" y="3765"/>
                </a:lnTo>
                <a:lnTo>
                  <a:pt x="188441" y="9908"/>
                </a:lnTo>
                <a:lnTo>
                  <a:pt x="189920" y="12148"/>
                </a:lnTo>
                <a:lnTo>
                  <a:pt x="191564" y="16755"/>
                </a:lnTo>
                <a:lnTo>
                  <a:pt x="192003" y="19888"/>
                </a:lnTo>
                <a:lnTo>
                  <a:pt x="192296" y="23565"/>
                </a:lnTo>
                <a:lnTo>
                  <a:pt x="192490" y="27603"/>
                </a:lnTo>
                <a:lnTo>
                  <a:pt x="192707" y="36323"/>
                </a:lnTo>
                <a:lnTo>
                  <a:pt x="192765" y="40871"/>
                </a:lnTo>
                <a:lnTo>
                  <a:pt x="193597" y="45491"/>
                </a:lnTo>
                <a:lnTo>
                  <a:pt x="194946" y="50158"/>
                </a:lnTo>
                <a:lnTo>
                  <a:pt x="196639" y="54857"/>
                </a:lnTo>
                <a:lnTo>
                  <a:pt x="197767" y="60371"/>
                </a:lnTo>
                <a:lnTo>
                  <a:pt x="198519" y="66428"/>
                </a:lnTo>
                <a:lnTo>
                  <a:pt x="199021" y="72847"/>
                </a:lnTo>
                <a:lnTo>
                  <a:pt x="200149" y="78714"/>
                </a:lnTo>
                <a:lnTo>
                  <a:pt x="201695" y="84213"/>
                </a:lnTo>
                <a:lnTo>
                  <a:pt x="203519" y="89467"/>
                </a:lnTo>
                <a:lnTo>
                  <a:pt x="204735" y="95350"/>
                </a:lnTo>
                <a:lnTo>
                  <a:pt x="205547" y="101654"/>
                </a:lnTo>
                <a:lnTo>
                  <a:pt x="206086" y="108238"/>
                </a:lnTo>
                <a:lnTo>
                  <a:pt x="206447" y="114214"/>
                </a:lnTo>
                <a:lnTo>
                  <a:pt x="206847" y="125088"/>
                </a:lnTo>
                <a:lnTo>
                  <a:pt x="207747" y="130210"/>
                </a:lnTo>
                <a:lnTo>
                  <a:pt x="209142" y="135213"/>
                </a:lnTo>
                <a:lnTo>
                  <a:pt x="210865" y="140135"/>
                </a:lnTo>
                <a:lnTo>
                  <a:pt x="212807" y="145004"/>
                </a:lnTo>
                <a:lnTo>
                  <a:pt x="214896" y="149838"/>
                </a:lnTo>
                <a:lnTo>
                  <a:pt x="217082" y="154647"/>
                </a:lnTo>
                <a:lnTo>
                  <a:pt x="218540" y="159442"/>
                </a:lnTo>
                <a:lnTo>
                  <a:pt x="219512" y="164225"/>
                </a:lnTo>
                <a:lnTo>
                  <a:pt x="220159" y="169002"/>
                </a:lnTo>
                <a:lnTo>
                  <a:pt x="221385" y="172980"/>
                </a:lnTo>
                <a:lnTo>
                  <a:pt x="224864" y="179517"/>
                </a:lnTo>
                <a:lnTo>
                  <a:pt x="226109" y="183165"/>
                </a:lnTo>
                <a:lnTo>
                  <a:pt x="226938" y="187184"/>
                </a:lnTo>
                <a:lnTo>
                  <a:pt x="228271" y="197457"/>
                </a:lnTo>
                <a:lnTo>
                  <a:pt x="230569" y="200979"/>
                </a:lnTo>
                <a:lnTo>
                  <a:pt x="235440" y="206770"/>
                </a:lnTo>
                <a:lnTo>
                  <a:pt x="235682" y="211174"/>
                </a:lnTo>
                <a:lnTo>
                  <a:pt x="235743" y="2071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903"/>
          <p:cNvSpPr/>
          <p:nvPr/>
        </p:nvSpPr>
        <p:spPr>
          <a:xfrm>
            <a:off x="7036925" y="1821753"/>
            <a:ext cx="149688" cy="149912"/>
          </a:xfrm>
          <a:custGeom>
            <a:avLst/>
            <a:gdLst/>
            <a:ahLst/>
            <a:cxnLst/>
            <a:rect l="0" t="0" r="0" b="0"/>
            <a:pathLst>
              <a:path w="149688" h="149912">
                <a:moveTo>
                  <a:pt x="42531" y="28478"/>
                </a:moveTo>
                <a:lnTo>
                  <a:pt x="36380" y="28478"/>
                </a:lnTo>
                <a:lnTo>
                  <a:pt x="36049" y="27684"/>
                </a:lnTo>
                <a:lnTo>
                  <a:pt x="35583" y="23568"/>
                </a:lnTo>
                <a:lnTo>
                  <a:pt x="35474" y="22327"/>
                </a:lnTo>
                <a:lnTo>
                  <a:pt x="36239" y="21996"/>
                </a:lnTo>
                <a:lnTo>
                  <a:pt x="39205" y="21628"/>
                </a:lnTo>
                <a:lnTo>
                  <a:pt x="40314" y="20736"/>
                </a:lnTo>
                <a:lnTo>
                  <a:pt x="41053" y="19348"/>
                </a:lnTo>
                <a:lnTo>
                  <a:pt x="41546" y="17629"/>
                </a:lnTo>
                <a:lnTo>
                  <a:pt x="44210" y="13602"/>
                </a:lnTo>
                <a:lnTo>
                  <a:pt x="46031" y="11417"/>
                </a:lnTo>
                <a:lnTo>
                  <a:pt x="48040" y="9960"/>
                </a:lnTo>
                <a:lnTo>
                  <a:pt x="52388" y="8341"/>
                </a:lnTo>
                <a:lnTo>
                  <a:pt x="53865" y="7116"/>
                </a:lnTo>
                <a:lnTo>
                  <a:pt x="54849" y="5505"/>
                </a:lnTo>
                <a:lnTo>
                  <a:pt x="55506" y="3638"/>
                </a:lnTo>
                <a:lnTo>
                  <a:pt x="57531" y="2393"/>
                </a:lnTo>
                <a:lnTo>
                  <a:pt x="60468" y="1563"/>
                </a:lnTo>
                <a:lnTo>
                  <a:pt x="69004" y="231"/>
                </a:lnTo>
                <a:lnTo>
                  <a:pt x="72289" y="49"/>
                </a:lnTo>
                <a:lnTo>
                  <a:pt x="74275" y="0"/>
                </a:lnTo>
                <a:lnTo>
                  <a:pt x="77188" y="761"/>
                </a:lnTo>
                <a:lnTo>
                  <a:pt x="80717" y="2063"/>
                </a:lnTo>
                <a:lnTo>
                  <a:pt x="84657" y="3724"/>
                </a:lnTo>
                <a:lnTo>
                  <a:pt x="88078" y="4832"/>
                </a:lnTo>
                <a:lnTo>
                  <a:pt x="91151" y="5570"/>
                </a:lnTo>
                <a:lnTo>
                  <a:pt x="93995" y="6062"/>
                </a:lnTo>
                <a:lnTo>
                  <a:pt x="96684" y="7978"/>
                </a:lnTo>
                <a:lnTo>
                  <a:pt x="99271" y="10842"/>
                </a:lnTo>
                <a:lnTo>
                  <a:pt x="101788" y="14340"/>
                </a:lnTo>
                <a:lnTo>
                  <a:pt x="103467" y="17465"/>
                </a:lnTo>
                <a:lnTo>
                  <a:pt x="104587" y="20342"/>
                </a:lnTo>
                <a:lnTo>
                  <a:pt x="105332" y="23054"/>
                </a:lnTo>
                <a:lnTo>
                  <a:pt x="106624" y="25656"/>
                </a:lnTo>
                <a:lnTo>
                  <a:pt x="108278" y="28184"/>
                </a:lnTo>
                <a:lnTo>
                  <a:pt x="110175" y="30663"/>
                </a:lnTo>
                <a:lnTo>
                  <a:pt x="111440" y="33903"/>
                </a:lnTo>
                <a:lnTo>
                  <a:pt x="112282" y="37651"/>
                </a:lnTo>
                <a:lnTo>
                  <a:pt x="112844" y="41737"/>
                </a:lnTo>
                <a:lnTo>
                  <a:pt x="113219" y="46048"/>
                </a:lnTo>
                <a:lnTo>
                  <a:pt x="113469" y="50510"/>
                </a:lnTo>
                <a:lnTo>
                  <a:pt x="113747" y="59701"/>
                </a:lnTo>
                <a:lnTo>
                  <a:pt x="113870" y="69078"/>
                </a:lnTo>
                <a:lnTo>
                  <a:pt x="113109" y="73007"/>
                </a:lnTo>
                <a:lnTo>
                  <a:pt x="111808" y="76420"/>
                </a:lnTo>
                <a:lnTo>
                  <a:pt x="110147" y="79489"/>
                </a:lnTo>
                <a:lnTo>
                  <a:pt x="109040" y="83123"/>
                </a:lnTo>
                <a:lnTo>
                  <a:pt x="108301" y="87133"/>
                </a:lnTo>
                <a:lnTo>
                  <a:pt x="107809" y="91394"/>
                </a:lnTo>
                <a:lnTo>
                  <a:pt x="105893" y="95028"/>
                </a:lnTo>
                <a:lnTo>
                  <a:pt x="103029" y="98245"/>
                </a:lnTo>
                <a:lnTo>
                  <a:pt x="99532" y="101183"/>
                </a:lnTo>
                <a:lnTo>
                  <a:pt x="96407" y="104729"/>
                </a:lnTo>
                <a:lnTo>
                  <a:pt x="93529" y="108681"/>
                </a:lnTo>
                <a:lnTo>
                  <a:pt x="90818" y="112902"/>
                </a:lnTo>
                <a:lnTo>
                  <a:pt x="87422" y="116511"/>
                </a:lnTo>
                <a:lnTo>
                  <a:pt x="83571" y="119710"/>
                </a:lnTo>
                <a:lnTo>
                  <a:pt x="79416" y="122637"/>
                </a:lnTo>
                <a:lnTo>
                  <a:pt x="75852" y="125382"/>
                </a:lnTo>
                <a:lnTo>
                  <a:pt x="72682" y="128005"/>
                </a:lnTo>
                <a:lnTo>
                  <a:pt x="69776" y="130548"/>
                </a:lnTo>
                <a:lnTo>
                  <a:pt x="66250" y="133037"/>
                </a:lnTo>
                <a:lnTo>
                  <a:pt x="62312" y="135490"/>
                </a:lnTo>
                <a:lnTo>
                  <a:pt x="58100" y="137920"/>
                </a:lnTo>
                <a:lnTo>
                  <a:pt x="54497" y="140333"/>
                </a:lnTo>
                <a:lnTo>
                  <a:pt x="51302" y="142735"/>
                </a:lnTo>
                <a:lnTo>
                  <a:pt x="48378" y="145131"/>
                </a:lnTo>
                <a:lnTo>
                  <a:pt x="45636" y="146728"/>
                </a:lnTo>
                <a:lnTo>
                  <a:pt x="43013" y="147792"/>
                </a:lnTo>
                <a:lnTo>
                  <a:pt x="40471" y="148502"/>
                </a:lnTo>
                <a:lnTo>
                  <a:pt x="37983" y="148975"/>
                </a:lnTo>
                <a:lnTo>
                  <a:pt x="35530" y="149291"/>
                </a:lnTo>
                <a:lnTo>
                  <a:pt x="33101" y="149501"/>
                </a:lnTo>
                <a:lnTo>
                  <a:pt x="30688" y="149641"/>
                </a:lnTo>
                <a:lnTo>
                  <a:pt x="25891" y="149797"/>
                </a:lnTo>
                <a:lnTo>
                  <a:pt x="13960" y="149905"/>
                </a:lnTo>
                <a:lnTo>
                  <a:pt x="11578" y="149911"/>
                </a:lnTo>
                <a:lnTo>
                  <a:pt x="9989" y="149121"/>
                </a:lnTo>
                <a:lnTo>
                  <a:pt x="8930" y="147800"/>
                </a:lnTo>
                <a:lnTo>
                  <a:pt x="8224" y="146126"/>
                </a:lnTo>
                <a:lnTo>
                  <a:pt x="6959" y="145010"/>
                </a:lnTo>
                <a:lnTo>
                  <a:pt x="5323" y="144266"/>
                </a:lnTo>
                <a:lnTo>
                  <a:pt x="785" y="143072"/>
                </a:lnTo>
                <a:lnTo>
                  <a:pt x="413" y="142180"/>
                </a:lnTo>
                <a:lnTo>
                  <a:pt x="0" y="139073"/>
                </a:lnTo>
                <a:lnTo>
                  <a:pt x="683" y="137926"/>
                </a:lnTo>
                <a:lnTo>
                  <a:pt x="1932" y="137162"/>
                </a:lnTo>
                <a:lnTo>
                  <a:pt x="3559" y="136653"/>
                </a:lnTo>
                <a:lnTo>
                  <a:pt x="4643" y="135519"/>
                </a:lnTo>
                <a:lnTo>
                  <a:pt x="5366" y="133970"/>
                </a:lnTo>
                <a:lnTo>
                  <a:pt x="5848" y="132144"/>
                </a:lnTo>
                <a:lnTo>
                  <a:pt x="8500" y="127997"/>
                </a:lnTo>
                <a:lnTo>
                  <a:pt x="10319" y="125780"/>
                </a:lnTo>
                <a:lnTo>
                  <a:pt x="13119" y="124303"/>
                </a:lnTo>
                <a:lnTo>
                  <a:pt x="16573" y="123317"/>
                </a:lnTo>
                <a:lnTo>
                  <a:pt x="20463" y="122660"/>
                </a:lnTo>
                <a:lnTo>
                  <a:pt x="23850" y="121429"/>
                </a:lnTo>
                <a:lnTo>
                  <a:pt x="26902" y="119814"/>
                </a:lnTo>
                <a:lnTo>
                  <a:pt x="29731" y="117943"/>
                </a:lnTo>
                <a:lnTo>
                  <a:pt x="32410" y="116697"/>
                </a:lnTo>
                <a:lnTo>
                  <a:pt x="34990" y="115865"/>
                </a:lnTo>
                <a:lnTo>
                  <a:pt x="37503" y="115311"/>
                </a:lnTo>
                <a:lnTo>
                  <a:pt x="40767" y="114942"/>
                </a:lnTo>
                <a:lnTo>
                  <a:pt x="44530" y="114695"/>
                </a:lnTo>
                <a:lnTo>
                  <a:pt x="52150" y="114422"/>
                </a:lnTo>
                <a:lnTo>
                  <a:pt x="61697" y="114268"/>
                </a:lnTo>
                <a:lnTo>
                  <a:pt x="91246" y="114205"/>
                </a:lnTo>
                <a:lnTo>
                  <a:pt x="94852" y="114998"/>
                </a:lnTo>
                <a:lnTo>
                  <a:pt x="98049" y="116320"/>
                </a:lnTo>
                <a:lnTo>
                  <a:pt x="100974" y="117996"/>
                </a:lnTo>
                <a:lnTo>
                  <a:pt x="104511" y="119113"/>
                </a:lnTo>
                <a:lnTo>
                  <a:pt x="108458" y="119857"/>
                </a:lnTo>
                <a:lnTo>
                  <a:pt x="112676" y="120354"/>
                </a:lnTo>
                <a:lnTo>
                  <a:pt x="116282" y="120685"/>
                </a:lnTo>
                <a:lnTo>
                  <a:pt x="119480" y="120905"/>
                </a:lnTo>
                <a:lnTo>
                  <a:pt x="122405" y="121052"/>
                </a:lnTo>
                <a:lnTo>
                  <a:pt x="125943" y="121944"/>
                </a:lnTo>
                <a:lnTo>
                  <a:pt x="129889" y="123332"/>
                </a:lnTo>
                <a:lnTo>
                  <a:pt x="140043" y="127472"/>
                </a:lnTo>
                <a:lnTo>
                  <a:pt x="143549" y="128037"/>
                </a:lnTo>
                <a:lnTo>
                  <a:pt x="149687" y="128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904"/>
          <p:cNvSpPr/>
          <p:nvPr/>
        </p:nvSpPr>
        <p:spPr>
          <a:xfrm>
            <a:off x="6959034" y="1735938"/>
            <a:ext cx="320116" cy="292771"/>
          </a:xfrm>
          <a:custGeom>
            <a:avLst/>
            <a:gdLst/>
            <a:ahLst/>
            <a:cxnLst/>
            <a:rect l="0" t="0" r="0" b="0"/>
            <a:pathLst>
              <a:path w="320116" h="292771">
                <a:moveTo>
                  <a:pt x="141853" y="7137"/>
                </a:moveTo>
                <a:lnTo>
                  <a:pt x="138060" y="3344"/>
                </a:lnTo>
                <a:lnTo>
                  <a:pt x="136149" y="2227"/>
                </a:lnTo>
                <a:lnTo>
                  <a:pt x="128852" y="287"/>
                </a:lnTo>
                <a:lnTo>
                  <a:pt x="119964" y="32"/>
                </a:lnTo>
                <a:lnTo>
                  <a:pt x="107014" y="0"/>
                </a:lnTo>
                <a:lnTo>
                  <a:pt x="98323" y="2113"/>
                </a:lnTo>
                <a:lnTo>
                  <a:pt x="89962" y="4904"/>
                </a:lnTo>
                <a:lnTo>
                  <a:pt x="83602" y="6144"/>
                </a:lnTo>
                <a:lnTo>
                  <a:pt x="78128" y="8812"/>
                </a:lnTo>
                <a:lnTo>
                  <a:pt x="68468" y="14777"/>
                </a:lnTo>
                <a:lnTo>
                  <a:pt x="64355" y="16992"/>
                </a:lnTo>
                <a:lnTo>
                  <a:pt x="57667" y="23688"/>
                </a:lnTo>
                <a:lnTo>
                  <a:pt x="52050" y="31161"/>
                </a:lnTo>
                <a:lnTo>
                  <a:pt x="46908" y="37129"/>
                </a:lnTo>
                <a:lnTo>
                  <a:pt x="41975" y="44544"/>
                </a:lnTo>
                <a:lnTo>
                  <a:pt x="37138" y="53131"/>
                </a:lnTo>
                <a:lnTo>
                  <a:pt x="32342" y="62239"/>
                </a:lnTo>
                <a:lnTo>
                  <a:pt x="18031" y="90510"/>
                </a:lnTo>
                <a:lnTo>
                  <a:pt x="16442" y="95262"/>
                </a:lnTo>
                <a:lnTo>
                  <a:pt x="15383" y="100018"/>
                </a:lnTo>
                <a:lnTo>
                  <a:pt x="14677" y="104776"/>
                </a:lnTo>
                <a:lnTo>
                  <a:pt x="13413" y="109536"/>
                </a:lnTo>
                <a:lnTo>
                  <a:pt x="11776" y="114297"/>
                </a:lnTo>
                <a:lnTo>
                  <a:pt x="9891" y="119058"/>
                </a:lnTo>
                <a:lnTo>
                  <a:pt x="8635" y="123819"/>
                </a:lnTo>
                <a:lnTo>
                  <a:pt x="7798" y="128581"/>
                </a:lnTo>
                <a:lnTo>
                  <a:pt x="7239" y="133344"/>
                </a:lnTo>
                <a:lnTo>
                  <a:pt x="6867" y="138106"/>
                </a:lnTo>
                <a:lnTo>
                  <a:pt x="6619" y="142868"/>
                </a:lnTo>
                <a:lnTo>
                  <a:pt x="6454" y="147631"/>
                </a:lnTo>
                <a:lnTo>
                  <a:pt x="5549" y="152393"/>
                </a:lnTo>
                <a:lnTo>
                  <a:pt x="4152" y="157155"/>
                </a:lnTo>
                <a:lnTo>
                  <a:pt x="2427" y="161918"/>
                </a:lnTo>
                <a:lnTo>
                  <a:pt x="1278" y="166680"/>
                </a:lnTo>
                <a:lnTo>
                  <a:pt x="511" y="171443"/>
                </a:lnTo>
                <a:lnTo>
                  <a:pt x="0" y="176205"/>
                </a:lnTo>
                <a:lnTo>
                  <a:pt x="453" y="180968"/>
                </a:lnTo>
                <a:lnTo>
                  <a:pt x="1549" y="185730"/>
                </a:lnTo>
                <a:lnTo>
                  <a:pt x="4089" y="194462"/>
                </a:lnTo>
                <a:lnTo>
                  <a:pt x="5218" y="200988"/>
                </a:lnTo>
                <a:lnTo>
                  <a:pt x="7837" y="208651"/>
                </a:lnTo>
                <a:lnTo>
                  <a:pt x="10853" y="216555"/>
                </a:lnTo>
                <a:lnTo>
                  <a:pt x="12193" y="222713"/>
                </a:lnTo>
                <a:lnTo>
                  <a:pt x="14906" y="228096"/>
                </a:lnTo>
                <a:lnTo>
                  <a:pt x="18757" y="233928"/>
                </a:lnTo>
                <a:lnTo>
                  <a:pt x="23115" y="241812"/>
                </a:lnTo>
                <a:lnTo>
                  <a:pt x="27697" y="248491"/>
                </a:lnTo>
                <a:lnTo>
                  <a:pt x="34739" y="256714"/>
                </a:lnTo>
                <a:lnTo>
                  <a:pt x="41853" y="264177"/>
                </a:lnTo>
                <a:lnTo>
                  <a:pt x="47402" y="269014"/>
                </a:lnTo>
                <a:lnTo>
                  <a:pt x="55160" y="273810"/>
                </a:lnTo>
                <a:lnTo>
                  <a:pt x="61783" y="276471"/>
                </a:lnTo>
                <a:lnTo>
                  <a:pt x="68167" y="278447"/>
                </a:lnTo>
                <a:lnTo>
                  <a:pt x="76295" y="281971"/>
                </a:lnTo>
                <a:lnTo>
                  <a:pt x="85200" y="286183"/>
                </a:lnTo>
                <a:lnTo>
                  <a:pt x="94449" y="289907"/>
                </a:lnTo>
                <a:lnTo>
                  <a:pt x="103851" y="291563"/>
                </a:lnTo>
                <a:lnTo>
                  <a:pt x="111205" y="292298"/>
                </a:lnTo>
                <a:lnTo>
                  <a:pt x="117913" y="292625"/>
                </a:lnTo>
                <a:lnTo>
                  <a:pt x="126186" y="292770"/>
                </a:lnTo>
                <a:lnTo>
                  <a:pt x="131408" y="292015"/>
                </a:lnTo>
                <a:lnTo>
                  <a:pt x="137271" y="290718"/>
                </a:lnTo>
                <a:lnTo>
                  <a:pt x="143561" y="289060"/>
                </a:lnTo>
                <a:lnTo>
                  <a:pt x="149342" y="287954"/>
                </a:lnTo>
                <a:lnTo>
                  <a:pt x="154783" y="287217"/>
                </a:lnTo>
                <a:lnTo>
                  <a:pt x="159998" y="286726"/>
                </a:lnTo>
                <a:lnTo>
                  <a:pt x="165062" y="285604"/>
                </a:lnTo>
                <a:lnTo>
                  <a:pt x="174922" y="282241"/>
                </a:lnTo>
                <a:lnTo>
                  <a:pt x="184596" y="280218"/>
                </a:lnTo>
                <a:lnTo>
                  <a:pt x="189398" y="279678"/>
                </a:lnTo>
                <a:lnTo>
                  <a:pt x="194982" y="278525"/>
                </a:lnTo>
                <a:lnTo>
                  <a:pt x="201084" y="276962"/>
                </a:lnTo>
                <a:lnTo>
                  <a:pt x="207534" y="275127"/>
                </a:lnTo>
                <a:lnTo>
                  <a:pt x="213421" y="273109"/>
                </a:lnTo>
                <a:lnTo>
                  <a:pt x="218934" y="270970"/>
                </a:lnTo>
                <a:lnTo>
                  <a:pt x="224197" y="268751"/>
                </a:lnTo>
                <a:lnTo>
                  <a:pt x="229293" y="265684"/>
                </a:lnTo>
                <a:lnTo>
                  <a:pt x="244050" y="254576"/>
                </a:lnTo>
                <a:lnTo>
                  <a:pt x="253684" y="248607"/>
                </a:lnTo>
                <a:lnTo>
                  <a:pt x="261141" y="243309"/>
                </a:lnTo>
                <a:lnTo>
                  <a:pt x="267895" y="238308"/>
                </a:lnTo>
                <a:lnTo>
                  <a:pt x="276188" y="233440"/>
                </a:lnTo>
                <a:lnTo>
                  <a:pt x="283049" y="226514"/>
                </a:lnTo>
                <a:lnTo>
                  <a:pt x="288744" y="218938"/>
                </a:lnTo>
                <a:lnTo>
                  <a:pt x="293921" y="212924"/>
                </a:lnTo>
                <a:lnTo>
                  <a:pt x="298868" y="205490"/>
                </a:lnTo>
                <a:lnTo>
                  <a:pt x="303713" y="196894"/>
                </a:lnTo>
                <a:lnTo>
                  <a:pt x="308512" y="187781"/>
                </a:lnTo>
                <a:lnTo>
                  <a:pt x="310109" y="183129"/>
                </a:lnTo>
                <a:lnTo>
                  <a:pt x="311174" y="178440"/>
                </a:lnTo>
                <a:lnTo>
                  <a:pt x="311883" y="173726"/>
                </a:lnTo>
                <a:lnTo>
                  <a:pt x="313150" y="168996"/>
                </a:lnTo>
                <a:lnTo>
                  <a:pt x="314789" y="164256"/>
                </a:lnTo>
                <a:lnTo>
                  <a:pt x="316675" y="159508"/>
                </a:lnTo>
                <a:lnTo>
                  <a:pt x="317932" y="154755"/>
                </a:lnTo>
                <a:lnTo>
                  <a:pt x="318771" y="149999"/>
                </a:lnTo>
                <a:lnTo>
                  <a:pt x="319329" y="145240"/>
                </a:lnTo>
                <a:lnTo>
                  <a:pt x="319702" y="140481"/>
                </a:lnTo>
                <a:lnTo>
                  <a:pt x="319950" y="135720"/>
                </a:lnTo>
                <a:lnTo>
                  <a:pt x="320115" y="130959"/>
                </a:lnTo>
                <a:lnTo>
                  <a:pt x="319432" y="126197"/>
                </a:lnTo>
                <a:lnTo>
                  <a:pt x="318183" y="121435"/>
                </a:lnTo>
                <a:lnTo>
                  <a:pt x="316556" y="116673"/>
                </a:lnTo>
                <a:lnTo>
                  <a:pt x="315472" y="111911"/>
                </a:lnTo>
                <a:lnTo>
                  <a:pt x="314749" y="107149"/>
                </a:lnTo>
                <a:lnTo>
                  <a:pt x="314267" y="102386"/>
                </a:lnTo>
                <a:lnTo>
                  <a:pt x="313152" y="97624"/>
                </a:lnTo>
                <a:lnTo>
                  <a:pt x="311615" y="92862"/>
                </a:lnTo>
                <a:lnTo>
                  <a:pt x="309796" y="88099"/>
                </a:lnTo>
                <a:lnTo>
                  <a:pt x="307790" y="83337"/>
                </a:lnTo>
                <a:lnTo>
                  <a:pt x="305659" y="78574"/>
                </a:lnTo>
                <a:lnTo>
                  <a:pt x="301175" y="69049"/>
                </a:lnTo>
                <a:lnTo>
                  <a:pt x="296535" y="59524"/>
                </a:lnTo>
                <a:lnTo>
                  <a:pt x="293393" y="55555"/>
                </a:lnTo>
                <a:lnTo>
                  <a:pt x="285669" y="49029"/>
                </a:lnTo>
                <a:lnTo>
                  <a:pt x="279061" y="41366"/>
                </a:lnTo>
                <a:lnTo>
                  <a:pt x="276187" y="37100"/>
                </a:lnTo>
                <a:lnTo>
                  <a:pt x="268762" y="30243"/>
                </a:lnTo>
                <a:lnTo>
                  <a:pt x="259375" y="24550"/>
                </a:lnTo>
                <a:lnTo>
                  <a:pt x="253539" y="21920"/>
                </a:lnTo>
                <a:lnTo>
                  <a:pt x="247267" y="19374"/>
                </a:lnTo>
                <a:lnTo>
                  <a:pt x="241497" y="17676"/>
                </a:lnTo>
                <a:lnTo>
                  <a:pt x="236064" y="16544"/>
                </a:lnTo>
                <a:lnTo>
                  <a:pt x="230855" y="15789"/>
                </a:lnTo>
                <a:lnTo>
                  <a:pt x="225794" y="14493"/>
                </a:lnTo>
                <a:lnTo>
                  <a:pt x="215937" y="10935"/>
                </a:lnTo>
                <a:lnTo>
                  <a:pt x="206265" y="8825"/>
                </a:lnTo>
                <a:lnTo>
                  <a:pt x="196674" y="7887"/>
                </a:lnTo>
                <a:lnTo>
                  <a:pt x="187120" y="7470"/>
                </a:lnTo>
                <a:lnTo>
                  <a:pt x="172816" y="7235"/>
                </a:lnTo>
                <a:lnTo>
                  <a:pt x="168845" y="7996"/>
                </a:lnTo>
                <a:lnTo>
                  <a:pt x="159464" y="12065"/>
                </a:lnTo>
                <a:lnTo>
                  <a:pt x="151657" y="13624"/>
                </a:lnTo>
                <a:lnTo>
                  <a:pt x="141853" y="142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905"/>
          <p:cNvSpPr/>
          <p:nvPr/>
        </p:nvSpPr>
        <p:spPr>
          <a:xfrm>
            <a:off x="7429500" y="1764506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481" y="11391"/>
                </a:lnTo>
                <a:lnTo>
                  <a:pt x="6947" y="14223"/>
                </a:lnTo>
                <a:lnTo>
                  <a:pt x="7085" y="19736"/>
                </a:lnTo>
                <a:lnTo>
                  <a:pt x="7117" y="24117"/>
                </a:lnTo>
                <a:lnTo>
                  <a:pt x="7920" y="27191"/>
                </a:lnTo>
                <a:lnTo>
                  <a:pt x="9249" y="30827"/>
                </a:lnTo>
                <a:lnTo>
                  <a:pt x="10928" y="34839"/>
                </a:lnTo>
                <a:lnTo>
                  <a:pt x="12841" y="38307"/>
                </a:lnTo>
                <a:lnTo>
                  <a:pt x="14910" y="41413"/>
                </a:lnTo>
                <a:lnTo>
                  <a:pt x="17085" y="44277"/>
                </a:lnTo>
                <a:lnTo>
                  <a:pt x="18533" y="47774"/>
                </a:lnTo>
                <a:lnTo>
                  <a:pt x="19499" y="51693"/>
                </a:lnTo>
                <a:lnTo>
                  <a:pt x="20142" y="55893"/>
                </a:lnTo>
                <a:lnTo>
                  <a:pt x="21366" y="60281"/>
                </a:lnTo>
                <a:lnTo>
                  <a:pt x="22975" y="64793"/>
                </a:lnTo>
                <a:lnTo>
                  <a:pt x="24841" y="69389"/>
                </a:lnTo>
                <a:lnTo>
                  <a:pt x="26086" y="74041"/>
                </a:lnTo>
                <a:lnTo>
                  <a:pt x="26916" y="78729"/>
                </a:lnTo>
                <a:lnTo>
                  <a:pt x="27469" y="83442"/>
                </a:lnTo>
                <a:lnTo>
                  <a:pt x="28631" y="88172"/>
                </a:lnTo>
                <a:lnTo>
                  <a:pt x="30200" y="92912"/>
                </a:lnTo>
                <a:lnTo>
                  <a:pt x="32039" y="97660"/>
                </a:lnTo>
                <a:lnTo>
                  <a:pt x="33266" y="102413"/>
                </a:lnTo>
                <a:lnTo>
                  <a:pt x="34083" y="107169"/>
                </a:lnTo>
                <a:lnTo>
                  <a:pt x="34628" y="111927"/>
                </a:lnTo>
                <a:lnTo>
                  <a:pt x="35786" y="117481"/>
                </a:lnTo>
                <a:lnTo>
                  <a:pt x="37351" y="123564"/>
                </a:lnTo>
                <a:lnTo>
                  <a:pt x="39188" y="130001"/>
                </a:lnTo>
                <a:lnTo>
                  <a:pt x="40413" y="135880"/>
                </a:lnTo>
                <a:lnTo>
                  <a:pt x="41230" y="141386"/>
                </a:lnTo>
                <a:lnTo>
                  <a:pt x="41773" y="146645"/>
                </a:lnTo>
                <a:lnTo>
                  <a:pt x="42930" y="150945"/>
                </a:lnTo>
                <a:lnTo>
                  <a:pt x="44494" y="154605"/>
                </a:lnTo>
                <a:lnTo>
                  <a:pt x="46332" y="157839"/>
                </a:lnTo>
                <a:lnTo>
                  <a:pt x="47556" y="161582"/>
                </a:lnTo>
                <a:lnTo>
                  <a:pt x="48373" y="165665"/>
                </a:lnTo>
                <a:lnTo>
                  <a:pt x="48917" y="169974"/>
                </a:lnTo>
                <a:lnTo>
                  <a:pt x="50074" y="173641"/>
                </a:lnTo>
                <a:lnTo>
                  <a:pt x="51638" y="176879"/>
                </a:lnTo>
                <a:lnTo>
                  <a:pt x="53475" y="179832"/>
                </a:lnTo>
                <a:lnTo>
                  <a:pt x="54700" y="182594"/>
                </a:lnTo>
                <a:lnTo>
                  <a:pt x="56060" y="187780"/>
                </a:lnTo>
                <a:lnTo>
                  <a:pt x="56666" y="192731"/>
                </a:lnTo>
                <a:lnTo>
                  <a:pt x="57150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906"/>
          <p:cNvSpPr/>
          <p:nvPr/>
        </p:nvSpPr>
        <p:spPr>
          <a:xfrm>
            <a:off x="7387630" y="1721947"/>
            <a:ext cx="244988" cy="242576"/>
          </a:xfrm>
          <a:custGeom>
            <a:avLst/>
            <a:gdLst/>
            <a:ahLst/>
            <a:cxnLst/>
            <a:rect l="0" t="0" r="0" b="0"/>
            <a:pathLst>
              <a:path w="244988" h="242576">
                <a:moveTo>
                  <a:pt x="6151" y="35415"/>
                </a:moveTo>
                <a:lnTo>
                  <a:pt x="2358" y="35415"/>
                </a:lnTo>
                <a:lnTo>
                  <a:pt x="1241" y="34621"/>
                </a:lnTo>
                <a:lnTo>
                  <a:pt x="497" y="33298"/>
                </a:lnTo>
                <a:lnTo>
                  <a:pt x="0" y="31623"/>
                </a:lnTo>
                <a:lnTo>
                  <a:pt x="464" y="30505"/>
                </a:lnTo>
                <a:lnTo>
                  <a:pt x="1566" y="29761"/>
                </a:lnTo>
                <a:lnTo>
                  <a:pt x="3094" y="29264"/>
                </a:lnTo>
                <a:lnTo>
                  <a:pt x="4113" y="28139"/>
                </a:lnTo>
                <a:lnTo>
                  <a:pt x="4792" y="26596"/>
                </a:lnTo>
                <a:lnTo>
                  <a:pt x="5883" y="22208"/>
                </a:lnTo>
                <a:lnTo>
                  <a:pt x="11801" y="15638"/>
                </a:lnTo>
                <a:lnTo>
                  <a:pt x="16070" y="11279"/>
                </a:lnTo>
                <a:lnTo>
                  <a:pt x="19114" y="9800"/>
                </a:lnTo>
                <a:lnTo>
                  <a:pt x="26729" y="8155"/>
                </a:lnTo>
                <a:lnTo>
                  <a:pt x="33289" y="7425"/>
                </a:lnTo>
                <a:lnTo>
                  <a:pt x="40437" y="6306"/>
                </a:lnTo>
                <a:lnTo>
                  <a:pt x="45677" y="4897"/>
                </a:lnTo>
                <a:lnTo>
                  <a:pt x="51552" y="3163"/>
                </a:lnTo>
                <a:lnTo>
                  <a:pt x="57055" y="2008"/>
                </a:lnTo>
                <a:lnTo>
                  <a:pt x="62312" y="1237"/>
                </a:lnTo>
                <a:lnTo>
                  <a:pt x="67404" y="724"/>
                </a:lnTo>
                <a:lnTo>
                  <a:pt x="73180" y="381"/>
                </a:lnTo>
                <a:lnTo>
                  <a:pt x="85947" y="0"/>
                </a:lnTo>
                <a:lnTo>
                  <a:pt x="91892" y="693"/>
                </a:lnTo>
                <a:lnTo>
                  <a:pt x="97444" y="1948"/>
                </a:lnTo>
                <a:lnTo>
                  <a:pt x="102732" y="3579"/>
                </a:lnTo>
                <a:lnTo>
                  <a:pt x="108638" y="4666"/>
                </a:lnTo>
                <a:lnTo>
                  <a:pt x="114957" y="5391"/>
                </a:lnTo>
                <a:lnTo>
                  <a:pt x="121551" y="5874"/>
                </a:lnTo>
                <a:lnTo>
                  <a:pt x="127534" y="6990"/>
                </a:lnTo>
                <a:lnTo>
                  <a:pt x="133110" y="8527"/>
                </a:lnTo>
                <a:lnTo>
                  <a:pt x="157259" y="16698"/>
                </a:lnTo>
                <a:lnTo>
                  <a:pt x="163246" y="18969"/>
                </a:lnTo>
                <a:lnTo>
                  <a:pt x="168825" y="21276"/>
                </a:lnTo>
                <a:lnTo>
                  <a:pt x="174131" y="23608"/>
                </a:lnTo>
                <a:lnTo>
                  <a:pt x="179256" y="26750"/>
                </a:lnTo>
                <a:lnTo>
                  <a:pt x="184261" y="30432"/>
                </a:lnTo>
                <a:lnTo>
                  <a:pt x="189185" y="34474"/>
                </a:lnTo>
                <a:lnTo>
                  <a:pt x="194054" y="37963"/>
                </a:lnTo>
                <a:lnTo>
                  <a:pt x="198889" y="41082"/>
                </a:lnTo>
                <a:lnTo>
                  <a:pt x="203699" y="43956"/>
                </a:lnTo>
                <a:lnTo>
                  <a:pt x="208493" y="47459"/>
                </a:lnTo>
                <a:lnTo>
                  <a:pt x="213277" y="51382"/>
                </a:lnTo>
                <a:lnTo>
                  <a:pt x="218054" y="55584"/>
                </a:lnTo>
                <a:lnTo>
                  <a:pt x="222032" y="59974"/>
                </a:lnTo>
                <a:lnTo>
                  <a:pt x="225478" y="64487"/>
                </a:lnTo>
                <a:lnTo>
                  <a:pt x="228569" y="69084"/>
                </a:lnTo>
                <a:lnTo>
                  <a:pt x="231423" y="73736"/>
                </a:lnTo>
                <a:lnTo>
                  <a:pt x="234121" y="78425"/>
                </a:lnTo>
                <a:lnTo>
                  <a:pt x="239233" y="87868"/>
                </a:lnTo>
                <a:lnTo>
                  <a:pt x="244152" y="97357"/>
                </a:lnTo>
                <a:lnTo>
                  <a:pt x="244987" y="102109"/>
                </a:lnTo>
                <a:lnTo>
                  <a:pt x="244749" y="106866"/>
                </a:lnTo>
                <a:lnTo>
                  <a:pt x="243798" y="111624"/>
                </a:lnTo>
                <a:lnTo>
                  <a:pt x="242370" y="116383"/>
                </a:lnTo>
                <a:lnTo>
                  <a:pt x="240624" y="121144"/>
                </a:lnTo>
                <a:lnTo>
                  <a:pt x="238666" y="125905"/>
                </a:lnTo>
                <a:lnTo>
                  <a:pt x="236567" y="130667"/>
                </a:lnTo>
                <a:lnTo>
                  <a:pt x="232118" y="140191"/>
                </a:lnTo>
                <a:lnTo>
                  <a:pt x="218060" y="168765"/>
                </a:lnTo>
                <a:lnTo>
                  <a:pt x="214893" y="173528"/>
                </a:lnTo>
                <a:lnTo>
                  <a:pt x="211193" y="178290"/>
                </a:lnTo>
                <a:lnTo>
                  <a:pt x="207139" y="183053"/>
                </a:lnTo>
                <a:lnTo>
                  <a:pt x="202850" y="187815"/>
                </a:lnTo>
                <a:lnTo>
                  <a:pt x="193849" y="197340"/>
                </a:lnTo>
                <a:lnTo>
                  <a:pt x="180046" y="211480"/>
                </a:lnTo>
                <a:lnTo>
                  <a:pt x="171809" y="219764"/>
                </a:lnTo>
                <a:lnTo>
                  <a:pt x="167389" y="223402"/>
                </a:lnTo>
                <a:lnTo>
                  <a:pt x="162855" y="226621"/>
                </a:lnTo>
                <a:lnTo>
                  <a:pt x="158246" y="229561"/>
                </a:lnTo>
                <a:lnTo>
                  <a:pt x="153585" y="231520"/>
                </a:lnTo>
                <a:lnTo>
                  <a:pt x="148891" y="232827"/>
                </a:lnTo>
                <a:lnTo>
                  <a:pt x="144173" y="233698"/>
                </a:lnTo>
                <a:lnTo>
                  <a:pt x="139440" y="235072"/>
                </a:lnTo>
                <a:lnTo>
                  <a:pt x="134698" y="236783"/>
                </a:lnTo>
                <a:lnTo>
                  <a:pt x="129949" y="238716"/>
                </a:lnTo>
                <a:lnTo>
                  <a:pt x="122556" y="240865"/>
                </a:lnTo>
                <a:lnTo>
                  <a:pt x="115830" y="241820"/>
                </a:lnTo>
                <a:lnTo>
                  <a:pt x="111814" y="242074"/>
                </a:lnTo>
                <a:lnTo>
                  <a:pt x="103912" y="242357"/>
                </a:lnTo>
                <a:lnTo>
                  <a:pt x="93618" y="242554"/>
                </a:lnTo>
                <a:lnTo>
                  <a:pt x="88599" y="242575"/>
                </a:lnTo>
                <a:lnTo>
                  <a:pt x="87311" y="241784"/>
                </a:lnTo>
                <a:lnTo>
                  <a:pt x="86450" y="240463"/>
                </a:lnTo>
                <a:lnTo>
                  <a:pt x="84732" y="2354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907"/>
          <p:cNvSpPr/>
          <p:nvPr/>
        </p:nvSpPr>
        <p:spPr>
          <a:xfrm>
            <a:off x="7658100" y="1828800"/>
            <a:ext cx="64294" cy="114301"/>
          </a:xfrm>
          <a:custGeom>
            <a:avLst/>
            <a:gdLst/>
            <a:ahLst/>
            <a:cxnLst/>
            <a:rect l="0" t="0" r="0" b="0"/>
            <a:pathLst>
              <a:path w="64294" h="114301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3" y="2116"/>
                </a:lnTo>
                <a:lnTo>
                  <a:pt x="7056" y="6849"/>
                </a:lnTo>
                <a:lnTo>
                  <a:pt x="7880" y="7741"/>
                </a:lnTo>
                <a:lnTo>
                  <a:pt x="10910" y="10848"/>
                </a:lnTo>
                <a:lnTo>
                  <a:pt x="12035" y="12788"/>
                </a:lnTo>
                <a:lnTo>
                  <a:pt x="12786" y="14875"/>
                </a:lnTo>
                <a:lnTo>
                  <a:pt x="13287" y="17060"/>
                </a:lnTo>
                <a:lnTo>
                  <a:pt x="14413" y="20105"/>
                </a:lnTo>
                <a:lnTo>
                  <a:pt x="15959" y="23722"/>
                </a:lnTo>
                <a:lnTo>
                  <a:pt x="17783" y="27721"/>
                </a:lnTo>
                <a:lnTo>
                  <a:pt x="19793" y="31180"/>
                </a:lnTo>
                <a:lnTo>
                  <a:pt x="21926" y="34281"/>
                </a:lnTo>
                <a:lnTo>
                  <a:pt x="24142" y="37141"/>
                </a:lnTo>
                <a:lnTo>
                  <a:pt x="26413" y="39842"/>
                </a:lnTo>
                <a:lnTo>
                  <a:pt x="28721" y="42436"/>
                </a:lnTo>
                <a:lnTo>
                  <a:pt x="31053" y="44959"/>
                </a:lnTo>
                <a:lnTo>
                  <a:pt x="32608" y="48229"/>
                </a:lnTo>
                <a:lnTo>
                  <a:pt x="33646" y="51996"/>
                </a:lnTo>
                <a:lnTo>
                  <a:pt x="34336" y="56095"/>
                </a:lnTo>
                <a:lnTo>
                  <a:pt x="35590" y="59622"/>
                </a:lnTo>
                <a:lnTo>
                  <a:pt x="37220" y="62766"/>
                </a:lnTo>
                <a:lnTo>
                  <a:pt x="39101" y="65657"/>
                </a:lnTo>
                <a:lnTo>
                  <a:pt x="41148" y="68377"/>
                </a:lnTo>
                <a:lnTo>
                  <a:pt x="43308" y="70985"/>
                </a:lnTo>
                <a:lnTo>
                  <a:pt x="45540" y="73517"/>
                </a:lnTo>
                <a:lnTo>
                  <a:pt x="50138" y="78447"/>
                </a:lnTo>
                <a:lnTo>
                  <a:pt x="52475" y="80873"/>
                </a:lnTo>
                <a:lnTo>
                  <a:pt x="54033" y="83284"/>
                </a:lnTo>
                <a:lnTo>
                  <a:pt x="55072" y="85685"/>
                </a:lnTo>
                <a:lnTo>
                  <a:pt x="55765" y="88079"/>
                </a:lnTo>
                <a:lnTo>
                  <a:pt x="56226" y="90469"/>
                </a:lnTo>
                <a:lnTo>
                  <a:pt x="56534" y="92856"/>
                </a:lnTo>
                <a:lnTo>
                  <a:pt x="56739" y="95242"/>
                </a:lnTo>
                <a:lnTo>
                  <a:pt x="57670" y="97626"/>
                </a:lnTo>
                <a:lnTo>
                  <a:pt x="59083" y="100009"/>
                </a:lnTo>
                <a:lnTo>
                  <a:pt x="63264" y="105744"/>
                </a:lnTo>
                <a:lnTo>
                  <a:pt x="63836" y="108645"/>
                </a:lnTo>
                <a:lnTo>
                  <a:pt x="64293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908"/>
          <p:cNvSpPr/>
          <p:nvPr/>
        </p:nvSpPr>
        <p:spPr>
          <a:xfrm>
            <a:off x="7658100" y="1764506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909"/>
          <p:cNvSpPr/>
          <p:nvPr/>
        </p:nvSpPr>
        <p:spPr>
          <a:xfrm>
            <a:off x="7758112" y="1807368"/>
            <a:ext cx="85726" cy="107154"/>
          </a:xfrm>
          <a:custGeom>
            <a:avLst/>
            <a:gdLst/>
            <a:ahLst/>
            <a:cxnLst/>
            <a:rect l="0" t="0" r="0" b="0"/>
            <a:pathLst>
              <a:path w="85726" h="107154">
                <a:moveTo>
                  <a:pt x="0" y="28575"/>
                </a:moveTo>
                <a:lnTo>
                  <a:pt x="0" y="32368"/>
                </a:lnTo>
                <a:lnTo>
                  <a:pt x="794" y="34279"/>
                </a:lnTo>
                <a:lnTo>
                  <a:pt x="2116" y="36346"/>
                </a:lnTo>
                <a:lnTo>
                  <a:pt x="3793" y="38518"/>
                </a:lnTo>
                <a:lnTo>
                  <a:pt x="5704" y="39966"/>
                </a:lnTo>
                <a:lnTo>
                  <a:pt x="7771" y="40932"/>
                </a:lnTo>
                <a:lnTo>
                  <a:pt x="9943" y="41576"/>
                </a:lnTo>
                <a:lnTo>
                  <a:pt x="12185" y="42798"/>
                </a:lnTo>
                <a:lnTo>
                  <a:pt x="14474" y="44407"/>
                </a:lnTo>
                <a:lnTo>
                  <a:pt x="16793" y="46274"/>
                </a:lnTo>
                <a:lnTo>
                  <a:pt x="19132" y="49105"/>
                </a:lnTo>
                <a:lnTo>
                  <a:pt x="21486" y="52581"/>
                </a:lnTo>
                <a:lnTo>
                  <a:pt x="23850" y="56485"/>
                </a:lnTo>
                <a:lnTo>
                  <a:pt x="25424" y="59882"/>
                </a:lnTo>
                <a:lnTo>
                  <a:pt x="26475" y="62940"/>
                </a:lnTo>
                <a:lnTo>
                  <a:pt x="27174" y="65773"/>
                </a:lnTo>
                <a:lnTo>
                  <a:pt x="28435" y="68455"/>
                </a:lnTo>
                <a:lnTo>
                  <a:pt x="30069" y="71037"/>
                </a:lnTo>
                <a:lnTo>
                  <a:pt x="31952" y="73552"/>
                </a:lnTo>
                <a:lnTo>
                  <a:pt x="34002" y="76816"/>
                </a:lnTo>
                <a:lnTo>
                  <a:pt x="36162" y="80579"/>
                </a:lnTo>
                <a:lnTo>
                  <a:pt x="38395" y="84676"/>
                </a:lnTo>
                <a:lnTo>
                  <a:pt x="40678" y="88201"/>
                </a:lnTo>
                <a:lnTo>
                  <a:pt x="42994" y="91344"/>
                </a:lnTo>
                <a:lnTo>
                  <a:pt x="45331" y="94234"/>
                </a:lnTo>
                <a:lnTo>
                  <a:pt x="46889" y="96954"/>
                </a:lnTo>
                <a:lnTo>
                  <a:pt x="47928" y="99561"/>
                </a:lnTo>
                <a:lnTo>
                  <a:pt x="48620" y="102093"/>
                </a:lnTo>
                <a:lnTo>
                  <a:pt x="49876" y="103781"/>
                </a:lnTo>
                <a:lnTo>
                  <a:pt x="51507" y="104906"/>
                </a:lnTo>
                <a:lnTo>
                  <a:pt x="57107" y="107139"/>
                </a:lnTo>
                <a:lnTo>
                  <a:pt x="57141" y="107153"/>
                </a:lnTo>
                <a:lnTo>
                  <a:pt x="57150" y="90364"/>
                </a:lnTo>
                <a:lnTo>
                  <a:pt x="57944" y="88024"/>
                </a:lnTo>
                <a:lnTo>
                  <a:pt x="59266" y="85670"/>
                </a:lnTo>
                <a:lnTo>
                  <a:pt x="60943" y="83307"/>
                </a:lnTo>
                <a:lnTo>
                  <a:pt x="62060" y="80145"/>
                </a:lnTo>
                <a:lnTo>
                  <a:pt x="62804" y="76448"/>
                </a:lnTo>
                <a:lnTo>
                  <a:pt x="63302" y="72397"/>
                </a:lnTo>
                <a:lnTo>
                  <a:pt x="63632" y="68902"/>
                </a:lnTo>
                <a:lnTo>
                  <a:pt x="63853" y="65779"/>
                </a:lnTo>
                <a:lnTo>
                  <a:pt x="64000" y="62902"/>
                </a:lnTo>
                <a:lnTo>
                  <a:pt x="64163" y="55474"/>
                </a:lnTo>
                <a:lnTo>
                  <a:pt x="64207" y="51270"/>
                </a:lnTo>
                <a:lnTo>
                  <a:pt x="65030" y="47674"/>
                </a:lnTo>
                <a:lnTo>
                  <a:pt x="66372" y="44483"/>
                </a:lnTo>
                <a:lnTo>
                  <a:pt x="68060" y="41561"/>
                </a:lnTo>
                <a:lnTo>
                  <a:pt x="69186" y="38026"/>
                </a:lnTo>
                <a:lnTo>
                  <a:pt x="69937" y="34082"/>
                </a:lnTo>
                <a:lnTo>
                  <a:pt x="70438" y="29865"/>
                </a:lnTo>
                <a:lnTo>
                  <a:pt x="71564" y="26260"/>
                </a:lnTo>
                <a:lnTo>
                  <a:pt x="73110" y="23063"/>
                </a:lnTo>
                <a:lnTo>
                  <a:pt x="74933" y="20138"/>
                </a:lnTo>
                <a:lnTo>
                  <a:pt x="76943" y="17394"/>
                </a:lnTo>
                <a:lnTo>
                  <a:pt x="79077" y="14771"/>
                </a:lnTo>
                <a:lnTo>
                  <a:pt x="81293" y="12229"/>
                </a:lnTo>
                <a:lnTo>
                  <a:pt x="82770" y="9740"/>
                </a:lnTo>
                <a:lnTo>
                  <a:pt x="83755" y="7287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910"/>
          <p:cNvSpPr/>
          <p:nvPr/>
        </p:nvSpPr>
        <p:spPr>
          <a:xfrm>
            <a:off x="7943850" y="1793081"/>
            <a:ext cx="35719" cy="121445"/>
          </a:xfrm>
          <a:custGeom>
            <a:avLst/>
            <a:gdLst/>
            <a:ahLst/>
            <a:cxnLst/>
            <a:rect l="0" t="0" r="0" b="0"/>
            <a:pathLst>
              <a:path w="35719" h="121445">
                <a:moveTo>
                  <a:pt x="0" y="0"/>
                </a:moveTo>
                <a:lnTo>
                  <a:pt x="0" y="6151"/>
                </a:lnTo>
                <a:lnTo>
                  <a:pt x="793" y="8069"/>
                </a:lnTo>
                <a:lnTo>
                  <a:pt x="2116" y="10936"/>
                </a:lnTo>
                <a:lnTo>
                  <a:pt x="3792" y="14434"/>
                </a:lnTo>
                <a:lnTo>
                  <a:pt x="4909" y="17560"/>
                </a:lnTo>
                <a:lnTo>
                  <a:pt x="5653" y="20438"/>
                </a:lnTo>
                <a:lnTo>
                  <a:pt x="6151" y="23150"/>
                </a:lnTo>
                <a:lnTo>
                  <a:pt x="6481" y="25752"/>
                </a:lnTo>
                <a:lnTo>
                  <a:pt x="6702" y="28280"/>
                </a:lnTo>
                <a:lnTo>
                  <a:pt x="6849" y="30760"/>
                </a:lnTo>
                <a:lnTo>
                  <a:pt x="7742" y="34000"/>
                </a:lnTo>
                <a:lnTo>
                  <a:pt x="9130" y="37748"/>
                </a:lnTo>
                <a:lnTo>
                  <a:pt x="10848" y="41834"/>
                </a:lnTo>
                <a:lnTo>
                  <a:pt x="11994" y="45352"/>
                </a:lnTo>
                <a:lnTo>
                  <a:pt x="12759" y="48491"/>
                </a:lnTo>
                <a:lnTo>
                  <a:pt x="13268" y="51377"/>
                </a:lnTo>
                <a:lnTo>
                  <a:pt x="13608" y="54889"/>
                </a:lnTo>
                <a:lnTo>
                  <a:pt x="13834" y="58817"/>
                </a:lnTo>
                <a:lnTo>
                  <a:pt x="13985" y="63024"/>
                </a:lnTo>
                <a:lnTo>
                  <a:pt x="14880" y="66622"/>
                </a:lnTo>
                <a:lnTo>
                  <a:pt x="16270" y="69815"/>
                </a:lnTo>
                <a:lnTo>
                  <a:pt x="17991" y="72737"/>
                </a:lnTo>
                <a:lnTo>
                  <a:pt x="19137" y="75479"/>
                </a:lnTo>
                <a:lnTo>
                  <a:pt x="19902" y="78100"/>
                </a:lnTo>
                <a:lnTo>
                  <a:pt x="20411" y="80642"/>
                </a:lnTo>
                <a:lnTo>
                  <a:pt x="20752" y="83130"/>
                </a:lnTo>
                <a:lnTo>
                  <a:pt x="20977" y="85582"/>
                </a:lnTo>
                <a:lnTo>
                  <a:pt x="21128" y="88011"/>
                </a:lnTo>
                <a:lnTo>
                  <a:pt x="21297" y="92826"/>
                </a:lnTo>
                <a:lnTo>
                  <a:pt x="21404" y="102385"/>
                </a:lnTo>
                <a:lnTo>
                  <a:pt x="22207" y="104769"/>
                </a:lnTo>
                <a:lnTo>
                  <a:pt x="23536" y="107152"/>
                </a:lnTo>
                <a:lnTo>
                  <a:pt x="27579" y="112888"/>
                </a:lnTo>
                <a:lnTo>
                  <a:pt x="28133" y="115789"/>
                </a:lnTo>
                <a:lnTo>
                  <a:pt x="28280" y="117674"/>
                </a:lnTo>
                <a:lnTo>
                  <a:pt x="29172" y="118930"/>
                </a:lnTo>
                <a:lnTo>
                  <a:pt x="30560" y="119768"/>
                </a:lnTo>
                <a:lnTo>
                  <a:pt x="35718" y="1214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911"/>
          <p:cNvSpPr/>
          <p:nvPr/>
        </p:nvSpPr>
        <p:spPr>
          <a:xfrm>
            <a:off x="7915275" y="1700212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912"/>
          <p:cNvSpPr/>
          <p:nvPr/>
        </p:nvSpPr>
        <p:spPr>
          <a:xfrm>
            <a:off x="8045281" y="1658798"/>
            <a:ext cx="384345" cy="248477"/>
          </a:xfrm>
          <a:custGeom>
            <a:avLst/>
            <a:gdLst/>
            <a:ahLst/>
            <a:cxnLst/>
            <a:rect l="0" t="0" r="0" b="0"/>
            <a:pathLst>
              <a:path w="384345" h="248477">
                <a:moveTo>
                  <a:pt x="70019" y="112852"/>
                </a:moveTo>
                <a:lnTo>
                  <a:pt x="59170" y="112852"/>
                </a:lnTo>
                <a:lnTo>
                  <a:pt x="57230" y="113645"/>
                </a:lnTo>
                <a:lnTo>
                  <a:pt x="50707" y="118555"/>
                </a:lnTo>
                <a:lnTo>
                  <a:pt x="42953" y="125036"/>
                </a:lnTo>
                <a:lnTo>
                  <a:pt x="35235" y="129644"/>
                </a:lnTo>
                <a:lnTo>
                  <a:pt x="28630" y="136455"/>
                </a:lnTo>
                <a:lnTo>
                  <a:pt x="23048" y="143979"/>
                </a:lnTo>
                <a:lnTo>
                  <a:pt x="17922" y="149969"/>
                </a:lnTo>
                <a:lnTo>
                  <a:pt x="12999" y="157394"/>
                </a:lnTo>
                <a:lnTo>
                  <a:pt x="10573" y="161597"/>
                </a:lnTo>
                <a:lnTo>
                  <a:pt x="5764" y="170500"/>
                </a:lnTo>
                <a:lnTo>
                  <a:pt x="3369" y="175096"/>
                </a:lnTo>
                <a:lnTo>
                  <a:pt x="1774" y="179748"/>
                </a:lnTo>
                <a:lnTo>
                  <a:pt x="710" y="184437"/>
                </a:lnTo>
                <a:lnTo>
                  <a:pt x="0" y="189150"/>
                </a:lnTo>
                <a:lnTo>
                  <a:pt x="320" y="193086"/>
                </a:lnTo>
                <a:lnTo>
                  <a:pt x="1329" y="196504"/>
                </a:lnTo>
                <a:lnTo>
                  <a:pt x="2794" y="199576"/>
                </a:lnTo>
                <a:lnTo>
                  <a:pt x="4422" y="207223"/>
                </a:lnTo>
                <a:lnTo>
                  <a:pt x="4857" y="211484"/>
                </a:lnTo>
                <a:lnTo>
                  <a:pt x="5339" y="218336"/>
                </a:lnTo>
                <a:lnTo>
                  <a:pt x="5553" y="224821"/>
                </a:lnTo>
                <a:lnTo>
                  <a:pt x="5649" y="232995"/>
                </a:lnTo>
                <a:lnTo>
                  <a:pt x="6467" y="235809"/>
                </a:lnTo>
                <a:lnTo>
                  <a:pt x="7808" y="237686"/>
                </a:lnTo>
                <a:lnTo>
                  <a:pt x="15661" y="244490"/>
                </a:lnTo>
                <a:lnTo>
                  <a:pt x="18723" y="247370"/>
                </a:lnTo>
                <a:lnTo>
                  <a:pt x="19947" y="247774"/>
                </a:lnTo>
                <a:lnTo>
                  <a:pt x="29842" y="248476"/>
                </a:lnTo>
                <a:lnTo>
                  <a:pt x="36552" y="246419"/>
                </a:lnTo>
                <a:lnTo>
                  <a:pt x="44032" y="243652"/>
                </a:lnTo>
                <a:lnTo>
                  <a:pt x="50003" y="242423"/>
                </a:lnTo>
                <a:lnTo>
                  <a:pt x="52706" y="240507"/>
                </a:lnTo>
                <a:lnTo>
                  <a:pt x="57825" y="234146"/>
                </a:lnTo>
                <a:lnTo>
                  <a:pt x="62748" y="228143"/>
                </a:lnTo>
                <a:lnTo>
                  <a:pt x="67581" y="222036"/>
                </a:lnTo>
                <a:lnTo>
                  <a:pt x="69981" y="218185"/>
                </a:lnTo>
                <a:lnTo>
                  <a:pt x="72375" y="214030"/>
                </a:lnTo>
                <a:lnTo>
                  <a:pt x="77151" y="205180"/>
                </a:lnTo>
                <a:lnTo>
                  <a:pt x="79536" y="200598"/>
                </a:lnTo>
                <a:lnTo>
                  <a:pt x="81126" y="195955"/>
                </a:lnTo>
                <a:lnTo>
                  <a:pt x="82186" y="191273"/>
                </a:lnTo>
                <a:lnTo>
                  <a:pt x="82892" y="186563"/>
                </a:lnTo>
                <a:lnTo>
                  <a:pt x="83364" y="181837"/>
                </a:lnTo>
                <a:lnTo>
                  <a:pt x="83678" y="177098"/>
                </a:lnTo>
                <a:lnTo>
                  <a:pt x="83887" y="172351"/>
                </a:lnTo>
                <a:lnTo>
                  <a:pt x="84120" y="160727"/>
                </a:lnTo>
                <a:lnTo>
                  <a:pt x="84295" y="112727"/>
                </a:lnTo>
                <a:lnTo>
                  <a:pt x="83505" y="106419"/>
                </a:lnTo>
                <a:lnTo>
                  <a:pt x="82184" y="100625"/>
                </a:lnTo>
                <a:lnTo>
                  <a:pt x="80510" y="95176"/>
                </a:lnTo>
                <a:lnTo>
                  <a:pt x="79395" y="89161"/>
                </a:lnTo>
                <a:lnTo>
                  <a:pt x="78651" y="82771"/>
                </a:lnTo>
                <a:lnTo>
                  <a:pt x="78154" y="76129"/>
                </a:lnTo>
                <a:lnTo>
                  <a:pt x="77030" y="70113"/>
                </a:lnTo>
                <a:lnTo>
                  <a:pt x="75487" y="64516"/>
                </a:lnTo>
                <a:lnTo>
                  <a:pt x="73663" y="59196"/>
                </a:lnTo>
                <a:lnTo>
                  <a:pt x="72449" y="54063"/>
                </a:lnTo>
                <a:lnTo>
                  <a:pt x="71639" y="49053"/>
                </a:lnTo>
                <a:lnTo>
                  <a:pt x="71099" y="44125"/>
                </a:lnTo>
                <a:lnTo>
                  <a:pt x="70739" y="39253"/>
                </a:lnTo>
                <a:lnTo>
                  <a:pt x="70499" y="34417"/>
                </a:lnTo>
                <a:lnTo>
                  <a:pt x="70339" y="29605"/>
                </a:lnTo>
                <a:lnTo>
                  <a:pt x="69438" y="25604"/>
                </a:lnTo>
                <a:lnTo>
                  <a:pt x="65172" y="16180"/>
                </a:lnTo>
                <a:lnTo>
                  <a:pt x="63896" y="10884"/>
                </a:lnTo>
                <a:lnTo>
                  <a:pt x="63177" y="3441"/>
                </a:lnTo>
                <a:lnTo>
                  <a:pt x="62965" y="0"/>
                </a:lnTo>
                <a:lnTo>
                  <a:pt x="62878" y="7427"/>
                </a:lnTo>
                <a:lnTo>
                  <a:pt x="62876" y="19355"/>
                </a:lnTo>
                <a:lnTo>
                  <a:pt x="63669" y="22739"/>
                </a:lnTo>
                <a:lnTo>
                  <a:pt x="66668" y="28616"/>
                </a:lnTo>
                <a:lnTo>
                  <a:pt x="67785" y="32882"/>
                </a:lnTo>
                <a:lnTo>
                  <a:pt x="68529" y="38107"/>
                </a:lnTo>
                <a:lnTo>
                  <a:pt x="69026" y="43972"/>
                </a:lnTo>
                <a:lnTo>
                  <a:pt x="69357" y="49469"/>
                </a:lnTo>
                <a:lnTo>
                  <a:pt x="69725" y="59811"/>
                </a:lnTo>
                <a:lnTo>
                  <a:pt x="70617" y="64791"/>
                </a:lnTo>
                <a:lnTo>
                  <a:pt x="72005" y="69699"/>
                </a:lnTo>
                <a:lnTo>
                  <a:pt x="73724" y="74558"/>
                </a:lnTo>
                <a:lnTo>
                  <a:pt x="74869" y="80179"/>
                </a:lnTo>
                <a:lnTo>
                  <a:pt x="75634" y="86307"/>
                </a:lnTo>
                <a:lnTo>
                  <a:pt x="76144" y="92774"/>
                </a:lnTo>
                <a:lnTo>
                  <a:pt x="76483" y="99467"/>
                </a:lnTo>
                <a:lnTo>
                  <a:pt x="76861" y="113253"/>
                </a:lnTo>
                <a:lnTo>
                  <a:pt x="77755" y="119469"/>
                </a:lnTo>
                <a:lnTo>
                  <a:pt x="79145" y="125201"/>
                </a:lnTo>
                <a:lnTo>
                  <a:pt x="80866" y="130609"/>
                </a:lnTo>
                <a:lnTo>
                  <a:pt x="82806" y="135802"/>
                </a:lnTo>
                <a:lnTo>
                  <a:pt x="84894" y="140852"/>
                </a:lnTo>
                <a:lnTo>
                  <a:pt x="87079" y="145806"/>
                </a:lnTo>
                <a:lnTo>
                  <a:pt x="91624" y="155544"/>
                </a:lnTo>
                <a:lnTo>
                  <a:pt x="101009" y="174730"/>
                </a:lnTo>
                <a:lnTo>
                  <a:pt x="105753" y="182158"/>
                </a:lnTo>
                <a:lnTo>
                  <a:pt x="108129" y="185249"/>
                </a:lnTo>
                <a:lnTo>
                  <a:pt x="115003" y="190801"/>
                </a:lnTo>
                <a:lnTo>
                  <a:pt x="122556" y="195121"/>
                </a:lnTo>
                <a:lnTo>
                  <a:pt x="131270" y="198346"/>
                </a:lnTo>
                <a:lnTo>
                  <a:pt x="136400" y="201914"/>
                </a:lnTo>
                <a:lnTo>
                  <a:pt x="139672" y="203183"/>
                </a:lnTo>
                <a:lnTo>
                  <a:pt x="151070" y="204968"/>
                </a:lnTo>
                <a:lnTo>
                  <a:pt x="160621" y="205497"/>
                </a:lnTo>
                <a:lnTo>
                  <a:pt x="168760" y="205621"/>
                </a:lnTo>
                <a:lnTo>
                  <a:pt x="177669" y="203560"/>
                </a:lnTo>
                <a:lnTo>
                  <a:pt x="186125" y="199998"/>
                </a:lnTo>
                <a:lnTo>
                  <a:pt x="192530" y="195768"/>
                </a:lnTo>
                <a:lnTo>
                  <a:pt x="198022" y="189126"/>
                </a:lnTo>
                <a:lnTo>
                  <a:pt x="200599" y="185133"/>
                </a:lnTo>
                <a:lnTo>
                  <a:pt x="203903" y="180883"/>
                </a:lnTo>
                <a:lnTo>
                  <a:pt x="207694" y="176462"/>
                </a:lnTo>
                <a:lnTo>
                  <a:pt x="215345" y="168110"/>
                </a:lnTo>
                <a:lnTo>
                  <a:pt x="221391" y="161753"/>
                </a:lnTo>
                <a:lnTo>
                  <a:pt x="233050" y="149918"/>
                </a:lnTo>
                <a:lnTo>
                  <a:pt x="235857" y="145500"/>
                </a:lnTo>
                <a:lnTo>
                  <a:pt x="237728" y="140967"/>
                </a:lnTo>
                <a:lnTo>
                  <a:pt x="238974" y="136358"/>
                </a:lnTo>
                <a:lnTo>
                  <a:pt x="240599" y="131698"/>
                </a:lnTo>
                <a:lnTo>
                  <a:pt x="242476" y="127003"/>
                </a:lnTo>
                <a:lnTo>
                  <a:pt x="244523" y="122286"/>
                </a:lnTo>
                <a:lnTo>
                  <a:pt x="245885" y="117554"/>
                </a:lnTo>
                <a:lnTo>
                  <a:pt x="246795" y="112811"/>
                </a:lnTo>
                <a:lnTo>
                  <a:pt x="247400" y="108062"/>
                </a:lnTo>
                <a:lnTo>
                  <a:pt x="248074" y="100669"/>
                </a:lnTo>
                <a:lnTo>
                  <a:pt x="248374" y="94737"/>
                </a:lnTo>
                <a:lnTo>
                  <a:pt x="248506" y="89455"/>
                </a:lnTo>
                <a:lnTo>
                  <a:pt x="247747" y="86935"/>
                </a:lnTo>
                <a:lnTo>
                  <a:pt x="243682" y="79596"/>
                </a:lnTo>
                <a:lnTo>
                  <a:pt x="241906" y="72122"/>
                </a:lnTo>
                <a:lnTo>
                  <a:pt x="241555" y="70410"/>
                </a:lnTo>
                <a:lnTo>
                  <a:pt x="237702" y="70114"/>
                </a:lnTo>
                <a:lnTo>
                  <a:pt x="236577" y="70866"/>
                </a:lnTo>
                <a:lnTo>
                  <a:pt x="235825" y="72161"/>
                </a:lnTo>
                <a:lnTo>
                  <a:pt x="235325" y="73818"/>
                </a:lnTo>
                <a:lnTo>
                  <a:pt x="232653" y="77776"/>
                </a:lnTo>
                <a:lnTo>
                  <a:pt x="226686" y="84467"/>
                </a:lnTo>
                <a:lnTo>
                  <a:pt x="222198" y="89917"/>
                </a:lnTo>
                <a:lnTo>
                  <a:pt x="217558" y="97631"/>
                </a:lnTo>
                <a:lnTo>
                  <a:pt x="212850" y="104235"/>
                </a:lnTo>
                <a:lnTo>
                  <a:pt x="210483" y="107107"/>
                </a:lnTo>
                <a:lnTo>
                  <a:pt x="208905" y="110609"/>
                </a:lnTo>
                <a:lnTo>
                  <a:pt x="207854" y="114532"/>
                </a:lnTo>
                <a:lnTo>
                  <a:pt x="207152" y="118734"/>
                </a:lnTo>
                <a:lnTo>
                  <a:pt x="205891" y="123123"/>
                </a:lnTo>
                <a:lnTo>
                  <a:pt x="204257" y="127637"/>
                </a:lnTo>
                <a:lnTo>
                  <a:pt x="202373" y="132233"/>
                </a:lnTo>
                <a:lnTo>
                  <a:pt x="201911" y="136885"/>
                </a:lnTo>
                <a:lnTo>
                  <a:pt x="202396" y="141574"/>
                </a:lnTo>
                <a:lnTo>
                  <a:pt x="203515" y="146287"/>
                </a:lnTo>
                <a:lnTo>
                  <a:pt x="204757" y="153641"/>
                </a:lnTo>
                <a:lnTo>
                  <a:pt x="205309" y="159555"/>
                </a:lnTo>
                <a:lnTo>
                  <a:pt x="205554" y="164830"/>
                </a:lnTo>
                <a:lnTo>
                  <a:pt x="206413" y="167347"/>
                </a:lnTo>
                <a:lnTo>
                  <a:pt x="209484" y="172261"/>
                </a:lnTo>
                <a:lnTo>
                  <a:pt x="215612" y="177091"/>
                </a:lnTo>
                <a:lnTo>
                  <a:pt x="222833" y="181090"/>
                </a:lnTo>
                <a:lnTo>
                  <a:pt x="228688" y="182867"/>
                </a:lnTo>
                <a:lnTo>
                  <a:pt x="240239" y="183868"/>
                </a:lnTo>
                <a:lnTo>
                  <a:pt x="249124" y="181985"/>
                </a:lnTo>
                <a:lnTo>
                  <a:pt x="258365" y="178503"/>
                </a:lnTo>
                <a:lnTo>
                  <a:pt x="267764" y="174309"/>
                </a:lnTo>
                <a:lnTo>
                  <a:pt x="277232" y="167682"/>
                </a:lnTo>
                <a:lnTo>
                  <a:pt x="287526" y="160240"/>
                </a:lnTo>
                <a:lnTo>
                  <a:pt x="293605" y="157144"/>
                </a:lnTo>
                <a:lnTo>
                  <a:pt x="305915" y="151587"/>
                </a:lnTo>
                <a:lnTo>
                  <a:pt x="316679" y="146472"/>
                </a:lnTo>
                <a:lnTo>
                  <a:pt x="326754" y="139435"/>
                </a:lnTo>
                <a:lnTo>
                  <a:pt x="331663" y="135337"/>
                </a:lnTo>
                <a:lnTo>
                  <a:pt x="336522" y="131016"/>
                </a:lnTo>
                <a:lnTo>
                  <a:pt x="346157" y="121983"/>
                </a:lnTo>
                <a:lnTo>
                  <a:pt x="351742" y="117352"/>
                </a:lnTo>
                <a:lnTo>
                  <a:pt x="357847" y="112677"/>
                </a:lnTo>
                <a:lnTo>
                  <a:pt x="364298" y="107972"/>
                </a:lnTo>
                <a:lnTo>
                  <a:pt x="373583" y="100629"/>
                </a:lnTo>
                <a:lnTo>
                  <a:pt x="384344" y="914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913"/>
          <p:cNvSpPr/>
          <p:nvPr/>
        </p:nvSpPr>
        <p:spPr>
          <a:xfrm>
            <a:off x="6818165" y="2553410"/>
            <a:ext cx="111147" cy="181233"/>
          </a:xfrm>
          <a:custGeom>
            <a:avLst/>
            <a:gdLst/>
            <a:ahLst/>
            <a:cxnLst/>
            <a:rect l="0" t="0" r="0" b="0"/>
            <a:pathLst>
              <a:path w="111147" h="181233">
                <a:moveTo>
                  <a:pt x="4116" y="32627"/>
                </a:moveTo>
                <a:lnTo>
                  <a:pt x="4116" y="19340"/>
                </a:lnTo>
                <a:lnTo>
                  <a:pt x="2000" y="16668"/>
                </a:lnTo>
                <a:lnTo>
                  <a:pt x="323" y="14844"/>
                </a:lnTo>
                <a:lnTo>
                  <a:pt x="0" y="13628"/>
                </a:lnTo>
                <a:lnTo>
                  <a:pt x="578" y="12817"/>
                </a:lnTo>
                <a:lnTo>
                  <a:pt x="1757" y="12277"/>
                </a:lnTo>
                <a:lnTo>
                  <a:pt x="2544" y="11123"/>
                </a:lnTo>
                <a:lnTo>
                  <a:pt x="3417" y="7724"/>
                </a:lnTo>
                <a:lnTo>
                  <a:pt x="5237" y="6500"/>
                </a:lnTo>
                <a:lnTo>
                  <a:pt x="8039" y="5684"/>
                </a:lnTo>
                <a:lnTo>
                  <a:pt x="11494" y="5140"/>
                </a:lnTo>
                <a:lnTo>
                  <a:pt x="14591" y="4777"/>
                </a:lnTo>
                <a:lnTo>
                  <a:pt x="17449" y="4535"/>
                </a:lnTo>
                <a:lnTo>
                  <a:pt x="20148" y="4374"/>
                </a:lnTo>
                <a:lnTo>
                  <a:pt x="23535" y="3473"/>
                </a:lnTo>
                <a:lnTo>
                  <a:pt x="27381" y="2078"/>
                </a:lnTo>
                <a:lnTo>
                  <a:pt x="31532" y="355"/>
                </a:lnTo>
                <a:lnTo>
                  <a:pt x="35093" y="0"/>
                </a:lnTo>
                <a:lnTo>
                  <a:pt x="38261" y="557"/>
                </a:lnTo>
                <a:lnTo>
                  <a:pt x="41167" y="1722"/>
                </a:lnTo>
                <a:lnTo>
                  <a:pt x="43898" y="2499"/>
                </a:lnTo>
                <a:lnTo>
                  <a:pt x="46512" y="3016"/>
                </a:lnTo>
                <a:lnTo>
                  <a:pt x="49049" y="3362"/>
                </a:lnTo>
                <a:lnTo>
                  <a:pt x="50740" y="4386"/>
                </a:lnTo>
                <a:lnTo>
                  <a:pt x="51867" y="5862"/>
                </a:lnTo>
                <a:lnTo>
                  <a:pt x="52618" y="7640"/>
                </a:lnTo>
                <a:lnTo>
                  <a:pt x="55501" y="9619"/>
                </a:lnTo>
                <a:lnTo>
                  <a:pt x="59804" y="11732"/>
                </a:lnTo>
                <a:lnTo>
                  <a:pt x="65054" y="13934"/>
                </a:lnTo>
                <a:lnTo>
                  <a:pt x="68554" y="16197"/>
                </a:lnTo>
                <a:lnTo>
                  <a:pt x="70887" y="18498"/>
                </a:lnTo>
                <a:lnTo>
                  <a:pt x="72443" y="20827"/>
                </a:lnTo>
                <a:lnTo>
                  <a:pt x="72685" y="23966"/>
                </a:lnTo>
                <a:lnTo>
                  <a:pt x="72054" y="27647"/>
                </a:lnTo>
                <a:lnTo>
                  <a:pt x="70840" y="31688"/>
                </a:lnTo>
                <a:lnTo>
                  <a:pt x="69236" y="35176"/>
                </a:lnTo>
                <a:lnTo>
                  <a:pt x="67372" y="38295"/>
                </a:lnTo>
                <a:lnTo>
                  <a:pt x="65338" y="41168"/>
                </a:lnTo>
                <a:lnTo>
                  <a:pt x="63187" y="44671"/>
                </a:lnTo>
                <a:lnTo>
                  <a:pt x="60959" y="48594"/>
                </a:lnTo>
                <a:lnTo>
                  <a:pt x="58680" y="52797"/>
                </a:lnTo>
                <a:lnTo>
                  <a:pt x="56367" y="56392"/>
                </a:lnTo>
                <a:lnTo>
                  <a:pt x="54031" y="59583"/>
                </a:lnTo>
                <a:lnTo>
                  <a:pt x="51680" y="62504"/>
                </a:lnTo>
                <a:lnTo>
                  <a:pt x="49319" y="65245"/>
                </a:lnTo>
                <a:lnTo>
                  <a:pt x="46952" y="67866"/>
                </a:lnTo>
                <a:lnTo>
                  <a:pt x="41241" y="73984"/>
                </a:lnTo>
                <a:lnTo>
                  <a:pt x="40772" y="75279"/>
                </a:lnTo>
                <a:lnTo>
                  <a:pt x="40251" y="78836"/>
                </a:lnTo>
                <a:lnTo>
                  <a:pt x="39319" y="80101"/>
                </a:lnTo>
                <a:lnTo>
                  <a:pt x="37903" y="80945"/>
                </a:lnTo>
                <a:lnTo>
                  <a:pt x="32781" y="82604"/>
                </a:lnTo>
                <a:lnTo>
                  <a:pt x="32718" y="78832"/>
                </a:lnTo>
                <a:lnTo>
                  <a:pt x="33502" y="77718"/>
                </a:lnTo>
                <a:lnTo>
                  <a:pt x="34819" y="76975"/>
                </a:lnTo>
                <a:lnTo>
                  <a:pt x="36491" y="76480"/>
                </a:lnTo>
                <a:lnTo>
                  <a:pt x="38399" y="76150"/>
                </a:lnTo>
                <a:lnTo>
                  <a:pt x="40465" y="75930"/>
                </a:lnTo>
                <a:lnTo>
                  <a:pt x="42637" y="75783"/>
                </a:lnTo>
                <a:lnTo>
                  <a:pt x="45671" y="74891"/>
                </a:lnTo>
                <a:lnTo>
                  <a:pt x="49282" y="73503"/>
                </a:lnTo>
                <a:lnTo>
                  <a:pt x="53276" y="71784"/>
                </a:lnTo>
                <a:lnTo>
                  <a:pt x="56733" y="70638"/>
                </a:lnTo>
                <a:lnTo>
                  <a:pt x="59832" y="69874"/>
                </a:lnTo>
                <a:lnTo>
                  <a:pt x="62691" y="69364"/>
                </a:lnTo>
                <a:lnTo>
                  <a:pt x="65391" y="69025"/>
                </a:lnTo>
                <a:lnTo>
                  <a:pt x="67985" y="68799"/>
                </a:lnTo>
                <a:lnTo>
                  <a:pt x="70508" y="68648"/>
                </a:lnTo>
                <a:lnTo>
                  <a:pt x="77544" y="68480"/>
                </a:lnTo>
                <a:lnTo>
                  <a:pt x="81643" y="68435"/>
                </a:lnTo>
                <a:lnTo>
                  <a:pt x="85169" y="69199"/>
                </a:lnTo>
                <a:lnTo>
                  <a:pt x="88314" y="70502"/>
                </a:lnTo>
                <a:lnTo>
                  <a:pt x="91204" y="72165"/>
                </a:lnTo>
                <a:lnTo>
                  <a:pt x="93924" y="73273"/>
                </a:lnTo>
                <a:lnTo>
                  <a:pt x="96533" y="74012"/>
                </a:lnTo>
                <a:lnTo>
                  <a:pt x="99064" y="74504"/>
                </a:lnTo>
                <a:lnTo>
                  <a:pt x="101545" y="75627"/>
                </a:lnTo>
                <a:lnTo>
                  <a:pt x="103994" y="77168"/>
                </a:lnTo>
                <a:lnTo>
                  <a:pt x="106420" y="78990"/>
                </a:lnTo>
                <a:lnTo>
                  <a:pt x="108037" y="80998"/>
                </a:lnTo>
                <a:lnTo>
                  <a:pt x="109116" y="83131"/>
                </a:lnTo>
                <a:lnTo>
                  <a:pt x="110314" y="87617"/>
                </a:lnTo>
                <a:lnTo>
                  <a:pt x="110846" y="92257"/>
                </a:lnTo>
                <a:lnTo>
                  <a:pt x="111083" y="96965"/>
                </a:lnTo>
                <a:lnTo>
                  <a:pt x="111146" y="99331"/>
                </a:lnTo>
                <a:lnTo>
                  <a:pt x="110395" y="101703"/>
                </a:lnTo>
                <a:lnTo>
                  <a:pt x="107443" y="106454"/>
                </a:lnTo>
                <a:lnTo>
                  <a:pt x="105544" y="109627"/>
                </a:lnTo>
                <a:lnTo>
                  <a:pt x="103485" y="113329"/>
                </a:lnTo>
                <a:lnTo>
                  <a:pt x="101318" y="117384"/>
                </a:lnTo>
                <a:lnTo>
                  <a:pt x="99873" y="120882"/>
                </a:lnTo>
                <a:lnTo>
                  <a:pt x="98911" y="124007"/>
                </a:lnTo>
                <a:lnTo>
                  <a:pt x="98269" y="126885"/>
                </a:lnTo>
                <a:lnTo>
                  <a:pt x="96254" y="130390"/>
                </a:lnTo>
                <a:lnTo>
                  <a:pt x="93322" y="134315"/>
                </a:lnTo>
                <a:lnTo>
                  <a:pt x="89780" y="138519"/>
                </a:lnTo>
                <a:lnTo>
                  <a:pt x="86625" y="142115"/>
                </a:lnTo>
                <a:lnTo>
                  <a:pt x="81003" y="148228"/>
                </a:lnTo>
                <a:lnTo>
                  <a:pt x="73376" y="156132"/>
                </a:lnTo>
                <a:lnTo>
                  <a:pt x="70133" y="158620"/>
                </a:lnTo>
                <a:lnTo>
                  <a:pt x="66383" y="161072"/>
                </a:lnTo>
                <a:lnTo>
                  <a:pt x="62296" y="163501"/>
                </a:lnTo>
                <a:lnTo>
                  <a:pt x="57984" y="165914"/>
                </a:lnTo>
                <a:lnTo>
                  <a:pt x="48960" y="170711"/>
                </a:lnTo>
                <a:lnTo>
                  <a:pt x="45124" y="173102"/>
                </a:lnTo>
                <a:lnTo>
                  <a:pt x="41773" y="175490"/>
                </a:lnTo>
                <a:lnTo>
                  <a:pt x="38745" y="177875"/>
                </a:lnTo>
                <a:lnTo>
                  <a:pt x="35934" y="179465"/>
                </a:lnTo>
                <a:lnTo>
                  <a:pt x="33265" y="180525"/>
                </a:lnTo>
                <a:lnTo>
                  <a:pt x="30692" y="181232"/>
                </a:lnTo>
                <a:lnTo>
                  <a:pt x="28183" y="180909"/>
                </a:lnTo>
                <a:lnTo>
                  <a:pt x="25718" y="179901"/>
                </a:lnTo>
                <a:lnTo>
                  <a:pt x="23280" y="178434"/>
                </a:lnTo>
                <a:lnTo>
                  <a:pt x="20860" y="177457"/>
                </a:lnTo>
                <a:lnTo>
                  <a:pt x="18454" y="176805"/>
                </a:lnTo>
                <a:lnTo>
                  <a:pt x="16056" y="176371"/>
                </a:lnTo>
                <a:lnTo>
                  <a:pt x="13663" y="176081"/>
                </a:lnTo>
                <a:lnTo>
                  <a:pt x="11274" y="175888"/>
                </a:lnTo>
                <a:lnTo>
                  <a:pt x="4116" y="1755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914"/>
          <p:cNvSpPr/>
          <p:nvPr/>
        </p:nvSpPr>
        <p:spPr>
          <a:xfrm>
            <a:off x="6706281" y="2457450"/>
            <a:ext cx="336347" cy="321076"/>
          </a:xfrm>
          <a:custGeom>
            <a:avLst/>
            <a:gdLst/>
            <a:ahLst/>
            <a:cxnLst/>
            <a:rect l="0" t="0" r="0" b="0"/>
            <a:pathLst>
              <a:path w="336347" h="321076">
                <a:moveTo>
                  <a:pt x="130287" y="21431"/>
                </a:moveTo>
                <a:lnTo>
                  <a:pt x="117080" y="8223"/>
                </a:lnTo>
                <a:lnTo>
                  <a:pt x="115926" y="7863"/>
                </a:lnTo>
                <a:lnTo>
                  <a:pt x="106152" y="7238"/>
                </a:lnTo>
                <a:lnTo>
                  <a:pt x="103878" y="8000"/>
                </a:lnTo>
                <a:lnTo>
                  <a:pt x="92409" y="14927"/>
                </a:lnTo>
                <a:lnTo>
                  <a:pt x="84084" y="19334"/>
                </a:lnTo>
                <a:lnTo>
                  <a:pt x="61105" y="30993"/>
                </a:lnTo>
                <a:lnTo>
                  <a:pt x="50698" y="38111"/>
                </a:lnTo>
                <a:lnTo>
                  <a:pt x="43056" y="42867"/>
                </a:lnTo>
                <a:lnTo>
                  <a:pt x="38796" y="45247"/>
                </a:lnTo>
                <a:lnTo>
                  <a:pt x="31945" y="52124"/>
                </a:lnTo>
                <a:lnTo>
                  <a:pt x="26255" y="60472"/>
                </a:lnTo>
                <a:lnTo>
                  <a:pt x="21080" y="69474"/>
                </a:lnTo>
                <a:lnTo>
                  <a:pt x="14018" y="78767"/>
                </a:lnTo>
                <a:lnTo>
                  <a:pt x="6381" y="88188"/>
                </a:lnTo>
                <a:lnTo>
                  <a:pt x="341" y="97668"/>
                </a:lnTo>
                <a:lnTo>
                  <a:pt x="0" y="102418"/>
                </a:lnTo>
                <a:lnTo>
                  <a:pt x="1360" y="107172"/>
                </a:lnTo>
                <a:lnTo>
                  <a:pt x="5517" y="116688"/>
                </a:lnTo>
                <a:lnTo>
                  <a:pt x="7365" y="126209"/>
                </a:lnTo>
                <a:lnTo>
                  <a:pt x="8187" y="135732"/>
                </a:lnTo>
                <a:lnTo>
                  <a:pt x="8552" y="145257"/>
                </a:lnTo>
                <a:lnTo>
                  <a:pt x="8757" y="159544"/>
                </a:lnTo>
                <a:lnTo>
                  <a:pt x="8843" y="211931"/>
                </a:lnTo>
                <a:lnTo>
                  <a:pt x="9636" y="215900"/>
                </a:lnTo>
                <a:lnTo>
                  <a:pt x="12636" y="222426"/>
                </a:lnTo>
                <a:lnTo>
                  <a:pt x="14497" y="230089"/>
                </a:lnTo>
                <a:lnTo>
                  <a:pt x="16119" y="238786"/>
                </a:lnTo>
                <a:lnTo>
                  <a:pt x="19485" y="247944"/>
                </a:lnTo>
                <a:lnTo>
                  <a:pt x="25744" y="257305"/>
                </a:lnTo>
                <a:lnTo>
                  <a:pt x="33024" y="265964"/>
                </a:lnTo>
                <a:lnTo>
                  <a:pt x="38905" y="272458"/>
                </a:lnTo>
                <a:lnTo>
                  <a:pt x="44165" y="280107"/>
                </a:lnTo>
                <a:lnTo>
                  <a:pt x="49148" y="288004"/>
                </a:lnTo>
                <a:lnTo>
                  <a:pt x="56417" y="296913"/>
                </a:lnTo>
                <a:lnTo>
                  <a:pt x="61208" y="302088"/>
                </a:lnTo>
                <a:lnTo>
                  <a:pt x="64390" y="303786"/>
                </a:lnTo>
                <a:lnTo>
                  <a:pt x="72160" y="305672"/>
                </a:lnTo>
                <a:lnTo>
                  <a:pt x="78789" y="308627"/>
                </a:lnTo>
                <a:lnTo>
                  <a:pt x="89099" y="314753"/>
                </a:lnTo>
                <a:lnTo>
                  <a:pt x="93303" y="316991"/>
                </a:lnTo>
                <a:lnTo>
                  <a:pt x="102208" y="319478"/>
                </a:lnTo>
                <a:lnTo>
                  <a:pt x="111457" y="320584"/>
                </a:lnTo>
                <a:lnTo>
                  <a:pt x="120861" y="321075"/>
                </a:lnTo>
                <a:lnTo>
                  <a:pt x="130331" y="319177"/>
                </a:lnTo>
                <a:lnTo>
                  <a:pt x="139038" y="316481"/>
                </a:lnTo>
                <a:lnTo>
                  <a:pt x="145554" y="315283"/>
                </a:lnTo>
                <a:lnTo>
                  <a:pt x="155329" y="312634"/>
                </a:lnTo>
                <a:lnTo>
                  <a:pt x="161269" y="310816"/>
                </a:lnTo>
                <a:lnTo>
                  <a:pt x="166817" y="309604"/>
                </a:lnTo>
                <a:lnTo>
                  <a:pt x="177215" y="308258"/>
                </a:lnTo>
                <a:lnTo>
                  <a:pt x="187127" y="305543"/>
                </a:lnTo>
                <a:lnTo>
                  <a:pt x="196031" y="301690"/>
                </a:lnTo>
                <a:lnTo>
                  <a:pt x="202634" y="297332"/>
                </a:lnTo>
                <a:lnTo>
                  <a:pt x="210331" y="294866"/>
                </a:lnTo>
                <a:lnTo>
                  <a:pt x="219043" y="292976"/>
                </a:lnTo>
                <a:lnTo>
                  <a:pt x="228208" y="289491"/>
                </a:lnTo>
                <a:lnTo>
                  <a:pt x="237572" y="285296"/>
                </a:lnTo>
                <a:lnTo>
                  <a:pt x="251770" y="278471"/>
                </a:lnTo>
                <a:lnTo>
                  <a:pt x="270789" y="269054"/>
                </a:lnTo>
                <a:lnTo>
                  <a:pt x="274755" y="265888"/>
                </a:lnTo>
                <a:lnTo>
                  <a:pt x="281279" y="258137"/>
                </a:lnTo>
                <a:lnTo>
                  <a:pt x="289414" y="248640"/>
                </a:lnTo>
                <a:lnTo>
                  <a:pt x="296524" y="243327"/>
                </a:lnTo>
                <a:lnTo>
                  <a:pt x="304183" y="238320"/>
                </a:lnTo>
                <a:lnTo>
                  <a:pt x="310232" y="233449"/>
                </a:lnTo>
                <a:lnTo>
                  <a:pt x="312163" y="230245"/>
                </a:lnTo>
                <a:lnTo>
                  <a:pt x="314309" y="222452"/>
                </a:lnTo>
                <a:lnTo>
                  <a:pt x="317379" y="213696"/>
                </a:lnTo>
                <a:lnTo>
                  <a:pt x="321389" y="204513"/>
                </a:lnTo>
                <a:lnTo>
                  <a:pt x="325817" y="195140"/>
                </a:lnTo>
                <a:lnTo>
                  <a:pt x="328315" y="185683"/>
                </a:lnTo>
                <a:lnTo>
                  <a:pt x="330218" y="176188"/>
                </a:lnTo>
                <a:lnTo>
                  <a:pt x="333710" y="166676"/>
                </a:lnTo>
                <a:lnTo>
                  <a:pt x="335791" y="157157"/>
                </a:lnTo>
                <a:lnTo>
                  <a:pt x="336346" y="152397"/>
                </a:lnTo>
                <a:lnTo>
                  <a:pt x="335922" y="146841"/>
                </a:lnTo>
                <a:lnTo>
                  <a:pt x="334846" y="140757"/>
                </a:lnTo>
                <a:lnTo>
                  <a:pt x="333335" y="134319"/>
                </a:lnTo>
                <a:lnTo>
                  <a:pt x="330740" y="128439"/>
                </a:lnTo>
                <a:lnTo>
                  <a:pt x="327423" y="122933"/>
                </a:lnTo>
                <a:lnTo>
                  <a:pt x="323624" y="117673"/>
                </a:lnTo>
                <a:lnTo>
                  <a:pt x="319503" y="112580"/>
                </a:lnTo>
                <a:lnTo>
                  <a:pt x="310692" y="102687"/>
                </a:lnTo>
                <a:lnTo>
                  <a:pt x="307707" y="97827"/>
                </a:lnTo>
                <a:lnTo>
                  <a:pt x="304391" y="88193"/>
                </a:lnTo>
                <a:lnTo>
                  <a:pt x="298683" y="78620"/>
                </a:lnTo>
                <a:lnTo>
                  <a:pt x="291649" y="69073"/>
                </a:lnTo>
                <a:lnTo>
                  <a:pt x="285876" y="59539"/>
                </a:lnTo>
                <a:lnTo>
                  <a:pt x="280666" y="52126"/>
                </a:lnTo>
                <a:lnTo>
                  <a:pt x="274909" y="45392"/>
                </a:lnTo>
                <a:lnTo>
                  <a:pt x="267060" y="37107"/>
                </a:lnTo>
                <a:lnTo>
                  <a:pt x="258279" y="30250"/>
                </a:lnTo>
                <a:lnTo>
                  <a:pt x="249085" y="23763"/>
                </a:lnTo>
                <a:lnTo>
                  <a:pt x="239707" y="15588"/>
                </a:lnTo>
                <a:lnTo>
                  <a:pt x="234984" y="12773"/>
                </a:lnTo>
                <a:lnTo>
                  <a:pt x="225502" y="9645"/>
                </a:lnTo>
                <a:lnTo>
                  <a:pt x="215997" y="6139"/>
                </a:lnTo>
                <a:lnTo>
                  <a:pt x="211240" y="4092"/>
                </a:lnTo>
                <a:lnTo>
                  <a:pt x="205687" y="2728"/>
                </a:lnTo>
                <a:lnTo>
                  <a:pt x="199603" y="1819"/>
                </a:lnTo>
                <a:lnTo>
                  <a:pt x="193166" y="1212"/>
                </a:lnTo>
                <a:lnTo>
                  <a:pt x="187288" y="808"/>
                </a:lnTo>
                <a:lnTo>
                  <a:pt x="181782" y="538"/>
                </a:lnTo>
                <a:lnTo>
                  <a:pt x="168564" y="159"/>
                </a:lnTo>
                <a:lnTo>
                  <a:pt x="149527" y="20"/>
                </a:lnTo>
                <a:lnTo>
                  <a:pt x="1302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915"/>
          <p:cNvSpPr/>
          <p:nvPr/>
        </p:nvSpPr>
        <p:spPr>
          <a:xfrm>
            <a:off x="7179497" y="2571750"/>
            <a:ext cx="114172" cy="135721"/>
          </a:xfrm>
          <a:custGeom>
            <a:avLst/>
            <a:gdLst/>
            <a:ahLst/>
            <a:cxnLst/>
            <a:rect l="0" t="0" r="0" b="0"/>
            <a:pathLst>
              <a:path w="114172" h="135721">
                <a:moveTo>
                  <a:pt x="42834" y="0"/>
                </a:moveTo>
                <a:lnTo>
                  <a:pt x="39041" y="0"/>
                </a:lnTo>
                <a:lnTo>
                  <a:pt x="37924" y="793"/>
                </a:lnTo>
                <a:lnTo>
                  <a:pt x="37180" y="2116"/>
                </a:lnTo>
                <a:lnTo>
                  <a:pt x="35985" y="6150"/>
                </a:lnTo>
                <a:lnTo>
                  <a:pt x="35092" y="6481"/>
                </a:lnTo>
                <a:lnTo>
                  <a:pt x="31985" y="6849"/>
                </a:lnTo>
                <a:lnTo>
                  <a:pt x="30045" y="7741"/>
                </a:lnTo>
                <a:lnTo>
                  <a:pt x="27958" y="9129"/>
                </a:lnTo>
                <a:lnTo>
                  <a:pt x="25773" y="10848"/>
                </a:lnTo>
                <a:lnTo>
                  <a:pt x="23523" y="12788"/>
                </a:lnTo>
                <a:lnTo>
                  <a:pt x="21228" y="14875"/>
                </a:lnTo>
                <a:lnTo>
                  <a:pt x="18905" y="17060"/>
                </a:lnTo>
                <a:lnTo>
                  <a:pt x="16562" y="20105"/>
                </a:lnTo>
                <a:lnTo>
                  <a:pt x="14208" y="23722"/>
                </a:lnTo>
                <a:lnTo>
                  <a:pt x="11843" y="27721"/>
                </a:lnTo>
                <a:lnTo>
                  <a:pt x="10267" y="31180"/>
                </a:lnTo>
                <a:lnTo>
                  <a:pt x="9216" y="34281"/>
                </a:lnTo>
                <a:lnTo>
                  <a:pt x="8516" y="37141"/>
                </a:lnTo>
                <a:lnTo>
                  <a:pt x="7255" y="39842"/>
                </a:lnTo>
                <a:lnTo>
                  <a:pt x="5621" y="42436"/>
                </a:lnTo>
                <a:lnTo>
                  <a:pt x="3738" y="44959"/>
                </a:lnTo>
                <a:lnTo>
                  <a:pt x="2482" y="47435"/>
                </a:lnTo>
                <a:lnTo>
                  <a:pt x="1646" y="49880"/>
                </a:lnTo>
                <a:lnTo>
                  <a:pt x="1087" y="52303"/>
                </a:lnTo>
                <a:lnTo>
                  <a:pt x="715" y="54712"/>
                </a:lnTo>
                <a:lnTo>
                  <a:pt x="467" y="57112"/>
                </a:lnTo>
                <a:lnTo>
                  <a:pt x="302" y="59506"/>
                </a:lnTo>
                <a:lnTo>
                  <a:pt x="192" y="61895"/>
                </a:lnTo>
                <a:lnTo>
                  <a:pt x="70" y="66667"/>
                </a:lnTo>
                <a:lnTo>
                  <a:pt x="0" y="73816"/>
                </a:lnTo>
                <a:lnTo>
                  <a:pt x="784" y="75404"/>
                </a:lnTo>
                <a:lnTo>
                  <a:pt x="2101" y="76463"/>
                </a:lnTo>
                <a:lnTo>
                  <a:pt x="3772" y="77169"/>
                </a:lnTo>
                <a:lnTo>
                  <a:pt x="5680" y="77640"/>
                </a:lnTo>
                <a:lnTo>
                  <a:pt x="7746" y="77953"/>
                </a:lnTo>
                <a:lnTo>
                  <a:pt x="9917" y="78162"/>
                </a:lnTo>
                <a:lnTo>
                  <a:pt x="12952" y="78302"/>
                </a:lnTo>
                <a:lnTo>
                  <a:pt x="24014" y="78498"/>
                </a:lnTo>
                <a:lnTo>
                  <a:pt x="101344" y="78581"/>
                </a:lnTo>
                <a:lnTo>
                  <a:pt x="103272" y="79375"/>
                </a:lnTo>
                <a:lnTo>
                  <a:pt x="104557" y="80697"/>
                </a:lnTo>
                <a:lnTo>
                  <a:pt x="105414" y="82373"/>
                </a:lnTo>
                <a:lnTo>
                  <a:pt x="106779" y="83490"/>
                </a:lnTo>
                <a:lnTo>
                  <a:pt x="108482" y="84235"/>
                </a:lnTo>
                <a:lnTo>
                  <a:pt x="110412" y="84732"/>
                </a:lnTo>
                <a:lnTo>
                  <a:pt x="111699" y="85856"/>
                </a:lnTo>
                <a:lnTo>
                  <a:pt x="112556" y="87400"/>
                </a:lnTo>
                <a:lnTo>
                  <a:pt x="113509" y="91232"/>
                </a:lnTo>
                <a:lnTo>
                  <a:pt x="113764" y="93365"/>
                </a:lnTo>
                <a:lnTo>
                  <a:pt x="113933" y="95580"/>
                </a:lnTo>
                <a:lnTo>
                  <a:pt x="114046" y="97851"/>
                </a:lnTo>
                <a:lnTo>
                  <a:pt x="114171" y="102491"/>
                </a:lnTo>
                <a:lnTo>
                  <a:pt x="113411" y="104840"/>
                </a:lnTo>
                <a:lnTo>
                  <a:pt x="112110" y="107199"/>
                </a:lnTo>
                <a:lnTo>
                  <a:pt x="108112" y="112897"/>
                </a:lnTo>
                <a:lnTo>
                  <a:pt x="105449" y="115793"/>
                </a:lnTo>
                <a:lnTo>
                  <a:pt x="97271" y="124119"/>
                </a:lnTo>
                <a:lnTo>
                  <a:pt x="94207" y="126402"/>
                </a:lnTo>
                <a:lnTo>
                  <a:pt x="90577" y="128718"/>
                </a:lnTo>
                <a:lnTo>
                  <a:pt x="86568" y="131056"/>
                </a:lnTo>
                <a:lnTo>
                  <a:pt x="83103" y="132614"/>
                </a:lnTo>
                <a:lnTo>
                  <a:pt x="79998" y="133653"/>
                </a:lnTo>
                <a:lnTo>
                  <a:pt x="73106" y="135320"/>
                </a:lnTo>
                <a:lnTo>
                  <a:pt x="70046" y="135548"/>
                </a:lnTo>
                <a:lnTo>
                  <a:pt x="66040" y="135650"/>
                </a:lnTo>
                <a:lnTo>
                  <a:pt x="54660" y="135720"/>
                </a:lnTo>
                <a:lnTo>
                  <a:pt x="53100" y="134930"/>
                </a:lnTo>
                <a:lnTo>
                  <a:pt x="52059" y="133609"/>
                </a:lnTo>
                <a:lnTo>
                  <a:pt x="51365" y="131935"/>
                </a:lnTo>
                <a:lnTo>
                  <a:pt x="50108" y="130819"/>
                </a:lnTo>
                <a:lnTo>
                  <a:pt x="48478" y="130075"/>
                </a:lnTo>
                <a:lnTo>
                  <a:pt x="42834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916"/>
          <p:cNvSpPr/>
          <p:nvPr/>
        </p:nvSpPr>
        <p:spPr>
          <a:xfrm>
            <a:off x="7393781" y="2564606"/>
            <a:ext cx="82633" cy="113968"/>
          </a:xfrm>
          <a:custGeom>
            <a:avLst/>
            <a:gdLst/>
            <a:ahLst/>
            <a:cxnLst/>
            <a:rect l="0" t="0" r="0" b="0"/>
            <a:pathLst>
              <a:path w="82633" h="113968">
                <a:moveTo>
                  <a:pt x="0" y="0"/>
                </a:moveTo>
                <a:lnTo>
                  <a:pt x="12301" y="6151"/>
                </a:lnTo>
                <a:lnTo>
                  <a:pt x="12170" y="7275"/>
                </a:lnTo>
                <a:lnTo>
                  <a:pt x="9907" y="10642"/>
                </a:lnTo>
                <a:lnTo>
                  <a:pt x="8985" y="12651"/>
                </a:lnTo>
                <a:lnTo>
                  <a:pt x="8371" y="14784"/>
                </a:lnTo>
                <a:lnTo>
                  <a:pt x="7962" y="16999"/>
                </a:lnTo>
                <a:lnTo>
                  <a:pt x="7689" y="19270"/>
                </a:lnTo>
                <a:lnTo>
                  <a:pt x="7507" y="21578"/>
                </a:lnTo>
                <a:lnTo>
                  <a:pt x="7386" y="23910"/>
                </a:lnTo>
                <a:lnTo>
                  <a:pt x="7252" y="30735"/>
                </a:lnTo>
                <a:lnTo>
                  <a:pt x="7144" y="84660"/>
                </a:lnTo>
                <a:lnTo>
                  <a:pt x="7937" y="88190"/>
                </a:lnTo>
                <a:lnTo>
                  <a:pt x="9260" y="91337"/>
                </a:lnTo>
                <a:lnTo>
                  <a:pt x="10936" y="94229"/>
                </a:lnTo>
                <a:lnTo>
                  <a:pt x="12053" y="96950"/>
                </a:lnTo>
                <a:lnTo>
                  <a:pt x="12797" y="99558"/>
                </a:lnTo>
                <a:lnTo>
                  <a:pt x="13295" y="102091"/>
                </a:lnTo>
                <a:lnTo>
                  <a:pt x="14419" y="103779"/>
                </a:lnTo>
                <a:lnTo>
                  <a:pt x="15962" y="104905"/>
                </a:lnTo>
                <a:lnTo>
                  <a:pt x="17786" y="105656"/>
                </a:lnTo>
                <a:lnTo>
                  <a:pt x="19001" y="106949"/>
                </a:lnTo>
                <a:lnTo>
                  <a:pt x="19811" y="108606"/>
                </a:lnTo>
                <a:lnTo>
                  <a:pt x="20351" y="110504"/>
                </a:lnTo>
                <a:lnTo>
                  <a:pt x="22298" y="111769"/>
                </a:lnTo>
                <a:lnTo>
                  <a:pt x="25184" y="112613"/>
                </a:lnTo>
                <a:lnTo>
                  <a:pt x="33638" y="113967"/>
                </a:lnTo>
                <a:lnTo>
                  <a:pt x="35125" y="113284"/>
                </a:lnTo>
                <a:lnTo>
                  <a:pt x="36911" y="112035"/>
                </a:lnTo>
                <a:lnTo>
                  <a:pt x="38894" y="110409"/>
                </a:lnTo>
                <a:lnTo>
                  <a:pt x="41011" y="109324"/>
                </a:lnTo>
                <a:lnTo>
                  <a:pt x="43216" y="108602"/>
                </a:lnTo>
                <a:lnTo>
                  <a:pt x="45479" y="108120"/>
                </a:lnTo>
                <a:lnTo>
                  <a:pt x="47782" y="106211"/>
                </a:lnTo>
                <a:lnTo>
                  <a:pt x="50111" y="103351"/>
                </a:lnTo>
                <a:lnTo>
                  <a:pt x="52457" y="99857"/>
                </a:lnTo>
                <a:lnTo>
                  <a:pt x="54815" y="96734"/>
                </a:lnTo>
                <a:lnTo>
                  <a:pt x="57181" y="93858"/>
                </a:lnTo>
                <a:lnTo>
                  <a:pt x="59551" y="91147"/>
                </a:lnTo>
                <a:lnTo>
                  <a:pt x="61926" y="88546"/>
                </a:lnTo>
                <a:lnTo>
                  <a:pt x="66681" y="83539"/>
                </a:lnTo>
                <a:lnTo>
                  <a:pt x="68267" y="80299"/>
                </a:lnTo>
                <a:lnTo>
                  <a:pt x="69323" y="76551"/>
                </a:lnTo>
                <a:lnTo>
                  <a:pt x="70028" y="72465"/>
                </a:lnTo>
                <a:lnTo>
                  <a:pt x="71292" y="68947"/>
                </a:lnTo>
                <a:lnTo>
                  <a:pt x="72928" y="65809"/>
                </a:lnTo>
                <a:lnTo>
                  <a:pt x="74812" y="62922"/>
                </a:lnTo>
                <a:lnTo>
                  <a:pt x="76069" y="60205"/>
                </a:lnTo>
                <a:lnTo>
                  <a:pt x="76906" y="57599"/>
                </a:lnTo>
                <a:lnTo>
                  <a:pt x="77464" y="55068"/>
                </a:lnTo>
                <a:lnTo>
                  <a:pt x="77836" y="51793"/>
                </a:lnTo>
                <a:lnTo>
                  <a:pt x="78085" y="48022"/>
                </a:lnTo>
                <a:lnTo>
                  <a:pt x="78251" y="43921"/>
                </a:lnTo>
                <a:lnTo>
                  <a:pt x="79154" y="40393"/>
                </a:lnTo>
                <a:lnTo>
                  <a:pt x="80551" y="37247"/>
                </a:lnTo>
                <a:lnTo>
                  <a:pt x="82276" y="34357"/>
                </a:lnTo>
                <a:lnTo>
                  <a:pt x="82632" y="32429"/>
                </a:lnTo>
                <a:lnTo>
                  <a:pt x="82075" y="31144"/>
                </a:lnTo>
                <a:lnTo>
                  <a:pt x="80910" y="30288"/>
                </a:lnTo>
                <a:lnTo>
                  <a:pt x="79341" y="28923"/>
                </a:lnTo>
                <a:lnTo>
                  <a:pt x="77500" y="27220"/>
                </a:lnTo>
                <a:lnTo>
                  <a:pt x="75479" y="25290"/>
                </a:lnTo>
                <a:lnTo>
                  <a:pt x="73338" y="24004"/>
                </a:lnTo>
                <a:lnTo>
                  <a:pt x="71117" y="23146"/>
                </a:lnTo>
                <a:lnTo>
                  <a:pt x="68843" y="22575"/>
                </a:lnTo>
                <a:lnTo>
                  <a:pt x="65738" y="21400"/>
                </a:lnTo>
                <a:lnTo>
                  <a:pt x="62082" y="19823"/>
                </a:lnTo>
                <a:lnTo>
                  <a:pt x="58057" y="17978"/>
                </a:lnTo>
                <a:lnTo>
                  <a:pt x="54580" y="16748"/>
                </a:lnTo>
                <a:lnTo>
                  <a:pt x="51468" y="15927"/>
                </a:lnTo>
                <a:lnTo>
                  <a:pt x="48598" y="15381"/>
                </a:lnTo>
                <a:lnTo>
                  <a:pt x="45892" y="15016"/>
                </a:lnTo>
                <a:lnTo>
                  <a:pt x="43296" y="14773"/>
                </a:lnTo>
                <a:lnTo>
                  <a:pt x="37215" y="14383"/>
                </a:lnTo>
                <a:lnTo>
                  <a:pt x="35922" y="13558"/>
                </a:lnTo>
                <a:lnTo>
                  <a:pt x="34267" y="12213"/>
                </a:lnTo>
                <a:lnTo>
                  <a:pt x="32369" y="10524"/>
                </a:lnTo>
                <a:lnTo>
                  <a:pt x="30311" y="9397"/>
                </a:lnTo>
                <a:lnTo>
                  <a:pt x="28145" y="8646"/>
                </a:lnTo>
                <a:lnTo>
                  <a:pt x="2143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917"/>
          <p:cNvSpPr/>
          <p:nvPr/>
        </p:nvSpPr>
        <p:spPr>
          <a:xfrm>
            <a:off x="7522368" y="2428875"/>
            <a:ext cx="50008" cy="235744"/>
          </a:xfrm>
          <a:custGeom>
            <a:avLst/>
            <a:gdLst/>
            <a:ahLst/>
            <a:cxnLst/>
            <a:rect l="0" t="0" r="0" b="0"/>
            <a:pathLst>
              <a:path w="50008" h="235744">
                <a:moveTo>
                  <a:pt x="0" y="0"/>
                </a:moveTo>
                <a:lnTo>
                  <a:pt x="0" y="34570"/>
                </a:lnTo>
                <a:lnTo>
                  <a:pt x="794" y="38922"/>
                </a:lnTo>
                <a:lnTo>
                  <a:pt x="2116" y="43410"/>
                </a:lnTo>
                <a:lnTo>
                  <a:pt x="3793" y="47990"/>
                </a:lnTo>
                <a:lnTo>
                  <a:pt x="4910" y="52631"/>
                </a:lnTo>
                <a:lnTo>
                  <a:pt x="5654" y="57312"/>
                </a:lnTo>
                <a:lnTo>
                  <a:pt x="6152" y="62020"/>
                </a:lnTo>
                <a:lnTo>
                  <a:pt x="6482" y="66747"/>
                </a:lnTo>
                <a:lnTo>
                  <a:pt x="6703" y="71485"/>
                </a:lnTo>
                <a:lnTo>
                  <a:pt x="6850" y="76231"/>
                </a:lnTo>
                <a:lnTo>
                  <a:pt x="7742" y="81777"/>
                </a:lnTo>
                <a:lnTo>
                  <a:pt x="9131" y="87856"/>
                </a:lnTo>
                <a:lnTo>
                  <a:pt x="10849" y="94289"/>
                </a:lnTo>
                <a:lnTo>
                  <a:pt x="11995" y="100165"/>
                </a:lnTo>
                <a:lnTo>
                  <a:pt x="12760" y="105670"/>
                </a:lnTo>
                <a:lnTo>
                  <a:pt x="13269" y="110928"/>
                </a:lnTo>
                <a:lnTo>
                  <a:pt x="15196" y="116814"/>
                </a:lnTo>
                <a:lnTo>
                  <a:pt x="18069" y="123120"/>
                </a:lnTo>
                <a:lnTo>
                  <a:pt x="21570" y="129705"/>
                </a:lnTo>
                <a:lnTo>
                  <a:pt x="23906" y="135682"/>
                </a:lnTo>
                <a:lnTo>
                  <a:pt x="25462" y="141255"/>
                </a:lnTo>
                <a:lnTo>
                  <a:pt x="26499" y="146557"/>
                </a:lnTo>
                <a:lnTo>
                  <a:pt x="27192" y="151679"/>
                </a:lnTo>
                <a:lnTo>
                  <a:pt x="27653" y="156682"/>
                </a:lnTo>
                <a:lnTo>
                  <a:pt x="28165" y="165680"/>
                </a:lnTo>
                <a:lnTo>
                  <a:pt x="28393" y="172325"/>
                </a:lnTo>
                <a:lnTo>
                  <a:pt x="29247" y="176002"/>
                </a:lnTo>
                <a:lnTo>
                  <a:pt x="30611" y="180041"/>
                </a:lnTo>
                <a:lnTo>
                  <a:pt x="32314" y="184321"/>
                </a:lnTo>
                <a:lnTo>
                  <a:pt x="33449" y="187968"/>
                </a:lnTo>
                <a:lnTo>
                  <a:pt x="34710" y="194137"/>
                </a:lnTo>
                <a:lnTo>
                  <a:pt x="35271" y="199524"/>
                </a:lnTo>
                <a:lnTo>
                  <a:pt x="35420" y="202072"/>
                </a:lnTo>
                <a:lnTo>
                  <a:pt x="36314" y="204565"/>
                </a:lnTo>
                <a:lnTo>
                  <a:pt x="37703" y="207020"/>
                </a:lnTo>
                <a:lnTo>
                  <a:pt x="39423" y="209451"/>
                </a:lnTo>
                <a:lnTo>
                  <a:pt x="40569" y="211865"/>
                </a:lnTo>
                <a:lnTo>
                  <a:pt x="41843" y="216664"/>
                </a:lnTo>
                <a:lnTo>
                  <a:pt x="42561" y="223828"/>
                </a:lnTo>
                <a:lnTo>
                  <a:pt x="43456" y="225419"/>
                </a:lnTo>
                <a:lnTo>
                  <a:pt x="44846" y="226479"/>
                </a:lnTo>
                <a:lnTo>
                  <a:pt x="46566" y="227186"/>
                </a:lnTo>
                <a:lnTo>
                  <a:pt x="47713" y="228451"/>
                </a:lnTo>
                <a:lnTo>
                  <a:pt x="48478" y="230088"/>
                </a:lnTo>
                <a:lnTo>
                  <a:pt x="50007" y="23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918"/>
          <p:cNvSpPr/>
          <p:nvPr/>
        </p:nvSpPr>
        <p:spPr>
          <a:xfrm>
            <a:off x="7608093" y="2514600"/>
            <a:ext cx="142876" cy="128560"/>
          </a:xfrm>
          <a:custGeom>
            <a:avLst/>
            <a:gdLst/>
            <a:ahLst/>
            <a:cxnLst/>
            <a:rect l="0" t="0" r="0" b="0"/>
            <a:pathLst>
              <a:path w="142876" h="128560">
                <a:moveTo>
                  <a:pt x="0" y="50006"/>
                </a:moveTo>
                <a:lnTo>
                  <a:pt x="9943" y="50006"/>
                </a:lnTo>
                <a:lnTo>
                  <a:pt x="12979" y="50800"/>
                </a:lnTo>
                <a:lnTo>
                  <a:pt x="16590" y="52122"/>
                </a:lnTo>
                <a:lnTo>
                  <a:pt x="20585" y="53798"/>
                </a:lnTo>
                <a:lnTo>
                  <a:pt x="24042" y="54915"/>
                </a:lnTo>
                <a:lnTo>
                  <a:pt x="27140" y="55660"/>
                </a:lnTo>
                <a:lnTo>
                  <a:pt x="30000" y="56157"/>
                </a:lnTo>
                <a:lnTo>
                  <a:pt x="31907" y="57281"/>
                </a:lnTo>
                <a:lnTo>
                  <a:pt x="33177" y="58825"/>
                </a:lnTo>
                <a:lnTo>
                  <a:pt x="34025" y="60648"/>
                </a:lnTo>
                <a:lnTo>
                  <a:pt x="35383" y="62657"/>
                </a:lnTo>
                <a:lnTo>
                  <a:pt x="37083" y="64790"/>
                </a:lnTo>
                <a:lnTo>
                  <a:pt x="39009" y="67005"/>
                </a:lnTo>
                <a:lnTo>
                  <a:pt x="41088" y="69276"/>
                </a:lnTo>
                <a:lnTo>
                  <a:pt x="45513" y="73916"/>
                </a:lnTo>
                <a:lnTo>
                  <a:pt x="47804" y="77059"/>
                </a:lnTo>
                <a:lnTo>
                  <a:pt x="50126" y="80741"/>
                </a:lnTo>
                <a:lnTo>
                  <a:pt x="52468" y="84783"/>
                </a:lnTo>
                <a:lnTo>
                  <a:pt x="54822" y="88272"/>
                </a:lnTo>
                <a:lnTo>
                  <a:pt x="57186" y="91392"/>
                </a:lnTo>
                <a:lnTo>
                  <a:pt x="59556" y="94265"/>
                </a:lnTo>
                <a:lnTo>
                  <a:pt x="61929" y="96974"/>
                </a:lnTo>
                <a:lnTo>
                  <a:pt x="64305" y="99575"/>
                </a:lnTo>
                <a:lnTo>
                  <a:pt x="66682" y="102102"/>
                </a:lnTo>
                <a:lnTo>
                  <a:pt x="68268" y="104580"/>
                </a:lnTo>
                <a:lnTo>
                  <a:pt x="69325" y="107026"/>
                </a:lnTo>
                <a:lnTo>
                  <a:pt x="70029" y="109451"/>
                </a:lnTo>
                <a:lnTo>
                  <a:pt x="71292" y="111067"/>
                </a:lnTo>
                <a:lnTo>
                  <a:pt x="72928" y="112144"/>
                </a:lnTo>
                <a:lnTo>
                  <a:pt x="74813" y="112863"/>
                </a:lnTo>
                <a:lnTo>
                  <a:pt x="77656" y="114136"/>
                </a:lnTo>
                <a:lnTo>
                  <a:pt x="90552" y="120324"/>
                </a:lnTo>
                <a:lnTo>
                  <a:pt x="93957" y="123063"/>
                </a:lnTo>
                <a:lnTo>
                  <a:pt x="95975" y="124904"/>
                </a:lnTo>
                <a:lnTo>
                  <a:pt x="98114" y="126132"/>
                </a:lnTo>
                <a:lnTo>
                  <a:pt x="100334" y="126950"/>
                </a:lnTo>
                <a:lnTo>
                  <a:pt x="107038" y="128559"/>
                </a:lnTo>
                <a:lnTo>
                  <a:pt x="107122" y="124786"/>
                </a:lnTo>
                <a:lnTo>
                  <a:pt x="107156" y="104738"/>
                </a:lnTo>
                <a:lnTo>
                  <a:pt x="107949" y="101575"/>
                </a:lnTo>
                <a:lnTo>
                  <a:pt x="109273" y="97879"/>
                </a:lnTo>
                <a:lnTo>
                  <a:pt x="110949" y="93827"/>
                </a:lnTo>
                <a:lnTo>
                  <a:pt x="112066" y="89539"/>
                </a:lnTo>
                <a:lnTo>
                  <a:pt x="112810" y="85093"/>
                </a:lnTo>
                <a:lnTo>
                  <a:pt x="113307" y="80541"/>
                </a:lnTo>
                <a:lnTo>
                  <a:pt x="114432" y="75919"/>
                </a:lnTo>
                <a:lnTo>
                  <a:pt x="115975" y="71250"/>
                </a:lnTo>
                <a:lnTo>
                  <a:pt x="117798" y="66550"/>
                </a:lnTo>
                <a:lnTo>
                  <a:pt x="118220" y="62623"/>
                </a:lnTo>
                <a:lnTo>
                  <a:pt x="117707" y="59211"/>
                </a:lnTo>
                <a:lnTo>
                  <a:pt x="116572" y="56143"/>
                </a:lnTo>
                <a:lnTo>
                  <a:pt x="115814" y="52509"/>
                </a:lnTo>
                <a:lnTo>
                  <a:pt x="115310" y="48500"/>
                </a:lnTo>
                <a:lnTo>
                  <a:pt x="114973" y="44239"/>
                </a:lnTo>
                <a:lnTo>
                  <a:pt x="115543" y="40605"/>
                </a:lnTo>
                <a:lnTo>
                  <a:pt x="116716" y="37389"/>
                </a:lnTo>
                <a:lnTo>
                  <a:pt x="120137" y="30904"/>
                </a:lnTo>
                <a:lnTo>
                  <a:pt x="124303" y="22731"/>
                </a:lnTo>
                <a:lnTo>
                  <a:pt x="126524" y="19122"/>
                </a:lnTo>
                <a:lnTo>
                  <a:pt x="128799" y="15923"/>
                </a:lnTo>
                <a:lnTo>
                  <a:pt x="131111" y="12997"/>
                </a:lnTo>
                <a:lnTo>
                  <a:pt x="132650" y="10252"/>
                </a:lnTo>
                <a:lnTo>
                  <a:pt x="133678" y="7628"/>
                </a:lnTo>
                <a:lnTo>
                  <a:pt x="134363" y="5085"/>
                </a:lnTo>
                <a:lnTo>
                  <a:pt x="135613" y="3390"/>
                </a:lnTo>
                <a:lnTo>
                  <a:pt x="137240" y="226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919"/>
          <p:cNvSpPr/>
          <p:nvPr/>
        </p:nvSpPr>
        <p:spPr>
          <a:xfrm>
            <a:off x="7793831" y="2514634"/>
            <a:ext cx="221457" cy="127429"/>
          </a:xfrm>
          <a:custGeom>
            <a:avLst/>
            <a:gdLst/>
            <a:ahLst/>
            <a:cxnLst/>
            <a:rect l="0" t="0" r="0" b="0"/>
            <a:pathLst>
              <a:path w="221457" h="127429">
                <a:moveTo>
                  <a:pt x="0" y="49972"/>
                </a:moveTo>
                <a:lnTo>
                  <a:pt x="3793" y="49972"/>
                </a:lnTo>
                <a:lnTo>
                  <a:pt x="5703" y="50766"/>
                </a:lnTo>
                <a:lnTo>
                  <a:pt x="9943" y="53764"/>
                </a:lnTo>
                <a:lnTo>
                  <a:pt x="13001" y="56123"/>
                </a:lnTo>
                <a:lnTo>
                  <a:pt x="15831" y="56674"/>
                </a:lnTo>
                <a:lnTo>
                  <a:pt x="21889" y="56985"/>
                </a:lnTo>
                <a:lnTo>
                  <a:pt x="24118" y="57028"/>
                </a:lnTo>
                <a:lnTo>
                  <a:pt x="25604" y="57851"/>
                </a:lnTo>
                <a:lnTo>
                  <a:pt x="26594" y="59193"/>
                </a:lnTo>
                <a:lnTo>
                  <a:pt x="27255" y="60882"/>
                </a:lnTo>
                <a:lnTo>
                  <a:pt x="28489" y="62008"/>
                </a:lnTo>
                <a:lnTo>
                  <a:pt x="30104" y="62758"/>
                </a:lnTo>
                <a:lnTo>
                  <a:pt x="31977" y="63259"/>
                </a:lnTo>
                <a:lnTo>
                  <a:pt x="36172" y="65931"/>
                </a:lnTo>
                <a:lnTo>
                  <a:pt x="38402" y="67755"/>
                </a:lnTo>
                <a:lnTo>
                  <a:pt x="40683" y="68971"/>
                </a:lnTo>
                <a:lnTo>
                  <a:pt x="45333" y="70322"/>
                </a:lnTo>
                <a:lnTo>
                  <a:pt x="50046" y="70923"/>
                </a:lnTo>
                <a:lnTo>
                  <a:pt x="55747" y="71308"/>
                </a:lnTo>
                <a:lnTo>
                  <a:pt x="58643" y="69244"/>
                </a:lnTo>
                <a:lnTo>
                  <a:pt x="60526" y="67583"/>
                </a:lnTo>
                <a:lnTo>
                  <a:pt x="62576" y="66475"/>
                </a:lnTo>
                <a:lnTo>
                  <a:pt x="69253" y="64122"/>
                </a:lnTo>
                <a:lnTo>
                  <a:pt x="73906" y="60759"/>
                </a:lnTo>
                <a:lnTo>
                  <a:pt x="75464" y="58751"/>
                </a:lnTo>
                <a:lnTo>
                  <a:pt x="76503" y="56618"/>
                </a:lnTo>
                <a:lnTo>
                  <a:pt x="77195" y="54402"/>
                </a:lnTo>
                <a:lnTo>
                  <a:pt x="77658" y="52132"/>
                </a:lnTo>
                <a:lnTo>
                  <a:pt x="77966" y="49824"/>
                </a:lnTo>
                <a:lnTo>
                  <a:pt x="78171" y="47492"/>
                </a:lnTo>
                <a:lnTo>
                  <a:pt x="79102" y="45938"/>
                </a:lnTo>
                <a:lnTo>
                  <a:pt x="80515" y="44901"/>
                </a:lnTo>
                <a:lnTo>
                  <a:pt x="82251" y="44210"/>
                </a:lnTo>
                <a:lnTo>
                  <a:pt x="84997" y="42162"/>
                </a:lnTo>
                <a:lnTo>
                  <a:pt x="88415" y="39209"/>
                </a:lnTo>
                <a:lnTo>
                  <a:pt x="92281" y="35653"/>
                </a:lnTo>
                <a:lnTo>
                  <a:pt x="94858" y="32489"/>
                </a:lnTo>
                <a:lnTo>
                  <a:pt x="96577" y="29585"/>
                </a:lnTo>
                <a:lnTo>
                  <a:pt x="97722" y="26856"/>
                </a:lnTo>
                <a:lnTo>
                  <a:pt x="98485" y="24242"/>
                </a:lnTo>
                <a:lnTo>
                  <a:pt x="98994" y="21706"/>
                </a:lnTo>
                <a:lnTo>
                  <a:pt x="99811" y="15725"/>
                </a:lnTo>
                <a:lnTo>
                  <a:pt x="99923" y="12791"/>
                </a:lnTo>
                <a:lnTo>
                  <a:pt x="99953" y="10897"/>
                </a:lnTo>
                <a:lnTo>
                  <a:pt x="99178" y="8841"/>
                </a:lnTo>
                <a:lnTo>
                  <a:pt x="97870" y="6676"/>
                </a:lnTo>
                <a:lnTo>
                  <a:pt x="93857" y="1291"/>
                </a:lnTo>
                <a:lnTo>
                  <a:pt x="92734" y="849"/>
                </a:lnTo>
                <a:lnTo>
                  <a:pt x="87360" y="227"/>
                </a:lnTo>
                <a:lnTo>
                  <a:pt x="80551" y="17"/>
                </a:lnTo>
                <a:lnTo>
                  <a:pt x="79894" y="0"/>
                </a:lnTo>
                <a:lnTo>
                  <a:pt x="74932" y="2098"/>
                </a:lnTo>
                <a:lnTo>
                  <a:pt x="71386" y="3768"/>
                </a:lnTo>
                <a:lnTo>
                  <a:pt x="69022" y="5676"/>
                </a:lnTo>
                <a:lnTo>
                  <a:pt x="67446" y="7741"/>
                </a:lnTo>
                <a:lnTo>
                  <a:pt x="66395" y="9912"/>
                </a:lnTo>
                <a:lnTo>
                  <a:pt x="64900" y="12153"/>
                </a:lnTo>
                <a:lnTo>
                  <a:pt x="63111" y="14440"/>
                </a:lnTo>
                <a:lnTo>
                  <a:pt x="61124" y="16759"/>
                </a:lnTo>
                <a:lnTo>
                  <a:pt x="59005" y="19099"/>
                </a:lnTo>
                <a:lnTo>
                  <a:pt x="54535" y="23815"/>
                </a:lnTo>
                <a:lnTo>
                  <a:pt x="53025" y="26978"/>
                </a:lnTo>
                <a:lnTo>
                  <a:pt x="52018" y="30674"/>
                </a:lnTo>
                <a:lnTo>
                  <a:pt x="51348" y="34725"/>
                </a:lnTo>
                <a:lnTo>
                  <a:pt x="50107" y="38220"/>
                </a:lnTo>
                <a:lnTo>
                  <a:pt x="48486" y="41343"/>
                </a:lnTo>
                <a:lnTo>
                  <a:pt x="46611" y="44220"/>
                </a:lnTo>
                <a:lnTo>
                  <a:pt x="46155" y="46931"/>
                </a:lnTo>
                <a:lnTo>
                  <a:pt x="46645" y="49532"/>
                </a:lnTo>
                <a:lnTo>
                  <a:pt x="47766" y="52060"/>
                </a:lnTo>
                <a:lnTo>
                  <a:pt x="47719" y="55333"/>
                </a:lnTo>
                <a:lnTo>
                  <a:pt x="46894" y="59102"/>
                </a:lnTo>
                <a:lnTo>
                  <a:pt x="45550" y="63202"/>
                </a:lnTo>
                <a:lnTo>
                  <a:pt x="44654" y="67523"/>
                </a:lnTo>
                <a:lnTo>
                  <a:pt x="44057" y="71992"/>
                </a:lnTo>
                <a:lnTo>
                  <a:pt x="43658" y="76558"/>
                </a:lnTo>
                <a:lnTo>
                  <a:pt x="44187" y="80396"/>
                </a:lnTo>
                <a:lnTo>
                  <a:pt x="45333" y="83748"/>
                </a:lnTo>
                <a:lnTo>
                  <a:pt x="46890" y="86777"/>
                </a:lnTo>
                <a:lnTo>
                  <a:pt x="47929" y="90384"/>
                </a:lnTo>
                <a:lnTo>
                  <a:pt x="48622" y="94375"/>
                </a:lnTo>
                <a:lnTo>
                  <a:pt x="49084" y="98624"/>
                </a:lnTo>
                <a:lnTo>
                  <a:pt x="50185" y="102251"/>
                </a:lnTo>
                <a:lnTo>
                  <a:pt x="51713" y="105462"/>
                </a:lnTo>
                <a:lnTo>
                  <a:pt x="53525" y="108396"/>
                </a:lnTo>
                <a:lnTo>
                  <a:pt x="55527" y="111147"/>
                </a:lnTo>
                <a:lnTo>
                  <a:pt x="57655" y="113774"/>
                </a:lnTo>
                <a:lnTo>
                  <a:pt x="59869" y="116319"/>
                </a:lnTo>
                <a:lnTo>
                  <a:pt x="62932" y="118016"/>
                </a:lnTo>
                <a:lnTo>
                  <a:pt x="66560" y="119147"/>
                </a:lnTo>
                <a:lnTo>
                  <a:pt x="70567" y="119901"/>
                </a:lnTo>
                <a:lnTo>
                  <a:pt x="77136" y="122855"/>
                </a:lnTo>
                <a:lnTo>
                  <a:pt x="79999" y="124755"/>
                </a:lnTo>
                <a:lnTo>
                  <a:pt x="83495" y="126021"/>
                </a:lnTo>
                <a:lnTo>
                  <a:pt x="87413" y="126865"/>
                </a:lnTo>
                <a:lnTo>
                  <a:pt x="91613" y="127428"/>
                </a:lnTo>
                <a:lnTo>
                  <a:pt x="95206" y="127009"/>
                </a:lnTo>
                <a:lnTo>
                  <a:pt x="98396" y="125936"/>
                </a:lnTo>
                <a:lnTo>
                  <a:pt x="101316" y="124427"/>
                </a:lnTo>
                <a:lnTo>
                  <a:pt x="104851" y="123421"/>
                </a:lnTo>
                <a:lnTo>
                  <a:pt x="108794" y="122751"/>
                </a:lnTo>
                <a:lnTo>
                  <a:pt x="113011" y="122304"/>
                </a:lnTo>
                <a:lnTo>
                  <a:pt x="117409" y="121212"/>
                </a:lnTo>
                <a:lnTo>
                  <a:pt x="121930" y="119690"/>
                </a:lnTo>
                <a:lnTo>
                  <a:pt x="126529" y="117882"/>
                </a:lnTo>
                <a:lnTo>
                  <a:pt x="131184" y="115883"/>
                </a:lnTo>
                <a:lnTo>
                  <a:pt x="140590" y="111545"/>
                </a:lnTo>
                <a:lnTo>
                  <a:pt x="146113" y="109277"/>
                </a:lnTo>
                <a:lnTo>
                  <a:pt x="152178" y="106971"/>
                </a:lnTo>
                <a:lnTo>
                  <a:pt x="158602" y="104640"/>
                </a:lnTo>
                <a:lnTo>
                  <a:pt x="163678" y="101498"/>
                </a:lnTo>
                <a:lnTo>
                  <a:pt x="167856" y="97817"/>
                </a:lnTo>
                <a:lnTo>
                  <a:pt x="171435" y="93775"/>
                </a:lnTo>
                <a:lnTo>
                  <a:pt x="175409" y="90286"/>
                </a:lnTo>
                <a:lnTo>
                  <a:pt x="179645" y="87167"/>
                </a:lnTo>
                <a:lnTo>
                  <a:pt x="184058" y="84293"/>
                </a:lnTo>
                <a:lnTo>
                  <a:pt x="188586" y="81584"/>
                </a:lnTo>
                <a:lnTo>
                  <a:pt x="193193" y="78984"/>
                </a:lnTo>
                <a:lnTo>
                  <a:pt x="197851" y="76457"/>
                </a:lnTo>
                <a:lnTo>
                  <a:pt x="201750" y="73979"/>
                </a:lnTo>
                <a:lnTo>
                  <a:pt x="205145" y="71533"/>
                </a:lnTo>
                <a:lnTo>
                  <a:pt x="208200" y="69108"/>
                </a:lnTo>
                <a:lnTo>
                  <a:pt x="211032" y="66698"/>
                </a:lnTo>
                <a:lnTo>
                  <a:pt x="213712" y="64298"/>
                </a:lnTo>
                <a:lnTo>
                  <a:pt x="221456" y="57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627"/>
          <p:cNvSpPr/>
          <p:nvPr/>
        </p:nvSpPr>
        <p:spPr>
          <a:xfrm>
            <a:off x="300366" y="464351"/>
            <a:ext cx="228272" cy="292850"/>
          </a:xfrm>
          <a:custGeom>
            <a:avLst/>
            <a:gdLst/>
            <a:ahLst/>
            <a:cxnLst/>
            <a:rect l="0" t="0" r="0" b="0"/>
            <a:pathLst>
              <a:path w="228272" h="292850">
                <a:moveTo>
                  <a:pt x="228271" y="7136"/>
                </a:moveTo>
                <a:lnTo>
                  <a:pt x="221422" y="7136"/>
                </a:lnTo>
                <a:lnTo>
                  <a:pt x="221214" y="3344"/>
                </a:lnTo>
                <a:lnTo>
                  <a:pt x="220392" y="2227"/>
                </a:lnTo>
                <a:lnTo>
                  <a:pt x="219049" y="1482"/>
                </a:lnTo>
                <a:lnTo>
                  <a:pt x="215441" y="654"/>
                </a:lnTo>
                <a:lnTo>
                  <a:pt x="208947" y="188"/>
                </a:lnTo>
                <a:lnTo>
                  <a:pt x="201071" y="18"/>
                </a:lnTo>
                <a:lnTo>
                  <a:pt x="196311" y="0"/>
                </a:lnTo>
                <a:lnTo>
                  <a:pt x="194264" y="791"/>
                </a:lnTo>
                <a:lnTo>
                  <a:pt x="189874" y="3787"/>
                </a:lnTo>
                <a:lnTo>
                  <a:pt x="183160" y="5648"/>
                </a:lnTo>
                <a:lnTo>
                  <a:pt x="179147" y="6144"/>
                </a:lnTo>
                <a:lnTo>
                  <a:pt x="175678" y="7268"/>
                </a:lnTo>
                <a:lnTo>
                  <a:pt x="169707" y="10634"/>
                </a:lnTo>
                <a:lnTo>
                  <a:pt x="166209" y="11849"/>
                </a:lnTo>
                <a:lnTo>
                  <a:pt x="162290" y="12660"/>
                </a:lnTo>
                <a:lnTo>
                  <a:pt x="158090" y="13200"/>
                </a:lnTo>
                <a:lnTo>
                  <a:pt x="153703" y="14353"/>
                </a:lnTo>
                <a:lnTo>
                  <a:pt x="149190" y="15916"/>
                </a:lnTo>
                <a:lnTo>
                  <a:pt x="144594" y="17752"/>
                </a:lnTo>
                <a:lnTo>
                  <a:pt x="139943" y="19770"/>
                </a:lnTo>
                <a:lnTo>
                  <a:pt x="130541" y="24128"/>
                </a:lnTo>
                <a:lnTo>
                  <a:pt x="125018" y="26402"/>
                </a:lnTo>
                <a:lnTo>
                  <a:pt x="118954" y="28711"/>
                </a:lnTo>
                <a:lnTo>
                  <a:pt x="112531" y="31044"/>
                </a:lnTo>
                <a:lnTo>
                  <a:pt x="106661" y="34187"/>
                </a:lnTo>
                <a:lnTo>
                  <a:pt x="101160" y="37870"/>
                </a:lnTo>
                <a:lnTo>
                  <a:pt x="95905" y="41913"/>
                </a:lnTo>
                <a:lnTo>
                  <a:pt x="90021" y="45402"/>
                </a:lnTo>
                <a:lnTo>
                  <a:pt x="83717" y="48522"/>
                </a:lnTo>
                <a:lnTo>
                  <a:pt x="77133" y="51395"/>
                </a:lnTo>
                <a:lnTo>
                  <a:pt x="71950" y="54105"/>
                </a:lnTo>
                <a:lnTo>
                  <a:pt x="67701" y="56705"/>
                </a:lnTo>
                <a:lnTo>
                  <a:pt x="64074" y="59232"/>
                </a:lnTo>
                <a:lnTo>
                  <a:pt x="60069" y="61710"/>
                </a:lnTo>
                <a:lnTo>
                  <a:pt x="55811" y="64156"/>
                </a:lnTo>
                <a:lnTo>
                  <a:pt x="51385" y="66581"/>
                </a:lnTo>
                <a:lnTo>
                  <a:pt x="44351" y="71391"/>
                </a:lnTo>
                <a:lnTo>
                  <a:pt x="37785" y="76969"/>
                </a:lnTo>
                <a:lnTo>
                  <a:pt x="29575" y="84740"/>
                </a:lnTo>
                <a:lnTo>
                  <a:pt x="24868" y="91368"/>
                </a:lnTo>
                <a:lnTo>
                  <a:pt x="21982" y="96960"/>
                </a:lnTo>
                <a:lnTo>
                  <a:pt x="15895" y="104571"/>
                </a:lnTo>
                <a:lnTo>
                  <a:pt x="11380" y="109442"/>
                </a:lnTo>
                <a:lnTo>
                  <a:pt x="9858" y="111853"/>
                </a:lnTo>
                <a:lnTo>
                  <a:pt x="6923" y="119038"/>
                </a:lnTo>
                <a:lnTo>
                  <a:pt x="2172" y="126193"/>
                </a:lnTo>
                <a:lnTo>
                  <a:pt x="783" y="130959"/>
                </a:lnTo>
                <a:lnTo>
                  <a:pt x="0" y="138104"/>
                </a:lnTo>
                <a:lnTo>
                  <a:pt x="684" y="139692"/>
                </a:lnTo>
                <a:lnTo>
                  <a:pt x="1934" y="140750"/>
                </a:lnTo>
                <a:lnTo>
                  <a:pt x="3561" y="141456"/>
                </a:lnTo>
                <a:lnTo>
                  <a:pt x="7485" y="142240"/>
                </a:lnTo>
                <a:lnTo>
                  <a:pt x="9643" y="142449"/>
                </a:lnTo>
                <a:lnTo>
                  <a:pt x="11875" y="143382"/>
                </a:lnTo>
                <a:lnTo>
                  <a:pt x="18809" y="147694"/>
                </a:lnTo>
                <a:lnTo>
                  <a:pt x="23523" y="148981"/>
                </a:lnTo>
                <a:lnTo>
                  <a:pt x="30639" y="149706"/>
                </a:lnTo>
                <a:lnTo>
                  <a:pt x="37512" y="149875"/>
                </a:lnTo>
                <a:lnTo>
                  <a:pt x="41567" y="149921"/>
                </a:lnTo>
                <a:lnTo>
                  <a:pt x="45858" y="149157"/>
                </a:lnTo>
                <a:lnTo>
                  <a:pt x="50306" y="147854"/>
                </a:lnTo>
                <a:lnTo>
                  <a:pt x="54859" y="146192"/>
                </a:lnTo>
                <a:lnTo>
                  <a:pt x="60275" y="145084"/>
                </a:lnTo>
                <a:lnTo>
                  <a:pt x="66268" y="144345"/>
                </a:lnTo>
                <a:lnTo>
                  <a:pt x="72644" y="143852"/>
                </a:lnTo>
                <a:lnTo>
                  <a:pt x="78482" y="143524"/>
                </a:lnTo>
                <a:lnTo>
                  <a:pt x="89202" y="143159"/>
                </a:lnTo>
                <a:lnTo>
                  <a:pt x="109813" y="142925"/>
                </a:lnTo>
                <a:lnTo>
                  <a:pt x="139147" y="142875"/>
                </a:lnTo>
                <a:lnTo>
                  <a:pt x="145042" y="143666"/>
                </a:lnTo>
                <a:lnTo>
                  <a:pt x="151354" y="144987"/>
                </a:lnTo>
                <a:lnTo>
                  <a:pt x="157943" y="146662"/>
                </a:lnTo>
                <a:lnTo>
                  <a:pt x="163129" y="147778"/>
                </a:lnTo>
                <a:lnTo>
                  <a:pt x="167381" y="148522"/>
                </a:lnTo>
                <a:lnTo>
                  <a:pt x="171009" y="149019"/>
                </a:lnTo>
                <a:lnTo>
                  <a:pt x="175015" y="150143"/>
                </a:lnTo>
                <a:lnTo>
                  <a:pt x="179273" y="151687"/>
                </a:lnTo>
                <a:lnTo>
                  <a:pt x="183700" y="153509"/>
                </a:lnTo>
                <a:lnTo>
                  <a:pt x="190734" y="157651"/>
                </a:lnTo>
                <a:lnTo>
                  <a:pt x="196507" y="162138"/>
                </a:lnTo>
                <a:lnTo>
                  <a:pt x="201718" y="166778"/>
                </a:lnTo>
                <a:lnTo>
                  <a:pt x="203425" y="169920"/>
                </a:lnTo>
                <a:lnTo>
                  <a:pt x="206622" y="181927"/>
                </a:lnTo>
                <a:lnTo>
                  <a:pt x="210182" y="190919"/>
                </a:lnTo>
                <a:lnTo>
                  <a:pt x="210656" y="194745"/>
                </a:lnTo>
                <a:lnTo>
                  <a:pt x="210177" y="198090"/>
                </a:lnTo>
                <a:lnTo>
                  <a:pt x="207529" y="204717"/>
                </a:lnTo>
                <a:lnTo>
                  <a:pt x="203707" y="212954"/>
                </a:lnTo>
                <a:lnTo>
                  <a:pt x="197092" y="226516"/>
                </a:lnTo>
                <a:lnTo>
                  <a:pt x="192453" y="233755"/>
                </a:lnTo>
                <a:lnTo>
                  <a:pt x="187746" y="240412"/>
                </a:lnTo>
                <a:lnTo>
                  <a:pt x="183008" y="248662"/>
                </a:lnTo>
                <a:lnTo>
                  <a:pt x="176139" y="255504"/>
                </a:lnTo>
                <a:lnTo>
                  <a:pt x="172085" y="258440"/>
                </a:lnTo>
                <a:lnTo>
                  <a:pt x="165464" y="263818"/>
                </a:lnTo>
                <a:lnTo>
                  <a:pt x="159082" y="268854"/>
                </a:lnTo>
                <a:lnTo>
                  <a:pt x="155157" y="271309"/>
                </a:lnTo>
                <a:lnTo>
                  <a:pt x="150954" y="273739"/>
                </a:lnTo>
                <a:lnTo>
                  <a:pt x="144166" y="278555"/>
                </a:lnTo>
                <a:lnTo>
                  <a:pt x="137710" y="283342"/>
                </a:lnTo>
                <a:lnTo>
                  <a:pt x="133766" y="285730"/>
                </a:lnTo>
                <a:lnTo>
                  <a:pt x="129549" y="288115"/>
                </a:lnTo>
                <a:lnTo>
                  <a:pt x="122746" y="290766"/>
                </a:lnTo>
                <a:lnTo>
                  <a:pt x="116284" y="291944"/>
                </a:lnTo>
                <a:lnTo>
                  <a:pt x="112338" y="292258"/>
                </a:lnTo>
                <a:lnTo>
                  <a:pt x="102183" y="292762"/>
                </a:lnTo>
                <a:lnTo>
                  <a:pt x="96632" y="292849"/>
                </a:lnTo>
                <a:lnTo>
                  <a:pt x="94474" y="292068"/>
                </a:lnTo>
                <a:lnTo>
                  <a:pt x="89960" y="289083"/>
                </a:lnTo>
                <a:lnTo>
                  <a:pt x="89232" y="287176"/>
                </a:lnTo>
                <a:lnTo>
                  <a:pt x="89541" y="285110"/>
                </a:lnTo>
                <a:lnTo>
                  <a:pt x="90541" y="282940"/>
                </a:lnTo>
                <a:lnTo>
                  <a:pt x="90413" y="281493"/>
                </a:lnTo>
                <a:lnTo>
                  <a:pt x="89535" y="280528"/>
                </a:lnTo>
                <a:lnTo>
                  <a:pt x="88155" y="279885"/>
                </a:lnTo>
                <a:lnTo>
                  <a:pt x="88029" y="277869"/>
                </a:lnTo>
                <a:lnTo>
                  <a:pt x="90851" y="269034"/>
                </a:lnTo>
                <a:lnTo>
                  <a:pt x="91789" y="266410"/>
                </a:lnTo>
                <a:lnTo>
                  <a:pt x="92206" y="263127"/>
                </a:lnTo>
                <a:lnTo>
                  <a:pt x="92540" y="25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28"/>
          <p:cNvSpPr/>
          <p:nvPr/>
        </p:nvSpPr>
        <p:spPr>
          <a:xfrm>
            <a:off x="600075" y="514350"/>
            <a:ext cx="57151" cy="271463"/>
          </a:xfrm>
          <a:custGeom>
            <a:avLst/>
            <a:gdLst/>
            <a:ahLst/>
            <a:cxnLst/>
            <a:rect l="0" t="0" r="0" b="0"/>
            <a:pathLst>
              <a:path w="57151" h="271463">
                <a:moveTo>
                  <a:pt x="0" y="0"/>
                </a:moveTo>
                <a:lnTo>
                  <a:pt x="6849" y="0"/>
                </a:lnTo>
                <a:lnTo>
                  <a:pt x="7056" y="3792"/>
                </a:lnTo>
                <a:lnTo>
                  <a:pt x="7879" y="5703"/>
                </a:lnTo>
                <a:lnTo>
                  <a:pt x="9221" y="7770"/>
                </a:lnTo>
                <a:lnTo>
                  <a:pt x="10910" y="9943"/>
                </a:lnTo>
                <a:lnTo>
                  <a:pt x="12035" y="12978"/>
                </a:lnTo>
                <a:lnTo>
                  <a:pt x="13286" y="20584"/>
                </a:lnTo>
                <a:lnTo>
                  <a:pt x="13842" y="27140"/>
                </a:lnTo>
                <a:lnTo>
                  <a:pt x="14089" y="33493"/>
                </a:lnTo>
                <a:lnTo>
                  <a:pt x="14199" y="41609"/>
                </a:lnTo>
                <a:lnTo>
                  <a:pt x="13435" y="45201"/>
                </a:lnTo>
                <a:lnTo>
                  <a:pt x="12131" y="48390"/>
                </a:lnTo>
                <a:lnTo>
                  <a:pt x="10469" y="51310"/>
                </a:lnTo>
                <a:lnTo>
                  <a:pt x="10154" y="54844"/>
                </a:lnTo>
                <a:lnTo>
                  <a:pt x="12710" y="68196"/>
                </a:lnTo>
                <a:lnTo>
                  <a:pt x="13235" y="74039"/>
                </a:lnTo>
                <a:lnTo>
                  <a:pt x="13586" y="80315"/>
                </a:lnTo>
                <a:lnTo>
                  <a:pt x="13975" y="91523"/>
                </a:lnTo>
                <a:lnTo>
                  <a:pt x="14079" y="96734"/>
                </a:lnTo>
                <a:lnTo>
                  <a:pt x="14942" y="102589"/>
                </a:lnTo>
                <a:lnTo>
                  <a:pt x="16311" y="108874"/>
                </a:lnTo>
                <a:lnTo>
                  <a:pt x="18018" y="115445"/>
                </a:lnTo>
                <a:lnTo>
                  <a:pt x="19156" y="121413"/>
                </a:lnTo>
                <a:lnTo>
                  <a:pt x="19914" y="126979"/>
                </a:lnTo>
                <a:lnTo>
                  <a:pt x="20420" y="132278"/>
                </a:lnTo>
                <a:lnTo>
                  <a:pt x="20757" y="138191"/>
                </a:lnTo>
                <a:lnTo>
                  <a:pt x="21131" y="151112"/>
                </a:lnTo>
                <a:lnTo>
                  <a:pt x="21404" y="183034"/>
                </a:lnTo>
                <a:lnTo>
                  <a:pt x="22207" y="187904"/>
                </a:lnTo>
                <a:lnTo>
                  <a:pt x="23536" y="192738"/>
                </a:lnTo>
                <a:lnTo>
                  <a:pt x="25215" y="197548"/>
                </a:lnTo>
                <a:lnTo>
                  <a:pt x="27129" y="202342"/>
                </a:lnTo>
                <a:lnTo>
                  <a:pt x="29198" y="207126"/>
                </a:lnTo>
                <a:lnTo>
                  <a:pt x="31372" y="211902"/>
                </a:lnTo>
                <a:lnTo>
                  <a:pt x="32820" y="216674"/>
                </a:lnTo>
                <a:lnTo>
                  <a:pt x="33786" y="221443"/>
                </a:lnTo>
                <a:lnTo>
                  <a:pt x="34430" y="226210"/>
                </a:lnTo>
                <a:lnTo>
                  <a:pt x="35653" y="230181"/>
                </a:lnTo>
                <a:lnTo>
                  <a:pt x="37263" y="233623"/>
                </a:lnTo>
                <a:lnTo>
                  <a:pt x="39129" y="236711"/>
                </a:lnTo>
                <a:lnTo>
                  <a:pt x="40373" y="239563"/>
                </a:lnTo>
                <a:lnTo>
                  <a:pt x="41756" y="244849"/>
                </a:lnTo>
                <a:lnTo>
                  <a:pt x="42370" y="251961"/>
                </a:lnTo>
                <a:lnTo>
                  <a:pt x="42534" y="256080"/>
                </a:lnTo>
                <a:lnTo>
                  <a:pt x="43437" y="258826"/>
                </a:lnTo>
                <a:lnTo>
                  <a:pt x="44833" y="260657"/>
                </a:lnTo>
                <a:lnTo>
                  <a:pt x="46557" y="261877"/>
                </a:lnTo>
                <a:lnTo>
                  <a:pt x="48501" y="263485"/>
                </a:lnTo>
                <a:lnTo>
                  <a:pt x="50590" y="265350"/>
                </a:lnTo>
                <a:lnTo>
                  <a:pt x="57150" y="27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29"/>
          <p:cNvSpPr/>
          <p:nvPr/>
        </p:nvSpPr>
        <p:spPr>
          <a:xfrm>
            <a:off x="203794" y="296584"/>
            <a:ext cx="689120" cy="692627"/>
          </a:xfrm>
          <a:custGeom>
            <a:avLst/>
            <a:gdLst/>
            <a:ahLst/>
            <a:cxnLst/>
            <a:rect l="0" t="0" r="0" b="0"/>
            <a:pathLst>
              <a:path w="689120" h="692627">
                <a:moveTo>
                  <a:pt x="496293" y="89178"/>
                </a:moveTo>
                <a:lnTo>
                  <a:pt x="477142" y="70027"/>
                </a:lnTo>
                <a:lnTo>
                  <a:pt x="476382" y="67679"/>
                </a:lnTo>
                <a:lnTo>
                  <a:pt x="474518" y="56791"/>
                </a:lnTo>
                <a:lnTo>
                  <a:pt x="471270" y="48061"/>
                </a:lnTo>
                <a:lnTo>
                  <a:pt x="467180" y="41006"/>
                </a:lnTo>
                <a:lnTo>
                  <a:pt x="447729" y="19391"/>
                </a:lnTo>
                <a:lnTo>
                  <a:pt x="444867" y="16460"/>
                </a:lnTo>
                <a:lnTo>
                  <a:pt x="440578" y="14505"/>
                </a:lnTo>
                <a:lnTo>
                  <a:pt x="423958" y="10961"/>
                </a:lnTo>
                <a:lnTo>
                  <a:pt x="403717" y="5171"/>
                </a:lnTo>
                <a:lnTo>
                  <a:pt x="394029" y="3423"/>
                </a:lnTo>
                <a:lnTo>
                  <a:pt x="384432" y="0"/>
                </a:lnTo>
                <a:lnTo>
                  <a:pt x="370642" y="66"/>
                </a:lnTo>
                <a:lnTo>
                  <a:pt x="349261" y="2450"/>
                </a:lnTo>
                <a:lnTo>
                  <a:pt x="328638" y="5272"/>
                </a:lnTo>
                <a:lnTo>
                  <a:pt x="312242" y="9024"/>
                </a:lnTo>
                <a:lnTo>
                  <a:pt x="297018" y="13337"/>
                </a:lnTo>
                <a:lnTo>
                  <a:pt x="275059" y="20228"/>
                </a:lnTo>
                <a:lnTo>
                  <a:pt x="253471" y="27297"/>
                </a:lnTo>
                <a:lnTo>
                  <a:pt x="231994" y="38211"/>
                </a:lnTo>
                <a:lnTo>
                  <a:pt x="210549" y="47707"/>
                </a:lnTo>
                <a:lnTo>
                  <a:pt x="198375" y="55136"/>
                </a:lnTo>
                <a:lnTo>
                  <a:pt x="180479" y="70360"/>
                </a:lnTo>
                <a:lnTo>
                  <a:pt x="162212" y="87836"/>
                </a:lnTo>
                <a:lnTo>
                  <a:pt x="138025" y="111755"/>
                </a:lnTo>
                <a:lnTo>
                  <a:pt x="121147" y="132380"/>
                </a:lnTo>
                <a:lnTo>
                  <a:pt x="102299" y="149780"/>
                </a:lnTo>
                <a:lnTo>
                  <a:pt x="85426" y="168782"/>
                </a:lnTo>
                <a:lnTo>
                  <a:pt x="74164" y="189494"/>
                </a:lnTo>
                <a:lnTo>
                  <a:pt x="58338" y="217825"/>
                </a:lnTo>
                <a:lnTo>
                  <a:pt x="49381" y="239215"/>
                </a:lnTo>
                <a:lnTo>
                  <a:pt x="41700" y="260633"/>
                </a:lnTo>
                <a:lnTo>
                  <a:pt x="8138" y="360641"/>
                </a:lnTo>
                <a:lnTo>
                  <a:pt x="5491" y="377045"/>
                </a:lnTo>
                <a:lnTo>
                  <a:pt x="3521" y="394125"/>
                </a:lnTo>
                <a:lnTo>
                  <a:pt x="0" y="409654"/>
                </a:lnTo>
                <a:lnTo>
                  <a:pt x="23" y="424493"/>
                </a:lnTo>
                <a:lnTo>
                  <a:pt x="1885" y="439026"/>
                </a:lnTo>
                <a:lnTo>
                  <a:pt x="2933" y="460595"/>
                </a:lnTo>
                <a:lnTo>
                  <a:pt x="4037" y="482067"/>
                </a:lnTo>
                <a:lnTo>
                  <a:pt x="9039" y="503510"/>
                </a:lnTo>
                <a:lnTo>
                  <a:pt x="14754" y="524151"/>
                </a:lnTo>
                <a:lnTo>
                  <a:pt x="16369" y="535441"/>
                </a:lnTo>
                <a:lnTo>
                  <a:pt x="21321" y="547867"/>
                </a:lnTo>
                <a:lnTo>
                  <a:pt x="27225" y="560534"/>
                </a:lnTo>
                <a:lnTo>
                  <a:pt x="32137" y="577383"/>
                </a:lnTo>
                <a:lnTo>
                  <a:pt x="42147" y="595517"/>
                </a:lnTo>
                <a:lnTo>
                  <a:pt x="55160" y="611676"/>
                </a:lnTo>
                <a:lnTo>
                  <a:pt x="70312" y="625257"/>
                </a:lnTo>
                <a:lnTo>
                  <a:pt x="87766" y="639335"/>
                </a:lnTo>
                <a:lnTo>
                  <a:pt x="102992" y="651444"/>
                </a:lnTo>
                <a:lnTo>
                  <a:pt x="113530" y="657368"/>
                </a:lnTo>
                <a:lnTo>
                  <a:pt x="132850" y="665165"/>
                </a:lnTo>
                <a:lnTo>
                  <a:pt x="153656" y="672503"/>
                </a:lnTo>
                <a:lnTo>
                  <a:pt x="189146" y="684480"/>
                </a:lnTo>
                <a:lnTo>
                  <a:pt x="206761" y="687839"/>
                </a:lnTo>
                <a:lnTo>
                  <a:pt x="221297" y="690741"/>
                </a:lnTo>
                <a:lnTo>
                  <a:pt x="229619" y="692626"/>
                </a:lnTo>
                <a:lnTo>
                  <a:pt x="245215" y="692604"/>
                </a:lnTo>
                <a:lnTo>
                  <a:pt x="260084" y="690742"/>
                </a:lnTo>
                <a:lnTo>
                  <a:pt x="274630" y="689915"/>
                </a:lnTo>
                <a:lnTo>
                  <a:pt x="291149" y="689547"/>
                </a:lnTo>
                <a:lnTo>
                  <a:pt x="308280" y="688590"/>
                </a:lnTo>
                <a:lnTo>
                  <a:pt x="323832" y="685519"/>
                </a:lnTo>
                <a:lnTo>
                  <a:pt x="377560" y="672465"/>
                </a:lnTo>
                <a:lnTo>
                  <a:pt x="394310" y="667769"/>
                </a:lnTo>
                <a:lnTo>
                  <a:pt x="409692" y="662242"/>
                </a:lnTo>
                <a:lnTo>
                  <a:pt x="424466" y="654494"/>
                </a:lnTo>
                <a:lnTo>
                  <a:pt x="441087" y="645759"/>
                </a:lnTo>
                <a:lnTo>
                  <a:pt x="457469" y="636585"/>
                </a:lnTo>
                <a:lnTo>
                  <a:pt x="477205" y="622495"/>
                </a:lnTo>
                <a:lnTo>
                  <a:pt x="493630" y="613016"/>
                </a:lnTo>
                <a:lnTo>
                  <a:pt x="513143" y="598755"/>
                </a:lnTo>
                <a:lnTo>
                  <a:pt x="540455" y="574010"/>
                </a:lnTo>
                <a:lnTo>
                  <a:pt x="557460" y="560247"/>
                </a:lnTo>
                <a:lnTo>
                  <a:pt x="577299" y="539110"/>
                </a:lnTo>
                <a:lnTo>
                  <a:pt x="597024" y="517766"/>
                </a:lnTo>
                <a:lnTo>
                  <a:pt x="606679" y="503499"/>
                </a:lnTo>
                <a:lnTo>
                  <a:pt x="623137" y="471145"/>
                </a:lnTo>
                <a:lnTo>
                  <a:pt x="632308" y="454997"/>
                </a:lnTo>
                <a:lnTo>
                  <a:pt x="640882" y="439089"/>
                </a:lnTo>
                <a:lnTo>
                  <a:pt x="647338" y="421436"/>
                </a:lnTo>
                <a:lnTo>
                  <a:pt x="652853" y="403006"/>
                </a:lnTo>
                <a:lnTo>
                  <a:pt x="657950" y="385026"/>
                </a:lnTo>
                <a:lnTo>
                  <a:pt x="665282" y="360722"/>
                </a:lnTo>
                <a:lnTo>
                  <a:pt x="672482" y="334559"/>
                </a:lnTo>
                <a:lnTo>
                  <a:pt x="679642" y="310579"/>
                </a:lnTo>
                <a:lnTo>
                  <a:pt x="684409" y="292883"/>
                </a:lnTo>
                <a:lnTo>
                  <a:pt x="687056" y="276551"/>
                </a:lnTo>
                <a:lnTo>
                  <a:pt x="688233" y="260561"/>
                </a:lnTo>
                <a:lnTo>
                  <a:pt x="688756" y="242871"/>
                </a:lnTo>
                <a:lnTo>
                  <a:pt x="689119" y="203962"/>
                </a:lnTo>
                <a:lnTo>
                  <a:pt x="688356" y="189406"/>
                </a:lnTo>
                <a:lnTo>
                  <a:pt x="683464" y="167823"/>
                </a:lnTo>
                <a:lnTo>
                  <a:pt x="679228" y="153500"/>
                </a:lnTo>
                <a:lnTo>
                  <a:pt x="672583" y="141313"/>
                </a:lnTo>
                <a:lnTo>
                  <a:pt x="659174" y="120555"/>
                </a:lnTo>
                <a:lnTo>
                  <a:pt x="649647" y="110796"/>
                </a:lnTo>
                <a:lnTo>
                  <a:pt x="637475" y="101961"/>
                </a:lnTo>
                <a:lnTo>
                  <a:pt x="617235" y="92525"/>
                </a:lnTo>
                <a:lnTo>
                  <a:pt x="596157" y="85495"/>
                </a:lnTo>
                <a:lnTo>
                  <a:pt x="574037" y="82266"/>
                </a:lnTo>
                <a:lnTo>
                  <a:pt x="556775" y="78698"/>
                </a:lnTo>
                <a:lnTo>
                  <a:pt x="538520" y="76583"/>
                </a:lnTo>
                <a:lnTo>
                  <a:pt x="520617" y="76436"/>
                </a:lnTo>
                <a:lnTo>
                  <a:pt x="496356" y="80023"/>
                </a:lnTo>
                <a:lnTo>
                  <a:pt x="478594" y="81140"/>
                </a:lnTo>
                <a:lnTo>
                  <a:pt x="458329" y="81769"/>
                </a:lnTo>
                <a:lnTo>
                  <a:pt x="439143" y="820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30"/>
          <p:cNvSpPr/>
          <p:nvPr/>
        </p:nvSpPr>
        <p:spPr>
          <a:xfrm>
            <a:off x="1421606" y="500064"/>
            <a:ext cx="271463" cy="227561"/>
          </a:xfrm>
          <a:custGeom>
            <a:avLst/>
            <a:gdLst/>
            <a:ahLst/>
            <a:cxnLst/>
            <a:rect l="0" t="0" r="0" b="0"/>
            <a:pathLst>
              <a:path w="271463" h="227561">
                <a:moveTo>
                  <a:pt x="0" y="21429"/>
                </a:moveTo>
                <a:lnTo>
                  <a:pt x="0" y="10580"/>
                </a:lnTo>
                <a:lnTo>
                  <a:pt x="794" y="9434"/>
                </a:lnTo>
                <a:lnTo>
                  <a:pt x="2116" y="8670"/>
                </a:lnTo>
                <a:lnTo>
                  <a:pt x="6150" y="7444"/>
                </a:lnTo>
                <a:lnTo>
                  <a:pt x="10642" y="7231"/>
                </a:lnTo>
                <a:lnTo>
                  <a:pt x="12651" y="6408"/>
                </a:lnTo>
                <a:lnTo>
                  <a:pt x="16999" y="3376"/>
                </a:lnTo>
                <a:lnTo>
                  <a:pt x="20064" y="2250"/>
                </a:lnTo>
                <a:lnTo>
                  <a:pt x="27703" y="999"/>
                </a:lnTo>
                <a:lnTo>
                  <a:pt x="34273" y="443"/>
                </a:lnTo>
                <a:lnTo>
                  <a:pt x="40632" y="196"/>
                </a:lnTo>
                <a:lnTo>
                  <a:pt x="59767" y="37"/>
                </a:lnTo>
                <a:lnTo>
                  <a:pt x="97366" y="0"/>
                </a:lnTo>
                <a:lnTo>
                  <a:pt x="102217" y="793"/>
                </a:lnTo>
                <a:lnTo>
                  <a:pt x="107038" y="2116"/>
                </a:lnTo>
                <a:lnTo>
                  <a:pt x="111840" y="3791"/>
                </a:lnTo>
                <a:lnTo>
                  <a:pt x="119292" y="5653"/>
                </a:lnTo>
                <a:lnTo>
                  <a:pt x="122390" y="6149"/>
                </a:lnTo>
                <a:lnTo>
                  <a:pt x="127950" y="8817"/>
                </a:lnTo>
                <a:lnTo>
                  <a:pt x="133860" y="12649"/>
                </a:lnTo>
                <a:lnTo>
                  <a:pt x="141779" y="16998"/>
                </a:lnTo>
                <a:lnTo>
                  <a:pt x="148473" y="21576"/>
                </a:lnTo>
                <a:lnTo>
                  <a:pt x="151369" y="23909"/>
                </a:lnTo>
                <a:lnTo>
                  <a:pt x="156704" y="30733"/>
                </a:lnTo>
                <a:lnTo>
                  <a:pt x="159238" y="34776"/>
                </a:lnTo>
                <a:lnTo>
                  <a:pt x="162054" y="41384"/>
                </a:lnTo>
                <a:lnTo>
                  <a:pt x="163305" y="47760"/>
                </a:lnTo>
                <a:lnTo>
                  <a:pt x="163639" y="51683"/>
                </a:lnTo>
                <a:lnTo>
                  <a:pt x="163861" y="55886"/>
                </a:lnTo>
                <a:lnTo>
                  <a:pt x="164108" y="64789"/>
                </a:lnTo>
                <a:lnTo>
                  <a:pt x="164267" y="83440"/>
                </a:lnTo>
                <a:lnTo>
                  <a:pt x="163486" y="88170"/>
                </a:lnTo>
                <a:lnTo>
                  <a:pt x="162172" y="92910"/>
                </a:lnTo>
                <a:lnTo>
                  <a:pt x="160502" y="97658"/>
                </a:lnTo>
                <a:lnTo>
                  <a:pt x="158595" y="102411"/>
                </a:lnTo>
                <a:lnTo>
                  <a:pt x="156530" y="107167"/>
                </a:lnTo>
                <a:lnTo>
                  <a:pt x="154360" y="111925"/>
                </a:lnTo>
                <a:lnTo>
                  <a:pt x="151325" y="116685"/>
                </a:lnTo>
                <a:lnTo>
                  <a:pt x="147714" y="121446"/>
                </a:lnTo>
                <a:lnTo>
                  <a:pt x="143720" y="126207"/>
                </a:lnTo>
                <a:lnTo>
                  <a:pt x="140263" y="130968"/>
                </a:lnTo>
                <a:lnTo>
                  <a:pt x="137165" y="135730"/>
                </a:lnTo>
                <a:lnTo>
                  <a:pt x="134306" y="140493"/>
                </a:lnTo>
                <a:lnTo>
                  <a:pt x="131606" y="145255"/>
                </a:lnTo>
                <a:lnTo>
                  <a:pt x="126489" y="154779"/>
                </a:lnTo>
                <a:lnTo>
                  <a:pt x="123220" y="158748"/>
                </a:lnTo>
                <a:lnTo>
                  <a:pt x="115354" y="165274"/>
                </a:lnTo>
                <a:lnTo>
                  <a:pt x="112621" y="168920"/>
                </a:lnTo>
                <a:lnTo>
                  <a:pt x="110799" y="172938"/>
                </a:lnTo>
                <a:lnTo>
                  <a:pt x="109585" y="177204"/>
                </a:lnTo>
                <a:lnTo>
                  <a:pt x="107188" y="180841"/>
                </a:lnTo>
                <a:lnTo>
                  <a:pt x="100291" y="187000"/>
                </a:lnTo>
                <a:lnTo>
                  <a:pt x="94051" y="190266"/>
                </a:lnTo>
                <a:lnTo>
                  <a:pt x="91275" y="191137"/>
                </a:lnTo>
                <a:lnTo>
                  <a:pt x="86075" y="194222"/>
                </a:lnTo>
                <a:lnTo>
                  <a:pt x="78774" y="200053"/>
                </a:lnTo>
                <a:lnTo>
                  <a:pt x="72560" y="206073"/>
                </a:lnTo>
                <a:lnTo>
                  <a:pt x="64185" y="206843"/>
                </a:lnTo>
                <a:lnTo>
                  <a:pt x="59234" y="207071"/>
                </a:lnTo>
                <a:lnTo>
                  <a:pt x="57746" y="206309"/>
                </a:lnTo>
                <a:lnTo>
                  <a:pt x="53975" y="203346"/>
                </a:lnTo>
                <a:lnTo>
                  <a:pt x="51858" y="202238"/>
                </a:lnTo>
                <a:lnTo>
                  <a:pt x="44204" y="200315"/>
                </a:lnTo>
                <a:lnTo>
                  <a:pt x="39467" y="196317"/>
                </a:lnTo>
                <a:lnTo>
                  <a:pt x="38218" y="194377"/>
                </a:lnTo>
                <a:lnTo>
                  <a:pt x="36829" y="190105"/>
                </a:lnTo>
                <a:lnTo>
                  <a:pt x="36048" y="183238"/>
                </a:lnTo>
                <a:lnTo>
                  <a:pt x="35816" y="179968"/>
                </a:lnTo>
                <a:lnTo>
                  <a:pt x="37879" y="177087"/>
                </a:lnTo>
                <a:lnTo>
                  <a:pt x="39540" y="175207"/>
                </a:lnTo>
                <a:lnTo>
                  <a:pt x="40647" y="173160"/>
                </a:lnTo>
                <a:lnTo>
                  <a:pt x="43000" y="166487"/>
                </a:lnTo>
                <a:lnTo>
                  <a:pt x="46363" y="161835"/>
                </a:lnTo>
                <a:lnTo>
                  <a:pt x="54737" y="157121"/>
                </a:lnTo>
                <a:lnTo>
                  <a:pt x="60304" y="154753"/>
                </a:lnTo>
                <a:lnTo>
                  <a:pt x="68606" y="152122"/>
                </a:lnTo>
                <a:lnTo>
                  <a:pt x="76529" y="150159"/>
                </a:lnTo>
                <a:lnTo>
                  <a:pt x="87988" y="146640"/>
                </a:lnTo>
                <a:lnTo>
                  <a:pt x="93583" y="145384"/>
                </a:lnTo>
                <a:lnTo>
                  <a:pt x="98901" y="144547"/>
                </a:lnTo>
                <a:lnTo>
                  <a:pt x="104034" y="143989"/>
                </a:lnTo>
                <a:lnTo>
                  <a:pt x="109043" y="143617"/>
                </a:lnTo>
                <a:lnTo>
                  <a:pt x="113971" y="143369"/>
                </a:lnTo>
                <a:lnTo>
                  <a:pt x="123678" y="143094"/>
                </a:lnTo>
                <a:lnTo>
                  <a:pt x="133285" y="142971"/>
                </a:lnTo>
                <a:lnTo>
                  <a:pt x="138069" y="143732"/>
                </a:lnTo>
                <a:lnTo>
                  <a:pt x="142846" y="145033"/>
                </a:lnTo>
                <a:lnTo>
                  <a:pt x="147618" y="146694"/>
                </a:lnTo>
                <a:lnTo>
                  <a:pt x="152387" y="147802"/>
                </a:lnTo>
                <a:lnTo>
                  <a:pt x="157154" y="148540"/>
                </a:lnTo>
                <a:lnTo>
                  <a:pt x="161919" y="149032"/>
                </a:lnTo>
                <a:lnTo>
                  <a:pt x="166683" y="150948"/>
                </a:lnTo>
                <a:lnTo>
                  <a:pt x="171447" y="153813"/>
                </a:lnTo>
                <a:lnTo>
                  <a:pt x="176211" y="157310"/>
                </a:lnTo>
                <a:lnTo>
                  <a:pt x="183620" y="163312"/>
                </a:lnTo>
                <a:lnTo>
                  <a:pt x="189559" y="168626"/>
                </a:lnTo>
                <a:lnTo>
                  <a:pt x="194844" y="173633"/>
                </a:lnTo>
                <a:lnTo>
                  <a:pt x="199839" y="180621"/>
                </a:lnTo>
                <a:lnTo>
                  <a:pt x="202282" y="184707"/>
                </a:lnTo>
                <a:lnTo>
                  <a:pt x="207113" y="191364"/>
                </a:lnTo>
                <a:lnTo>
                  <a:pt x="211907" y="197762"/>
                </a:lnTo>
                <a:lnTo>
                  <a:pt x="214296" y="201691"/>
                </a:lnTo>
                <a:lnTo>
                  <a:pt x="216683" y="205897"/>
                </a:lnTo>
                <a:lnTo>
                  <a:pt x="223568" y="212688"/>
                </a:lnTo>
                <a:lnTo>
                  <a:pt x="231126" y="217558"/>
                </a:lnTo>
                <a:lnTo>
                  <a:pt x="237131" y="219723"/>
                </a:lnTo>
                <a:lnTo>
                  <a:pt x="244974" y="220941"/>
                </a:lnTo>
                <a:lnTo>
                  <a:pt x="246660" y="221906"/>
                </a:lnTo>
                <a:lnTo>
                  <a:pt x="247783" y="223343"/>
                </a:lnTo>
                <a:lnTo>
                  <a:pt x="248533" y="225095"/>
                </a:lnTo>
                <a:lnTo>
                  <a:pt x="249826" y="226262"/>
                </a:lnTo>
                <a:lnTo>
                  <a:pt x="251482" y="227041"/>
                </a:lnTo>
                <a:lnTo>
                  <a:pt x="253379" y="227560"/>
                </a:lnTo>
                <a:lnTo>
                  <a:pt x="256232" y="227112"/>
                </a:lnTo>
                <a:lnTo>
                  <a:pt x="263635" y="224498"/>
                </a:lnTo>
                <a:lnTo>
                  <a:pt x="271462" y="2214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31"/>
          <p:cNvSpPr/>
          <p:nvPr/>
        </p:nvSpPr>
        <p:spPr>
          <a:xfrm>
            <a:off x="1714500" y="578643"/>
            <a:ext cx="150019" cy="178595"/>
          </a:xfrm>
          <a:custGeom>
            <a:avLst/>
            <a:gdLst/>
            <a:ahLst/>
            <a:cxnLst/>
            <a:rect l="0" t="0" r="0" b="0"/>
            <a:pathLst>
              <a:path w="150019" h="178595">
                <a:moveTo>
                  <a:pt x="0" y="0"/>
                </a:moveTo>
                <a:lnTo>
                  <a:pt x="0" y="10642"/>
                </a:lnTo>
                <a:lnTo>
                  <a:pt x="793" y="12651"/>
                </a:lnTo>
                <a:lnTo>
                  <a:pt x="3792" y="17000"/>
                </a:lnTo>
                <a:lnTo>
                  <a:pt x="7771" y="21579"/>
                </a:lnTo>
                <a:lnTo>
                  <a:pt x="12184" y="27053"/>
                </a:lnTo>
                <a:lnTo>
                  <a:pt x="14473" y="30735"/>
                </a:lnTo>
                <a:lnTo>
                  <a:pt x="16792" y="34778"/>
                </a:lnTo>
                <a:lnTo>
                  <a:pt x="18338" y="38267"/>
                </a:lnTo>
                <a:lnTo>
                  <a:pt x="19369" y="41386"/>
                </a:lnTo>
                <a:lnTo>
                  <a:pt x="20056" y="44260"/>
                </a:lnTo>
                <a:lnTo>
                  <a:pt x="22937" y="49569"/>
                </a:lnTo>
                <a:lnTo>
                  <a:pt x="24816" y="52096"/>
                </a:lnTo>
                <a:lnTo>
                  <a:pt x="26863" y="55368"/>
                </a:lnTo>
                <a:lnTo>
                  <a:pt x="29021" y="59137"/>
                </a:lnTo>
                <a:lnTo>
                  <a:pt x="31253" y="63238"/>
                </a:lnTo>
                <a:lnTo>
                  <a:pt x="34329" y="66765"/>
                </a:lnTo>
                <a:lnTo>
                  <a:pt x="37967" y="69910"/>
                </a:lnTo>
                <a:lnTo>
                  <a:pt x="41980" y="72800"/>
                </a:lnTo>
                <a:lnTo>
                  <a:pt x="46243" y="76315"/>
                </a:lnTo>
                <a:lnTo>
                  <a:pt x="50672" y="80245"/>
                </a:lnTo>
                <a:lnTo>
                  <a:pt x="55213" y="84453"/>
                </a:lnTo>
                <a:lnTo>
                  <a:pt x="59827" y="88052"/>
                </a:lnTo>
                <a:lnTo>
                  <a:pt x="64491" y="91245"/>
                </a:lnTo>
                <a:lnTo>
                  <a:pt x="69187" y="94168"/>
                </a:lnTo>
                <a:lnTo>
                  <a:pt x="73112" y="96910"/>
                </a:lnTo>
                <a:lnTo>
                  <a:pt x="76523" y="99532"/>
                </a:lnTo>
                <a:lnTo>
                  <a:pt x="79590" y="102073"/>
                </a:lnTo>
                <a:lnTo>
                  <a:pt x="83222" y="105355"/>
                </a:lnTo>
                <a:lnTo>
                  <a:pt x="91492" y="113235"/>
                </a:lnTo>
                <a:lnTo>
                  <a:pt x="125479" y="146916"/>
                </a:lnTo>
                <a:lnTo>
                  <a:pt x="138016" y="159449"/>
                </a:lnTo>
                <a:lnTo>
                  <a:pt x="139636" y="161862"/>
                </a:lnTo>
                <a:lnTo>
                  <a:pt x="141435" y="166660"/>
                </a:lnTo>
                <a:lnTo>
                  <a:pt x="144352" y="171438"/>
                </a:lnTo>
                <a:lnTo>
                  <a:pt x="150018" y="17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32"/>
          <p:cNvSpPr/>
          <p:nvPr/>
        </p:nvSpPr>
        <p:spPr>
          <a:xfrm>
            <a:off x="1728787" y="595959"/>
            <a:ext cx="114301" cy="132704"/>
          </a:xfrm>
          <a:custGeom>
            <a:avLst/>
            <a:gdLst/>
            <a:ahLst/>
            <a:cxnLst/>
            <a:rect l="0" t="0" r="0" b="0"/>
            <a:pathLst>
              <a:path w="114301" h="132704">
                <a:moveTo>
                  <a:pt x="114300" y="4116"/>
                </a:moveTo>
                <a:lnTo>
                  <a:pt x="114300" y="0"/>
                </a:lnTo>
                <a:lnTo>
                  <a:pt x="114300" y="3908"/>
                </a:lnTo>
                <a:lnTo>
                  <a:pt x="112183" y="4023"/>
                </a:lnTo>
                <a:lnTo>
                  <a:pt x="110508" y="4054"/>
                </a:lnTo>
                <a:lnTo>
                  <a:pt x="109390" y="4868"/>
                </a:lnTo>
                <a:lnTo>
                  <a:pt x="108646" y="6205"/>
                </a:lnTo>
                <a:lnTo>
                  <a:pt x="108149" y="7890"/>
                </a:lnTo>
                <a:lnTo>
                  <a:pt x="105481" y="11878"/>
                </a:lnTo>
                <a:lnTo>
                  <a:pt x="103658" y="14053"/>
                </a:lnTo>
                <a:lnTo>
                  <a:pt x="101649" y="17091"/>
                </a:lnTo>
                <a:lnTo>
                  <a:pt x="99516" y="20703"/>
                </a:lnTo>
                <a:lnTo>
                  <a:pt x="97300" y="24699"/>
                </a:lnTo>
                <a:lnTo>
                  <a:pt x="94236" y="28156"/>
                </a:lnTo>
                <a:lnTo>
                  <a:pt x="90605" y="31255"/>
                </a:lnTo>
                <a:lnTo>
                  <a:pt x="86597" y="34115"/>
                </a:lnTo>
                <a:lnTo>
                  <a:pt x="83131" y="37609"/>
                </a:lnTo>
                <a:lnTo>
                  <a:pt x="80027" y="41526"/>
                </a:lnTo>
                <a:lnTo>
                  <a:pt x="77164" y="45724"/>
                </a:lnTo>
                <a:lnTo>
                  <a:pt x="74461" y="50111"/>
                </a:lnTo>
                <a:lnTo>
                  <a:pt x="71866" y="54623"/>
                </a:lnTo>
                <a:lnTo>
                  <a:pt x="69342" y="59218"/>
                </a:lnTo>
                <a:lnTo>
                  <a:pt x="66865" y="63076"/>
                </a:lnTo>
                <a:lnTo>
                  <a:pt x="64421" y="66441"/>
                </a:lnTo>
                <a:lnTo>
                  <a:pt x="61997" y="69478"/>
                </a:lnTo>
                <a:lnTo>
                  <a:pt x="58000" y="73091"/>
                </a:lnTo>
                <a:lnTo>
                  <a:pt x="52954" y="77086"/>
                </a:lnTo>
                <a:lnTo>
                  <a:pt x="47209" y="81338"/>
                </a:lnTo>
                <a:lnTo>
                  <a:pt x="42585" y="85760"/>
                </a:lnTo>
                <a:lnTo>
                  <a:pt x="38709" y="90295"/>
                </a:lnTo>
                <a:lnTo>
                  <a:pt x="35331" y="94906"/>
                </a:lnTo>
                <a:lnTo>
                  <a:pt x="32285" y="98774"/>
                </a:lnTo>
                <a:lnTo>
                  <a:pt x="29461" y="102146"/>
                </a:lnTo>
                <a:lnTo>
                  <a:pt x="26784" y="105188"/>
                </a:lnTo>
                <a:lnTo>
                  <a:pt x="21694" y="110685"/>
                </a:lnTo>
                <a:lnTo>
                  <a:pt x="14365" y="118242"/>
                </a:lnTo>
                <a:lnTo>
                  <a:pt x="8570" y="124114"/>
                </a:lnTo>
                <a:lnTo>
                  <a:pt x="7301" y="124596"/>
                </a:lnTo>
                <a:lnTo>
                  <a:pt x="3774" y="125131"/>
                </a:lnTo>
                <a:lnTo>
                  <a:pt x="1118" y="125432"/>
                </a:lnTo>
                <a:lnTo>
                  <a:pt x="745" y="126268"/>
                </a:lnTo>
                <a:lnTo>
                  <a:pt x="497" y="127620"/>
                </a:lnTo>
                <a:lnTo>
                  <a:pt x="0" y="1327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3"/>
          <p:cNvSpPr/>
          <p:nvPr/>
        </p:nvSpPr>
        <p:spPr>
          <a:xfrm>
            <a:off x="1950243" y="642937"/>
            <a:ext cx="192883" cy="14289"/>
          </a:xfrm>
          <a:custGeom>
            <a:avLst/>
            <a:gdLst/>
            <a:ahLst/>
            <a:cxnLst/>
            <a:rect l="0" t="0" r="0" b="0"/>
            <a:pathLst>
              <a:path w="192883" h="14289">
                <a:moveTo>
                  <a:pt x="0" y="14288"/>
                </a:moveTo>
                <a:lnTo>
                  <a:pt x="61958" y="14288"/>
                </a:lnTo>
                <a:lnTo>
                  <a:pt x="66705" y="13494"/>
                </a:lnTo>
                <a:lnTo>
                  <a:pt x="71458" y="12171"/>
                </a:lnTo>
                <a:lnTo>
                  <a:pt x="76214" y="10495"/>
                </a:lnTo>
                <a:lnTo>
                  <a:pt x="80972" y="9378"/>
                </a:lnTo>
                <a:lnTo>
                  <a:pt x="85731" y="8633"/>
                </a:lnTo>
                <a:lnTo>
                  <a:pt x="90492" y="8137"/>
                </a:lnTo>
                <a:lnTo>
                  <a:pt x="96047" y="7806"/>
                </a:lnTo>
                <a:lnTo>
                  <a:pt x="108569" y="7438"/>
                </a:lnTo>
                <a:lnTo>
                  <a:pt x="137407" y="7183"/>
                </a:lnTo>
                <a:lnTo>
                  <a:pt x="179764" y="7144"/>
                </a:lnTo>
                <a:lnTo>
                  <a:pt x="182549" y="6350"/>
                </a:lnTo>
                <a:lnTo>
                  <a:pt x="185199" y="5027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34"/>
          <p:cNvSpPr/>
          <p:nvPr/>
        </p:nvSpPr>
        <p:spPr>
          <a:xfrm>
            <a:off x="2028825" y="567384"/>
            <a:ext cx="57151" cy="189854"/>
          </a:xfrm>
          <a:custGeom>
            <a:avLst/>
            <a:gdLst/>
            <a:ahLst/>
            <a:cxnLst/>
            <a:rect l="0" t="0" r="0" b="0"/>
            <a:pathLst>
              <a:path w="57151" h="189854">
                <a:moveTo>
                  <a:pt x="7143" y="4116"/>
                </a:moveTo>
                <a:lnTo>
                  <a:pt x="3351" y="323"/>
                </a:lnTo>
                <a:lnTo>
                  <a:pt x="2234" y="0"/>
                </a:lnTo>
                <a:lnTo>
                  <a:pt x="1489" y="578"/>
                </a:lnTo>
                <a:lnTo>
                  <a:pt x="87" y="3908"/>
                </a:lnTo>
                <a:lnTo>
                  <a:pt x="17" y="9778"/>
                </a:lnTo>
                <a:lnTo>
                  <a:pt x="0" y="27963"/>
                </a:lnTo>
                <a:lnTo>
                  <a:pt x="794" y="30333"/>
                </a:lnTo>
                <a:lnTo>
                  <a:pt x="2116" y="32706"/>
                </a:lnTo>
                <a:lnTo>
                  <a:pt x="3792" y="35082"/>
                </a:lnTo>
                <a:lnTo>
                  <a:pt x="5703" y="38254"/>
                </a:lnTo>
                <a:lnTo>
                  <a:pt x="7771" y="41956"/>
                </a:lnTo>
                <a:lnTo>
                  <a:pt x="9943" y="46011"/>
                </a:lnTo>
                <a:lnTo>
                  <a:pt x="11391" y="50302"/>
                </a:lnTo>
                <a:lnTo>
                  <a:pt x="12356" y="54750"/>
                </a:lnTo>
                <a:lnTo>
                  <a:pt x="13000" y="59303"/>
                </a:lnTo>
                <a:lnTo>
                  <a:pt x="14223" y="63926"/>
                </a:lnTo>
                <a:lnTo>
                  <a:pt x="15832" y="68596"/>
                </a:lnTo>
                <a:lnTo>
                  <a:pt x="17698" y="73296"/>
                </a:lnTo>
                <a:lnTo>
                  <a:pt x="18942" y="78017"/>
                </a:lnTo>
                <a:lnTo>
                  <a:pt x="19772" y="82752"/>
                </a:lnTo>
                <a:lnTo>
                  <a:pt x="20325" y="87496"/>
                </a:lnTo>
                <a:lnTo>
                  <a:pt x="21487" y="92246"/>
                </a:lnTo>
                <a:lnTo>
                  <a:pt x="23056" y="97001"/>
                </a:lnTo>
                <a:lnTo>
                  <a:pt x="24895" y="101758"/>
                </a:lnTo>
                <a:lnTo>
                  <a:pt x="26915" y="106517"/>
                </a:lnTo>
                <a:lnTo>
                  <a:pt x="31277" y="116037"/>
                </a:lnTo>
                <a:lnTo>
                  <a:pt x="32757" y="120799"/>
                </a:lnTo>
                <a:lnTo>
                  <a:pt x="33744" y="125561"/>
                </a:lnTo>
                <a:lnTo>
                  <a:pt x="34402" y="130323"/>
                </a:lnTo>
                <a:lnTo>
                  <a:pt x="34841" y="135085"/>
                </a:lnTo>
                <a:lnTo>
                  <a:pt x="35133" y="139847"/>
                </a:lnTo>
                <a:lnTo>
                  <a:pt x="35458" y="148578"/>
                </a:lnTo>
                <a:lnTo>
                  <a:pt x="35603" y="155104"/>
                </a:lnTo>
                <a:lnTo>
                  <a:pt x="36435" y="158750"/>
                </a:lnTo>
                <a:lnTo>
                  <a:pt x="37784" y="162768"/>
                </a:lnTo>
                <a:lnTo>
                  <a:pt x="39477" y="167034"/>
                </a:lnTo>
                <a:lnTo>
                  <a:pt x="40605" y="170671"/>
                </a:lnTo>
                <a:lnTo>
                  <a:pt x="41357" y="173890"/>
                </a:lnTo>
                <a:lnTo>
                  <a:pt x="41859" y="176830"/>
                </a:lnTo>
                <a:lnTo>
                  <a:pt x="42987" y="179583"/>
                </a:lnTo>
                <a:lnTo>
                  <a:pt x="44533" y="182213"/>
                </a:lnTo>
                <a:lnTo>
                  <a:pt x="48925" y="188344"/>
                </a:lnTo>
                <a:lnTo>
                  <a:pt x="50079" y="188847"/>
                </a:lnTo>
                <a:lnTo>
                  <a:pt x="51642" y="189182"/>
                </a:lnTo>
                <a:lnTo>
                  <a:pt x="57150" y="1898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35"/>
          <p:cNvSpPr/>
          <p:nvPr/>
        </p:nvSpPr>
        <p:spPr>
          <a:xfrm>
            <a:off x="2178843" y="542927"/>
            <a:ext cx="249958" cy="192880"/>
          </a:xfrm>
          <a:custGeom>
            <a:avLst/>
            <a:gdLst/>
            <a:ahLst/>
            <a:cxnLst/>
            <a:rect l="0" t="0" r="0" b="0"/>
            <a:pathLst>
              <a:path w="249958" h="192880">
                <a:moveTo>
                  <a:pt x="0" y="14285"/>
                </a:moveTo>
                <a:lnTo>
                  <a:pt x="3793" y="14285"/>
                </a:lnTo>
                <a:lnTo>
                  <a:pt x="5704" y="13491"/>
                </a:lnTo>
                <a:lnTo>
                  <a:pt x="13001" y="8134"/>
                </a:lnTo>
                <a:lnTo>
                  <a:pt x="17949" y="5466"/>
                </a:lnTo>
                <a:lnTo>
                  <a:pt x="21491" y="3643"/>
                </a:lnTo>
                <a:lnTo>
                  <a:pt x="25440" y="2428"/>
                </a:lnTo>
                <a:lnTo>
                  <a:pt x="29660" y="1618"/>
                </a:lnTo>
                <a:lnTo>
                  <a:pt x="34061" y="1078"/>
                </a:lnTo>
                <a:lnTo>
                  <a:pt x="38582" y="718"/>
                </a:lnTo>
                <a:lnTo>
                  <a:pt x="43184" y="478"/>
                </a:lnTo>
                <a:lnTo>
                  <a:pt x="47840" y="318"/>
                </a:lnTo>
                <a:lnTo>
                  <a:pt x="71627" y="61"/>
                </a:lnTo>
                <a:lnTo>
                  <a:pt x="117984" y="0"/>
                </a:lnTo>
                <a:lnTo>
                  <a:pt x="122313" y="793"/>
                </a:lnTo>
                <a:lnTo>
                  <a:pt x="129238" y="3791"/>
                </a:lnTo>
                <a:lnTo>
                  <a:pt x="134962" y="7769"/>
                </a:lnTo>
                <a:lnTo>
                  <a:pt x="137600" y="9941"/>
                </a:lnTo>
                <a:lnTo>
                  <a:pt x="139359" y="12183"/>
                </a:lnTo>
                <a:lnTo>
                  <a:pt x="140531" y="14471"/>
                </a:lnTo>
                <a:lnTo>
                  <a:pt x="141833" y="19130"/>
                </a:lnTo>
                <a:lnTo>
                  <a:pt x="142412" y="23847"/>
                </a:lnTo>
                <a:lnTo>
                  <a:pt x="141773" y="26216"/>
                </a:lnTo>
                <a:lnTo>
                  <a:pt x="138946" y="30965"/>
                </a:lnTo>
                <a:lnTo>
                  <a:pt x="135044" y="35721"/>
                </a:lnTo>
                <a:lnTo>
                  <a:pt x="130663" y="40481"/>
                </a:lnTo>
                <a:lnTo>
                  <a:pt x="126071" y="45242"/>
                </a:lnTo>
                <a:lnTo>
                  <a:pt x="119267" y="50004"/>
                </a:lnTo>
                <a:lnTo>
                  <a:pt x="111745" y="54766"/>
                </a:lnTo>
                <a:lnTo>
                  <a:pt x="105756" y="59529"/>
                </a:lnTo>
                <a:lnTo>
                  <a:pt x="100449" y="62175"/>
                </a:lnTo>
                <a:lnTo>
                  <a:pt x="97922" y="62880"/>
                </a:lnTo>
                <a:lnTo>
                  <a:pt x="92998" y="65781"/>
                </a:lnTo>
                <a:lnTo>
                  <a:pt x="87162" y="70318"/>
                </a:lnTo>
                <a:lnTo>
                  <a:pt x="87477" y="70690"/>
                </a:lnTo>
                <a:lnTo>
                  <a:pt x="92002" y="71337"/>
                </a:lnTo>
                <a:lnTo>
                  <a:pt x="98401" y="71416"/>
                </a:lnTo>
                <a:lnTo>
                  <a:pt x="155061" y="71435"/>
                </a:lnTo>
                <a:lnTo>
                  <a:pt x="162112" y="72229"/>
                </a:lnTo>
                <a:lnTo>
                  <a:pt x="168400" y="73552"/>
                </a:lnTo>
                <a:lnTo>
                  <a:pt x="174179" y="75227"/>
                </a:lnTo>
                <a:lnTo>
                  <a:pt x="180413" y="76344"/>
                </a:lnTo>
                <a:lnTo>
                  <a:pt x="186950" y="77089"/>
                </a:lnTo>
                <a:lnTo>
                  <a:pt x="193690" y="77586"/>
                </a:lnTo>
                <a:lnTo>
                  <a:pt x="199770" y="78710"/>
                </a:lnTo>
                <a:lnTo>
                  <a:pt x="205412" y="80254"/>
                </a:lnTo>
                <a:lnTo>
                  <a:pt x="210760" y="82077"/>
                </a:lnTo>
                <a:lnTo>
                  <a:pt x="215913" y="84086"/>
                </a:lnTo>
                <a:lnTo>
                  <a:pt x="220936" y="86219"/>
                </a:lnTo>
                <a:lnTo>
                  <a:pt x="225872" y="88435"/>
                </a:lnTo>
                <a:lnTo>
                  <a:pt x="230750" y="91499"/>
                </a:lnTo>
                <a:lnTo>
                  <a:pt x="235590" y="95130"/>
                </a:lnTo>
                <a:lnTo>
                  <a:pt x="240404" y="99138"/>
                </a:lnTo>
                <a:lnTo>
                  <a:pt x="243613" y="102604"/>
                </a:lnTo>
                <a:lnTo>
                  <a:pt x="247179" y="108571"/>
                </a:lnTo>
                <a:lnTo>
                  <a:pt x="248764" y="113869"/>
                </a:lnTo>
                <a:lnTo>
                  <a:pt x="249468" y="119663"/>
                </a:lnTo>
                <a:lnTo>
                  <a:pt x="249656" y="123431"/>
                </a:lnTo>
                <a:lnTo>
                  <a:pt x="249920" y="134202"/>
                </a:lnTo>
                <a:lnTo>
                  <a:pt x="249957" y="137092"/>
                </a:lnTo>
                <a:lnTo>
                  <a:pt x="249188" y="139813"/>
                </a:lnTo>
                <a:lnTo>
                  <a:pt x="246217" y="144952"/>
                </a:lnTo>
                <a:lnTo>
                  <a:pt x="244314" y="148228"/>
                </a:lnTo>
                <a:lnTo>
                  <a:pt x="240082" y="156100"/>
                </a:lnTo>
                <a:lnTo>
                  <a:pt x="237048" y="159629"/>
                </a:lnTo>
                <a:lnTo>
                  <a:pt x="233439" y="162775"/>
                </a:lnTo>
                <a:lnTo>
                  <a:pt x="229445" y="165666"/>
                </a:lnTo>
                <a:lnTo>
                  <a:pt x="225194" y="168387"/>
                </a:lnTo>
                <a:lnTo>
                  <a:pt x="220773" y="170994"/>
                </a:lnTo>
                <a:lnTo>
                  <a:pt x="216239" y="173527"/>
                </a:lnTo>
                <a:lnTo>
                  <a:pt x="211628" y="175215"/>
                </a:lnTo>
                <a:lnTo>
                  <a:pt x="206967" y="176340"/>
                </a:lnTo>
                <a:lnTo>
                  <a:pt x="202272" y="177091"/>
                </a:lnTo>
                <a:lnTo>
                  <a:pt x="197554" y="178385"/>
                </a:lnTo>
                <a:lnTo>
                  <a:pt x="192822" y="180041"/>
                </a:lnTo>
                <a:lnTo>
                  <a:pt x="188079" y="181939"/>
                </a:lnTo>
                <a:lnTo>
                  <a:pt x="182536" y="183204"/>
                </a:lnTo>
                <a:lnTo>
                  <a:pt x="176460" y="184048"/>
                </a:lnTo>
                <a:lnTo>
                  <a:pt x="170027" y="184610"/>
                </a:lnTo>
                <a:lnTo>
                  <a:pt x="164152" y="184985"/>
                </a:lnTo>
                <a:lnTo>
                  <a:pt x="153390" y="185402"/>
                </a:lnTo>
                <a:lnTo>
                  <a:pt x="148297" y="186307"/>
                </a:lnTo>
                <a:lnTo>
                  <a:pt x="143315" y="187704"/>
                </a:lnTo>
                <a:lnTo>
                  <a:pt x="138406" y="189429"/>
                </a:lnTo>
                <a:lnTo>
                  <a:pt x="133546" y="190579"/>
                </a:lnTo>
                <a:lnTo>
                  <a:pt x="128718" y="191345"/>
                </a:lnTo>
                <a:lnTo>
                  <a:pt x="123912" y="191857"/>
                </a:lnTo>
                <a:lnTo>
                  <a:pt x="119121" y="192197"/>
                </a:lnTo>
                <a:lnTo>
                  <a:pt x="114339" y="192424"/>
                </a:lnTo>
                <a:lnTo>
                  <a:pt x="104792" y="192677"/>
                </a:lnTo>
                <a:lnTo>
                  <a:pt x="71438" y="1928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6"/>
          <p:cNvSpPr/>
          <p:nvPr/>
        </p:nvSpPr>
        <p:spPr>
          <a:xfrm>
            <a:off x="1481784" y="821531"/>
            <a:ext cx="989954" cy="21432"/>
          </a:xfrm>
          <a:custGeom>
            <a:avLst/>
            <a:gdLst/>
            <a:ahLst/>
            <a:cxnLst/>
            <a:rect l="0" t="0" r="0" b="0"/>
            <a:pathLst>
              <a:path w="989954" h="21432">
                <a:moveTo>
                  <a:pt x="4116" y="21431"/>
                </a:moveTo>
                <a:lnTo>
                  <a:pt x="323" y="21431"/>
                </a:lnTo>
                <a:lnTo>
                  <a:pt x="0" y="20637"/>
                </a:lnTo>
                <a:lnTo>
                  <a:pt x="578" y="19314"/>
                </a:lnTo>
                <a:lnTo>
                  <a:pt x="3417" y="15280"/>
                </a:lnTo>
                <a:lnTo>
                  <a:pt x="4443" y="14949"/>
                </a:lnTo>
                <a:lnTo>
                  <a:pt x="34110" y="14295"/>
                </a:lnTo>
                <a:lnTo>
                  <a:pt x="79421" y="14287"/>
                </a:lnTo>
                <a:lnTo>
                  <a:pt x="85276" y="13494"/>
                </a:lnTo>
                <a:lnTo>
                  <a:pt x="91560" y="12171"/>
                </a:lnTo>
                <a:lnTo>
                  <a:pt x="98130" y="10495"/>
                </a:lnTo>
                <a:lnTo>
                  <a:pt x="104892" y="9378"/>
                </a:lnTo>
                <a:lnTo>
                  <a:pt x="111781" y="8633"/>
                </a:lnTo>
                <a:lnTo>
                  <a:pt x="118755" y="8137"/>
                </a:lnTo>
                <a:lnTo>
                  <a:pt x="132854" y="7585"/>
                </a:lnTo>
                <a:lnTo>
                  <a:pt x="156296" y="7274"/>
                </a:lnTo>
                <a:lnTo>
                  <a:pt x="773924" y="7144"/>
                </a:lnTo>
                <a:lnTo>
                  <a:pt x="785609" y="6350"/>
                </a:lnTo>
                <a:lnTo>
                  <a:pt x="797367" y="5027"/>
                </a:lnTo>
                <a:lnTo>
                  <a:pt x="809175" y="3351"/>
                </a:lnTo>
                <a:lnTo>
                  <a:pt x="820222" y="2234"/>
                </a:lnTo>
                <a:lnTo>
                  <a:pt x="830762" y="1489"/>
                </a:lnTo>
                <a:lnTo>
                  <a:pt x="850145" y="662"/>
                </a:lnTo>
                <a:lnTo>
                  <a:pt x="874445" y="196"/>
                </a:lnTo>
                <a:lnTo>
                  <a:pt x="967095" y="0"/>
                </a:lnTo>
                <a:lnTo>
                  <a:pt x="970746" y="794"/>
                </a:lnTo>
                <a:lnTo>
                  <a:pt x="973973" y="2116"/>
                </a:lnTo>
                <a:lnTo>
                  <a:pt x="981064" y="6151"/>
                </a:lnTo>
                <a:lnTo>
                  <a:pt x="984150" y="6702"/>
                </a:lnTo>
                <a:lnTo>
                  <a:pt x="989953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7"/>
          <p:cNvSpPr/>
          <p:nvPr/>
        </p:nvSpPr>
        <p:spPr>
          <a:xfrm>
            <a:off x="1750218" y="928713"/>
            <a:ext cx="192883" cy="214276"/>
          </a:xfrm>
          <a:custGeom>
            <a:avLst/>
            <a:gdLst/>
            <a:ahLst/>
            <a:cxnLst/>
            <a:rect l="0" t="0" r="0" b="0"/>
            <a:pathLst>
              <a:path w="192883" h="214276">
                <a:moveTo>
                  <a:pt x="192882" y="7118"/>
                </a:moveTo>
                <a:lnTo>
                  <a:pt x="182033" y="7118"/>
                </a:lnTo>
                <a:lnTo>
                  <a:pt x="180886" y="6324"/>
                </a:lnTo>
                <a:lnTo>
                  <a:pt x="180122" y="5001"/>
                </a:lnTo>
                <a:lnTo>
                  <a:pt x="179613" y="3325"/>
                </a:lnTo>
                <a:lnTo>
                  <a:pt x="177686" y="2208"/>
                </a:lnTo>
                <a:lnTo>
                  <a:pt x="174813" y="1464"/>
                </a:lnTo>
                <a:lnTo>
                  <a:pt x="171311" y="967"/>
                </a:lnTo>
                <a:lnTo>
                  <a:pt x="165303" y="415"/>
                </a:lnTo>
                <a:lnTo>
                  <a:pt x="159987" y="170"/>
                </a:lnTo>
                <a:lnTo>
                  <a:pt x="154979" y="61"/>
                </a:lnTo>
                <a:lnTo>
                  <a:pt x="143904" y="0"/>
                </a:lnTo>
                <a:lnTo>
                  <a:pt x="139592" y="785"/>
                </a:lnTo>
                <a:lnTo>
                  <a:pt x="135130" y="2102"/>
                </a:lnTo>
                <a:lnTo>
                  <a:pt x="130568" y="3774"/>
                </a:lnTo>
                <a:lnTo>
                  <a:pt x="125939" y="4889"/>
                </a:lnTo>
                <a:lnTo>
                  <a:pt x="121266" y="5632"/>
                </a:lnTo>
                <a:lnTo>
                  <a:pt x="116563" y="6127"/>
                </a:lnTo>
                <a:lnTo>
                  <a:pt x="111046" y="6457"/>
                </a:lnTo>
                <a:lnTo>
                  <a:pt x="98567" y="6824"/>
                </a:lnTo>
                <a:lnTo>
                  <a:pt x="92698" y="7716"/>
                </a:lnTo>
                <a:lnTo>
                  <a:pt x="87199" y="9104"/>
                </a:lnTo>
                <a:lnTo>
                  <a:pt x="81945" y="10823"/>
                </a:lnTo>
                <a:lnTo>
                  <a:pt x="76855" y="11969"/>
                </a:lnTo>
                <a:lnTo>
                  <a:pt x="71875" y="12733"/>
                </a:lnTo>
                <a:lnTo>
                  <a:pt x="66967" y="13243"/>
                </a:lnTo>
                <a:lnTo>
                  <a:pt x="62107" y="13582"/>
                </a:lnTo>
                <a:lnTo>
                  <a:pt x="57280" y="13809"/>
                </a:lnTo>
                <a:lnTo>
                  <a:pt x="45018" y="14127"/>
                </a:lnTo>
                <a:lnTo>
                  <a:pt x="16694" y="14260"/>
                </a:lnTo>
                <a:lnTo>
                  <a:pt x="11918" y="14261"/>
                </a:lnTo>
                <a:lnTo>
                  <a:pt x="10326" y="13467"/>
                </a:lnTo>
                <a:lnTo>
                  <a:pt x="9266" y="12144"/>
                </a:lnTo>
                <a:lnTo>
                  <a:pt x="7268" y="7412"/>
                </a:lnTo>
                <a:lnTo>
                  <a:pt x="7155" y="13294"/>
                </a:lnTo>
                <a:lnTo>
                  <a:pt x="7147" y="17767"/>
                </a:lnTo>
                <a:lnTo>
                  <a:pt x="6352" y="19774"/>
                </a:lnTo>
                <a:lnTo>
                  <a:pt x="3353" y="24120"/>
                </a:lnTo>
                <a:lnTo>
                  <a:pt x="3029" y="26390"/>
                </a:lnTo>
                <a:lnTo>
                  <a:pt x="3607" y="28697"/>
                </a:lnTo>
                <a:lnTo>
                  <a:pt x="4786" y="31029"/>
                </a:lnTo>
                <a:lnTo>
                  <a:pt x="4778" y="32584"/>
                </a:lnTo>
                <a:lnTo>
                  <a:pt x="3979" y="33620"/>
                </a:lnTo>
                <a:lnTo>
                  <a:pt x="2653" y="34311"/>
                </a:lnTo>
                <a:lnTo>
                  <a:pt x="1769" y="36359"/>
                </a:lnTo>
                <a:lnTo>
                  <a:pt x="786" y="42868"/>
                </a:lnTo>
                <a:lnTo>
                  <a:pt x="1318" y="46033"/>
                </a:lnTo>
                <a:lnTo>
                  <a:pt x="5065" y="54279"/>
                </a:lnTo>
                <a:lnTo>
                  <a:pt x="6220" y="59299"/>
                </a:lnTo>
                <a:lnTo>
                  <a:pt x="6528" y="62543"/>
                </a:lnTo>
                <a:lnTo>
                  <a:pt x="6733" y="66293"/>
                </a:lnTo>
                <a:lnTo>
                  <a:pt x="7022" y="77039"/>
                </a:lnTo>
                <a:lnTo>
                  <a:pt x="7120" y="87781"/>
                </a:lnTo>
                <a:lnTo>
                  <a:pt x="6334" y="90262"/>
                </a:lnTo>
                <a:lnTo>
                  <a:pt x="3345" y="95135"/>
                </a:lnTo>
                <a:lnTo>
                  <a:pt x="1487" y="99947"/>
                </a:lnTo>
                <a:lnTo>
                  <a:pt x="661" y="104731"/>
                </a:lnTo>
                <a:lnTo>
                  <a:pt x="294" y="109504"/>
                </a:lnTo>
                <a:lnTo>
                  <a:pt x="131" y="114271"/>
                </a:lnTo>
                <a:lnTo>
                  <a:pt x="8" y="120999"/>
                </a:lnTo>
                <a:lnTo>
                  <a:pt x="5656" y="121363"/>
                </a:lnTo>
                <a:lnTo>
                  <a:pt x="6152" y="121381"/>
                </a:lnTo>
                <a:lnTo>
                  <a:pt x="10642" y="117614"/>
                </a:lnTo>
                <a:lnTo>
                  <a:pt x="14784" y="113642"/>
                </a:lnTo>
                <a:lnTo>
                  <a:pt x="20065" y="109231"/>
                </a:lnTo>
                <a:lnTo>
                  <a:pt x="23695" y="106943"/>
                </a:lnTo>
                <a:lnTo>
                  <a:pt x="27703" y="104624"/>
                </a:lnTo>
                <a:lnTo>
                  <a:pt x="31169" y="102285"/>
                </a:lnTo>
                <a:lnTo>
                  <a:pt x="37136" y="97568"/>
                </a:lnTo>
                <a:lnTo>
                  <a:pt x="40633" y="95993"/>
                </a:lnTo>
                <a:lnTo>
                  <a:pt x="44551" y="94943"/>
                </a:lnTo>
                <a:lnTo>
                  <a:pt x="48751" y="94243"/>
                </a:lnTo>
                <a:lnTo>
                  <a:pt x="53138" y="92982"/>
                </a:lnTo>
                <a:lnTo>
                  <a:pt x="57650" y="91348"/>
                </a:lnTo>
                <a:lnTo>
                  <a:pt x="62246" y="89465"/>
                </a:lnTo>
                <a:lnTo>
                  <a:pt x="66898" y="88210"/>
                </a:lnTo>
                <a:lnTo>
                  <a:pt x="71586" y="87373"/>
                </a:lnTo>
                <a:lnTo>
                  <a:pt x="76299" y="86815"/>
                </a:lnTo>
                <a:lnTo>
                  <a:pt x="81822" y="86443"/>
                </a:lnTo>
                <a:lnTo>
                  <a:pt x="87886" y="86195"/>
                </a:lnTo>
                <a:lnTo>
                  <a:pt x="105680" y="85846"/>
                </a:lnTo>
                <a:lnTo>
                  <a:pt x="125915" y="85728"/>
                </a:lnTo>
                <a:lnTo>
                  <a:pt x="129981" y="86512"/>
                </a:lnTo>
                <a:lnTo>
                  <a:pt x="133485" y="87829"/>
                </a:lnTo>
                <a:lnTo>
                  <a:pt x="140289" y="91408"/>
                </a:lnTo>
                <a:lnTo>
                  <a:pt x="148605" y="95645"/>
                </a:lnTo>
                <a:lnTo>
                  <a:pt x="152251" y="97886"/>
                </a:lnTo>
                <a:lnTo>
                  <a:pt x="155476" y="100173"/>
                </a:lnTo>
                <a:lnTo>
                  <a:pt x="158420" y="102492"/>
                </a:lnTo>
                <a:lnTo>
                  <a:pt x="160382" y="104832"/>
                </a:lnTo>
                <a:lnTo>
                  <a:pt x="161690" y="107186"/>
                </a:lnTo>
                <a:lnTo>
                  <a:pt x="163937" y="112711"/>
                </a:lnTo>
                <a:lnTo>
                  <a:pt x="167582" y="120459"/>
                </a:lnTo>
                <a:lnTo>
                  <a:pt x="168871" y="124747"/>
                </a:lnTo>
                <a:lnTo>
                  <a:pt x="169731" y="129194"/>
                </a:lnTo>
                <a:lnTo>
                  <a:pt x="170304" y="133745"/>
                </a:lnTo>
                <a:lnTo>
                  <a:pt x="169892" y="137574"/>
                </a:lnTo>
                <a:lnTo>
                  <a:pt x="168824" y="140920"/>
                </a:lnTo>
                <a:lnTo>
                  <a:pt x="161406" y="155785"/>
                </a:lnTo>
                <a:lnTo>
                  <a:pt x="158405" y="160204"/>
                </a:lnTo>
                <a:lnTo>
                  <a:pt x="154816" y="164738"/>
                </a:lnTo>
                <a:lnTo>
                  <a:pt x="150835" y="169348"/>
                </a:lnTo>
                <a:lnTo>
                  <a:pt x="146594" y="173215"/>
                </a:lnTo>
                <a:lnTo>
                  <a:pt x="142180" y="176587"/>
                </a:lnTo>
                <a:lnTo>
                  <a:pt x="137649" y="179628"/>
                </a:lnTo>
                <a:lnTo>
                  <a:pt x="133041" y="183244"/>
                </a:lnTo>
                <a:lnTo>
                  <a:pt x="128382" y="187241"/>
                </a:lnTo>
                <a:lnTo>
                  <a:pt x="123688" y="191494"/>
                </a:lnTo>
                <a:lnTo>
                  <a:pt x="118971" y="195123"/>
                </a:lnTo>
                <a:lnTo>
                  <a:pt x="114239" y="198336"/>
                </a:lnTo>
                <a:lnTo>
                  <a:pt x="109497" y="201271"/>
                </a:lnTo>
                <a:lnTo>
                  <a:pt x="104748" y="204022"/>
                </a:lnTo>
                <a:lnTo>
                  <a:pt x="95238" y="209196"/>
                </a:lnTo>
                <a:lnTo>
                  <a:pt x="90480" y="210893"/>
                </a:lnTo>
                <a:lnTo>
                  <a:pt x="85720" y="212024"/>
                </a:lnTo>
                <a:lnTo>
                  <a:pt x="80959" y="212778"/>
                </a:lnTo>
                <a:lnTo>
                  <a:pt x="76198" y="213281"/>
                </a:lnTo>
                <a:lnTo>
                  <a:pt x="71436" y="213616"/>
                </a:lnTo>
                <a:lnTo>
                  <a:pt x="66674" y="213840"/>
                </a:lnTo>
                <a:lnTo>
                  <a:pt x="57150" y="214088"/>
                </a:lnTo>
                <a:lnTo>
                  <a:pt x="26171" y="214275"/>
                </a:lnTo>
                <a:lnTo>
                  <a:pt x="21416" y="213485"/>
                </a:lnTo>
                <a:lnTo>
                  <a:pt x="17453" y="212165"/>
                </a:lnTo>
                <a:lnTo>
                  <a:pt x="9180" y="208135"/>
                </a:lnTo>
                <a:lnTo>
                  <a:pt x="3955" y="203644"/>
                </a:lnTo>
                <a:lnTo>
                  <a:pt x="2637" y="201636"/>
                </a:lnTo>
                <a:lnTo>
                  <a:pt x="781" y="195810"/>
                </a:lnTo>
                <a:lnTo>
                  <a:pt x="0" y="1928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38"/>
          <p:cNvSpPr/>
          <p:nvPr/>
        </p:nvSpPr>
        <p:spPr>
          <a:xfrm>
            <a:off x="3971925" y="722512"/>
            <a:ext cx="307182" cy="27582"/>
          </a:xfrm>
          <a:custGeom>
            <a:avLst/>
            <a:gdLst/>
            <a:ahLst/>
            <a:cxnLst/>
            <a:rect l="0" t="0" r="0" b="0"/>
            <a:pathLst>
              <a:path w="307182" h="27582">
                <a:moveTo>
                  <a:pt x="0" y="27581"/>
                </a:moveTo>
                <a:lnTo>
                  <a:pt x="97660" y="27581"/>
                </a:lnTo>
                <a:lnTo>
                  <a:pt x="102413" y="26788"/>
                </a:lnTo>
                <a:lnTo>
                  <a:pt x="107169" y="25465"/>
                </a:lnTo>
                <a:lnTo>
                  <a:pt x="111927" y="23789"/>
                </a:lnTo>
                <a:lnTo>
                  <a:pt x="116687" y="22672"/>
                </a:lnTo>
                <a:lnTo>
                  <a:pt x="121447" y="21927"/>
                </a:lnTo>
                <a:lnTo>
                  <a:pt x="126208" y="21431"/>
                </a:lnTo>
                <a:lnTo>
                  <a:pt x="131764" y="21099"/>
                </a:lnTo>
                <a:lnTo>
                  <a:pt x="144286" y="20732"/>
                </a:lnTo>
                <a:lnTo>
                  <a:pt x="150166" y="19840"/>
                </a:lnTo>
                <a:lnTo>
                  <a:pt x="155673" y="18452"/>
                </a:lnTo>
                <a:lnTo>
                  <a:pt x="160932" y="16732"/>
                </a:lnTo>
                <a:lnTo>
                  <a:pt x="166025" y="15586"/>
                </a:lnTo>
                <a:lnTo>
                  <a:pt x="171008" y="14822"/>
                </a:lnTo>
                <a:lnTo>
                  <a:pt x="175918" y="14313"/>
                </a:lnTo>
                <a:lnTo>
                  <a:pt x="181572" y="13973"/>
                </a:lnTo>
                <a:lnTo>
                  <a:pt x="194205" y="13596"/>
                </a:lnTo>
                <a:lnTo>
                  <a:pt x="221003" y="13334"/>
                </a:lnTo>
                <a:lnTo>
                  <a:pt x="225917" y="13320"/>
                </a:lnTo>
                <a:lnTo>
                  <a:pt x="229986" y="12518"/>
                </a:lnTo>
                <a:lnTo>
                  <a:pt x="233493" y="11189"/>
                </a:lnTo>
                <a:lnTo>
                  <a:pt x="236624" y="9509"/>
                </a:lnTo>
                <a:lnTo>
                  <a:pt x="240299" y="8389"/>
                </a:lnTo>
                <a:lnTo>
                  <a:pt x="244337" y="7643"/>
                </a:lnTo>
                <a:lnTo>
                  <a:pt x="253056" y="6814"/>
                </a:lnTo>
                <a:lnTo>
                  <a:pt x="262224" y="6445"/>
                </a:lnTo>
                <a:lnTo>
                  <a:pt x="272517" y="6237"/>
                </a:lnTo>
                <a:lnTo>
                  <a:pt x="288014" y="6158"/>
                </a:lnTo>
                <a:lnTo>
                  <a:pt x="290434" y="5361"/>
                </a:lnTo>
                <a:lnTo>
                  <a:pt x="292841" y="4037"/>
                </a:lnTo>
                <a:lnTo>
                  <a:pt x="298615" y="0"/>
                </a:lnTo>
                <a:lnTo>
                  <a:pt x="299883" y="462"/>
                </a:lnTo>
                <a:lnTo>
                  <a:pt x="301522" y="1565"/>
                </a:lnTo>
                <a:lnTo>
                  <a:pt x="307181" y="6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39"/>
          <p:cNvSpPr/>
          <p:nvPr/>
        </p:nvSpPr>
        <p:spPr>
          <a:xfrm>
            <a:off x="4414837" y="407318"/>
            <a:ext cx="278607" cy="378359"/>
          </a:xfrm>
          <a:custGeom>
            <a:avLst/>
            <a:gdLst/>
            <a:ahLst/>
            <a:cxnLst/>
            <a:rect l="0" t="0" r="0" b="0"/>
            <a:pathLst>
              <a:path w="278607" h="378359">
                <a:moveTo>
                  <a:pt x="0" y="85600"/>
                </a:moveTo>
                <a:lnTo>
                  <a:pt x="0" y="75657"/>
                </a:lnTo>
                <a:lnTo>
                  <a:pt x="794" y="73415"/>
                </a:lnTo>
                <a:lnTo>
                  <a:pt x="7771" y="61997"/>
                </a:lnTo>
                <a:lnTo>
                  <a:pt x="11392" y="54473"/>
                </a:lnTo>
                <a:lnTo>
                  <a:pt x="13000" y="48482"/>
                </a:lnTo>
                <a:lnTo>
                  <a:pt x="17949" y="41058"/>
                </a:lnTo>
                <a:lnTo>
                  <a:pt x="25440" y="33260"/>
                </a:lnTo>
                <a:lnTo>
                  <a:pt x="34061" y="27148"/>
                </a:lnTo>
                <a:lnTo>
                  <a:pt x="38582" y="24407"/>
                </a:lnTo>
                <a:lnTo>
                  <a:pt x="43184" y="21786"/>
                </a:lnTo>
                <a:lnTo>
                  <a:pt x="51736" y="16757"/>
                </a:lnTo>
                <a:lnTo>
                  <a:pt x="58183" y="11876"/>
                </a:lnTo>
                <a:lnTo>
                  <a:pt x="65811" y="7061"/>
                </a:lnTo>
                <a:lnTo>
                  <a:pt x="73699" y="3069"/>
                </a:lnTo>
                <a:lnTo>
                  <a:pt x="79851" y="1295"/>
                </a:lnTo>
                <a:lnTo>
                  <a:pt x="87348" y="506"/>
                </a:lnTo>
                <a:lnTo>
                  <a:pt x="95972" y="156"/>
                </a:lnTo>
                <a:lnTo>
                  <a:pt x="105096" y="0"/>
                </a:lnTo>
                <a:lnTo>
                  <a:pt x="108957" y="752"/>
                </a:lnTo>
                <a:lnTo>
                  <a:pt x="115365" y="3705"/>
                </a:lnTo>
                <a:lnTo>
                  <a:pt x="127228" y="9829"/>
                </a:lnTo>
                <a:lnTo>
                  <a:pt x="140796" y="16671"/>
                </a:lnTo>
                <a:lnTo>
                  <a:pt x="148037" y="21363"/>
                </a:lnTo>
                <a:lnTo>
                  <a:pt x="151079" y="23725"/>
                </a:lnTo>
                <a:lnTo>
                  <a:pt x="156575" y="30584"/>
                </a:lnTo>
                <a:lnTo>
                  <a:pt x="161664" y="38923"/>
                </a:lnTo>
                <a:lnTo>
                  <a:pt x="166571" y="47922"/>
                </a:lnTo>
                <a:lnTo>
                  <a:pt x="169282" y="59329"/>
                </a:lnTo>
                <a:lnTo>
                  <a:pt x="170005" y="65705"/>
                </a:lnTo>
                <a:lnTo>
                  <a:pt x="172924" y="77022"/>
                </a:lnTo>
                <a:lnTo>
                  <a:pt x="176074" y="88138"/>
                </a:lnTo>
                <a:lnTo>
                  <a:pt x="176914" y="94436"/>
                </a:lnTo>
                <a:lnTo>
                  <a:pt x="177474" y="101016"/>
                </a:lnTo>
                <a:lnTo>
                  <a:pt x="177847" y="107783"/>
                </a:lnTo>
                <a:lnTo>
                  <a:pt x="178262" y="121653"/>
                </a:lnTo>
                <a:lnTo>
                  <a:pt x="178496" y="142849"/>
                </a:lnTo>
                <a:lnTo>
                  <a:pt x="177735" y="149960"/>
                </a:lnTo>
                <a:lnTo>
                  <a:pt x="176434" y="157082"/>
                </a:lnTo>
                <a:lnTo>
                  <a:pt x="174772" y="164211"/>
                </a:lnTo>
                <a:lnTo>
                  <a:pt x="173665" y="171345"/>
                </a:lnTo>
                <a:lnTo>
                  <a:pt x="172927" y="178482"/>
                </a:lnTo>
                <a:lnTo>
                  <a:pt x="172434" y="185621"/>
                </a:lnTo>
                <a:lnTo>
                  <a:pt x="170519" y="192762"/>
                </a:lnTo>
                <a:lnTo>
                  <a:pt x="167654" y="199904"/>
                </a:lnTo>
                <a:lnTo>
                  <a:pt x="164157" y="207047"/>
                </a:lnTo>
                <a:lnTo>
                  <a:pt x="161032" y="214983"/>
                </a:lnTo>
                <a:lnTo>
                  <a:pt x="158154" y="223449"/>
                </a:lnTo>
                <a:lnTo>
                  <a:pt x="150313" y="248417"/>
                </a:lnTo>
                <a:lnTo>
                  <a:pt x="147834" y="256058"/>
                </a:lnTo>
                <a:lnTo>
                  <a:pt x="143799" y="263532"/>
                </a:lnTo>
                <a:lnTo>
                  <a:pt x="138729" y="270896"/>
                </a:lnTo>
                <a:lnTo>
                  <a:pt x="132967" y="278187"/>
                </a:lnTo>
                <a:lnTo>
                  <a:pt x="127538" y="285429"/>
                </a:lnTo>
                <a:lnTo>
                  <a:pt x="117273" y="299826"/>
                </a:lnTo>
                <a:lnTo>
                  <a:pt x="102569" y="321318"/>
                </a:lnTo>
                <a:lnTo>
                  <a:pt x="97748" y="327677"/>
                </a:lnTo>
                <a:lnTo>
                  <a:pt x="92947" y="333503"/>
                </a:lnTo>
                <a:lnTo>
                  <a:pt x="88159" y="338975"/>
                </a:lnTo>
                <a:lnTo>
                  <a:pt x="83378" y="344211"/>
                </a:lnTo>
                <a:lnTo>
                  <a:pt x="69860" y="358370"/>
                </a:lnTo>
                <a:lnTo>
                  <a:pt x="55188" y="373276"/>
                </a:lnTo>
                <a:lnTo>
                  <a:pt x="51873" y="375016"/>
                </a:lnTo>
                <a:lnTo>
                  <a:pt x="43957" y="376948"/>
                </a:lnTo>
                <a:lnTo>
                  <a:pt x="37264" y="377807"/>
                </a:lnTo>
                <a:lnTo>
                  <a:pt x="29033" y="378290"/>
                </a:lnTo>
                <a:lnTo>
                  <a:pt x="26499" y="378358"/>
                </a:lnTo>
                <a:lnTo>
                  <a:pt x="24016" y="377610"/>
                </a:lnTo>
                <a:lnTo>
                  <a:pt x="19140" y="374661"/>
                </a:lnTo>
                <a:lnTo>
                  <a:pt x="11933" y="368539"/>
                </a:lnTo>
                <a:lnTo>
                  <a:pt x="4771" y="361698"/>
                </a:lnTo>
                <a:lnTo>
                  <a:pt x="3180" y="359359"/>
                </a:lnTo>
                <a:lnTo>
                  <a:pt x="1413" y="354644"/>
                </a:lnTo>
                <a:lnTo>
                  <a:pt x="279" y="345149"/>
                </a:lnTo>
                <a:lnTo>
                  <a:pt x="55" y="335630"/>
                </a:lnTo>
                <a:lnTo>
                  <a:pt x="36" y="333249"/>
                </a:lnTo>
                <a:lnTo>
                  <a:pt x="1612" y="330075"/>
                </a:lnTo>
                <a:lnTo>
                  <a:pt x="7596" y="322314"/>
                </a:lnTo>
                <a:lnTo>
                  <a:pt x="16097" y="312812"/>
                </a:lnTo>
                <a:lnTo>
                  <a:pt x="23643" y="304969"/>
                </a:lnTo>
                <a:lnTo>
                  <a:pt x="30616" y="300044"/>
                </a:lnTo>
                <a:lnTo>
                  <a:pt x="34699" y="297619"/>
                </a:lnTo>
                <a:lnTo>
                  <a:pt x="39801" y="295208"/>
                </a:lnTo>
                <a:lnTo>
                  <a:pt x="45584" y="292808"/>
                </a:lnTo>
                <a:lnTo>
                  <a:pt x="51820" y="290414"/>
                </a:lnTo>
                <a:lnTo>
                  <a:pt x="57566" y="288024"/>
                </a:lnTo>
                <a:lnTo>
                  <a:pt x="62983" y="285637"/>
                </a:lnTo>
                <a:lnTo>
                  <a:pt x="68183" y="283252"/>
                </a:lnTo>
                <a:lnTo>
                  <a:pt x="74030" y="281662"/>
                </a:lnTo>
                <a:lnTo>
                  <a:pt x="80310" y="280602"/>
                </a:lnTo>
                <a:lnTo>
                  <a:pt x="86877" y="279895"/>
                </a:lnTo>
                <a:lnTo>
                  <a:pt x="93637" y="279424"/>
                </a:lnTo>
                <a:lnTo>
                  <a:pt x="100525" y="279110"/>
                </a:lnTo>
                <a:lnTo>
                  <a:pt x="119479" y="278668"/>
                </a:lnTo>
                <a:lnTo>
                  <a:pt x="143898" y="278518"/>
                </a:lnTo>
                <a:lnTo>
                  <a:pt x="149907" y="279300"/>
                </a:lnTo>
                <a:lnTo>
                  <a:pt x="155501" y="280615"/>
                </a:lnTo>
                <a:lnTo>
                  <a:pt x="179677" y="288428"/>
                </a:lnTo>
                <a:lnTo>
                  <a:pt x="184872" y="290669"/>
                </a:lnTo>
                <a:lnTo>
                  <a:pt x="192761" y="295275"/>
                </a:lnTo>
                <a:lnTo>
                  <a:pt x="197564" y="297615"/>
                </a:lnTo>
                <a:lnTo>
                  <a:pt x="203147" y="299968"/>
                </a:lnTo>
                <a:lnTo>
                  <a:pt x="209250" y="302331"/>
                </a:lnTo>
                <a:lnTo>
                  <a:pt x="214113" y="305494"/>
                </a:lnTo>
                <a:lnTo>
                  <a:pt x="225542" y="316736"/>
                </a:lnTo>
                <a:lnTo>
                  <a:pt x="237836" y="325447"/>
                </a:lnTo>
                <a:lnTo>
                  <a:pt x="244082" y="330576"/>
                </a:lnTo>
                <a:lnTo>
                  <a:pt x="252061" y="337926"/>
                </a:lnTo>
                <a:lnTo>
                  <a:pt x="259452" y="345131"/>
                </a:lnTo>
                <a:lnTo>
                  <a:pt x="261074" y="347521"/>
                </a:lnTo>
                <a:lnTo>
                  <a:pt x="262877" y="352293"/>
                </a:lnTo>
                <a:lnTo>
                  <a:pt x="264151" y="353883"/>
                </a:lnTo>
                <a:lnTo>
                  <a:pt x="265795" y="354943"/>
                </a:lnTo>
                <a:lnTo>
                  <a:pt x="270343" y="356644"/>
                </a:lnTo>
                <a:lnTo>
                  <a:pt x="278606" y="3570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40"/>
          <p:cNvSpPr/>
          <p:nvPr/>
        </p:nvSpPr>
        <p:spPr>
          <a:xfrm>
            <a:off x="4693443" y="571500"/>
            <a:ext cx="164308" cy="214313"/>
          </a:xfrm>
          <a:custGeom>
            <a:avLst/>
            <a:gdLst/>
            <a:ahLst/>
            <a:cxnLst/>
            <a:rect l="0" t="0" r="0" b="0"/>
            <a:pathLst>
              <a:path w="164308" h="214313">
                <a:moveTo>
                  <a:pt x="0" y="0"/>
                </a:moveTo>
                <a:lnTo>
                  <a:pt x="13269" y="0"/>
                </a:lnTo>
                <a:lnTo>
                  <a:pt x="17778" y="3792"/>
                </a:lnTo>
                <a:lnTo>
                  <a:pt x="21924" y="7770"/>
                </a:lnTo>
                <a:lnTo>
                  <a:pt x="24141" y="9943"/>
                </a:lnTo>
                <a:lnTo>
                  <a:pt x="28721" y="16590"/>
                </a:lnTo>
                <a:lnTo>
                  <a:pt x="31054" y="20584"/>
                </a:lnTo>
                <a:lnTo>
                  <a:pt x="35762" y="27140"/>
                </a:lnTo>
                <a:lnTo>
                  <a:pt x="38129" y="29999"/>
                </a:lnTo>
                <a:lnTo>
                  <a:pt x="39707" y="34287"/>
                </a:lnTo>
                <a:lnTo>
                  <a:pt x="40759" y="39527"/>
                </a:lnTo>
                <a:lnTo>
                  <a:pt x="41460" y="45401"/>
                </a:lnTo>
                <a:lnTo>
                  <a:pt x="42722" y="50905"/>
                </a:lnTo>
                <a:lnTo>
                  <a:pt x="44356" y="56161"/>
                </a:lnTo>
                <a:lnTo>
                  <a:pt x="46240" y="61253"/>
                </a:lnTo>
                <a:lnTo>
                  <a:pt x="48289" y="66235"/>
                </a:lnTo>
                <a:lnTo>
                  <a:pt x="50449" y="71144"/>
                </a:lnTo>
                <a:lnTo>
                  <a:pt x="52683" y="76004"/>
                </a:lnTo>
                <a:lnTo>
                  <a:pt x="55759" y="80832"/>
                </a:lnTo>
                <a:lnTo>
                  <a:pt x="59398" y="85638"/>
                </a:lnTo>
                <a:lnTo>
                  <a:pt x="63411" y="90429"/>
                </a:lnTo>
                <a:lnTo>
                  <a:pt x="66881" y="96005"/>
                </a:lnTo>
                <a:lnTo>
                  <a:pt x="69987" y="102103"/>
                </a:lnTo>
                <a:lnTo>
                  <a:pt x="75555" y="114435"/>
                </a:lnTo>
                <a:lnTo>
                  <a:pt x="80676" y="125208"/>
                </a:lnTo>
                <a:lnTo>
                  <a:pt x="83947" y="130303"/>
                </a:lnTo>
                <a:lnTo>
                  <a:pt x="87715" y="135287"/>
                </a:lnTo>
                <a:lnTo>
                  <a:pt x="91814" y="140198"/>
                </a:lnTo>
                <a:lnTo>
                  <a:pt x="96134" y="145059"/>
                </a:lnTo>
                <a:lnTo>
                  <a:pt x="105168" y="154693"/>
                </a:lnTo>
                <a:lnTo>
                  <a:pt x="115387" y="165250"/>
                </a:lnTo>
                <a:lnTo>
                  <a:pt x="118200" y="168904"/>
                </a:lnTo>
                <a:lnTo>
                  <a:pt x="120868" y="172928"/>
                </a:lnTo>
                <a:lnTo>
                  <a:pt x="123442" y="177197"/>
                </a:lnTo>
                <a:lnTo>
                  <a:pt x="125951" y="180838"/>
                </a:lnTo>
                <a:lnTo>
                  <a:pt x="130855" y="186999"/>
                </a:lnTo>
                <a:lnTo>
                  <a:pt x="135681" y="192383"/>
                </a:lnTo>
                <a:lnTo>
                  <a:pt x="140472" y="197422"/>
                </a:lnTo>
                <a:lnTo>
                  <a:pt x="152398" y="209520"/>
                </a:lnTo>
                <a:lnTo>
                  <a:pt x="154780" y="211118"/>
                </a:lnTo>
                <a:lnTo>
                  <a:pt x="159543" y="212892"/>
                </a:lnTo>
                <a:lnTo>
                  <a:pt x="164307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41"/>
          <p:cNvSpPr/>
          <p:nvPr/>
        </p:nvSpPr>
        <p:spPr>
          <a:xfrm>
            <a:off x="4714875" y="592931"/>
            <a:ext cx="128588" cy="150020"/>
          </a:xfrm>
          <a:custGeom>
            <a:avLst/>
            <a:gdLst/>
            <a:ahLst/>
            <a:cxnLst/>
            <a:rect l="0" t="0" r="0" b="0"/>
            <a:pathLst>
              <a:path w="128588" h="150020">
                <a:moveTo>
                  <a:pt x="128587" y="0"/>
                </a:moveTo>
                <a:lnTo>
                  <a:pt x="124795" y="0"/>
                </a:lnTo>
                <a:lnTo>
                  <a:pt x="123677" y="794"/>
                </a:lnTo>
                <a:lnTo>
                  <a:pt x="122933" y="2116"/>
                </a:lnTo>
                <a:lnTo>
                  <a:pt x="122436" y="3792"/>
                </a:lnTo>
                <a:lnTo>
                  <a:pt x="119768" y="7771"/>
                </a:lnTo>
                <a:lnTo>
                  <a:pt x="117945" y="9943"/>
                </a:lnTo>
                <a:lnTo>
                  <a:pt x="115142" y="12185"/>
                </a:lnTo>
                <a:lnTo>
                  <a:pt x="111686" y="14473"/>
                </a:lnTo>
                <a:lnTo>
                  <a:pt x="107795" y="16792"/>
                </a:lnTo>
                <a:lnTo>
                  <a:pt x="103613" y="19926"/>
                </a:lnTo>
                <a:lnTo>
                  <a:pt x="99238" y="23603"/>
                </a:lnTo>
                <a:lnTo>
                  <a:pt x="94733" y="27641"/>
                </a:lnTo>
                <a:lnTo>
                  <a:pt x="85495" y="36362"/>
                </a:lnTo>
                <a:lnTo>
                  <a:pt x="80809" y="40910"/>
                </a:lnTo>
                <a:lnTo>
                  <a:pt x="76891" y="45529"/>
                </a:lnTo>
                <a:lnTo>
                  <a:pt x="73486" y="50197"/>
                </a:lnTo>
                <a:lnTo>
                  <a:pt x="70422" y="54896"/>
                </a:lnTo>
                <a:lnTo>
                  <a:pt x="66791" y="59616"/>
                </a:lnTo>
                <a:lnTo>
                  <a:pt x="62784" y="64350"/>
                </a:lnTo>
                <a:lnTo>
                  <a:pt x="58524" y="69094"/>
                </a:lnTo>
                <a:lnTo>
                  <a:pt x="54097" y="73050"/>
                </a:lnTo>
                <a:lnTo>
                  <a:pt x="49558" y="76481"/>
                </a:lnTo>
                <a:lnTo>
                  <a:pt x="44945" y="79562"/>
                </a:lnTo>
                <a:lnTo>
                  <a:pt x="41076" y="83204"/>
                </a:lnTo>
                <a:lnTo>
                  <a:pt x="37703" y="87219"/>
                </a:lnTo>
                <a:lnTo>
                  <a:pt x="34659" y="91484"/>
                </a:lnTo>
                <a:lnTo>
                  <a:pt x="31838" y="95914"/>
                </a:lnTo>
                <a:lnTo>
                  <a:pt x="29162" y="100455"/>
                </a:lnTo>
                <a:lnTo>
                  <a:pt x="26585" y="105070"/>
                </a:lnTo>
                <a:lnTo>
                  <a:pt x="23279" y="108940"/>
                </a:lnTo>
                <a:lnTo>
                  <a:pt x="19488" y="112314"/>
                </a:lnTo>
                <a:lnTo>
                  <a:pt x="15373" y="115357"/>
                </a:lnTo>
                <a:lnTo>
                  <a:pt x="12630" y="118180"/>
                </a:lnTo>
                <a:lnTo>
                  <a:pt x="10801" y="120855"/>
                </a:lnTo>
                <a:lnTo>
                  <a:pt x="9582" y="123433"/>
                </a:lnTo>
                <a:lnTo>
                  <a:pt x="7975" y="125945"/>
                </a:lnTo>
                <a:lnTo>
                  <a:pt x="6110" y="128413"/>
                </a:lnTo>
                <a:lnTo>
                  <a:pt x="1207" y="134285"/>
                </a:lnTo>
                <a:lnTo>
                  <a:pt x="536" y="137205"/>
                </a:lnTo>
                <a:lnTo>
                  <a:pt x="238" y="141149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42"/>
          <p:cNvSpPr/>
          <p:nvPr/>
        </p:nvSpPr>
        <p:spPr>
          <a:xfrm>
            <a:off x="4914900" y="642937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16792" y="14288"/>
                </a:lnTo>
                <a:lnTo>
                  <a:pt x="20720" y="13494"/>
                </a:lnTo>
                <a:lnTo>
                  <a:pt x="25720" y="12171"/>
                </a:lnTo>
                <a:lnTo>
                  <a:pt x="31434" y="10495"/>
                </a:lnTo>
                <a:lnTo>
                  <a:pt x="36037" y="9378"/>
                </a:lnTo>
                <a:lnTo>
                  <a:pt x="39899" y="8633"/>
                </a:lnTo>
                <a:lnTo>
                  <a:pt x="43268" y="8137"/>
                </a:lnTo>
                <a:lnTo>
                  <a:pt x="47101" y="7806"/>
                </a:lnTo>
                <a:lnTo>
                  <a:pt x="51244" y="7585"/>
                </a:lnTo>
                <a:lnTo>
                  <a:pt x="55594" y="7438"/>
                </a:lnTo>
                <a:lnTo>
                  <a:pt x="82227" y="7183"/>
                </a:lnTo>
                <a:lnTo>
                  <a:pt x="122477" y="7144"/>
                </a:lnTo>
                <a:lnTo>
                  <a:pt x="126101" y="6350"/>
                </a:lnTo>
                <a:lnTo>
                  <a:pt x="130105" y="5027"/>
                </a:lnTo>
                <a:lnTo>
                  <a:pt x="134361" y="3352"/>
                </a:lnTo>
                <a:lnTo>
                  <a:pt x="137993" y="2234"/>
                </a:lnTo>
                <a:lnTo>
                  <a:pt x="141208" y="1490"/>
                </a:lnTo>
                <a:lnTo>
                  <a:pt x="144145" y="993"/>
                </a:lnTo>
                <a:lnTo>
                  <a:pt x="146896" y="662"/>
                </a:lnTo>
                <a:lnTo>
                  <a:pt x="149524" y="441"/>
                </a:lnTo>
                <a:lnTo>
                  <a:pt x="154561" y="196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43"/>
          <p:cNvSpPr/>
          <p:nvPr/>
        </p:nvSpPr>
        <p:spPr>
          <a:xfrm>
            <a:off x="5114925" y="471487"/>
            <a:ext cx="50007" cy="271464"/>
          </a:xfrm>
          <a:custGeom>
            <a:avLst/>
            <a:gdLst/>
            <a:ahLst/>
            <a:cxnLst/>
            <a:rect l="0" t="0" r="0" b="0"/>
            <a:pathLst>
              <a:path w="50007" h="271464">
                <a:moveTo>
                  <a:pt x="0" y="0"/>
                </a:moveTo>
                <a:lnTo>
                  <a:pt x="0" y="122564"/>
                </a:lnTo>
                <a:lnTo>
                  <a:pt x="794" y="128541"/>
                </a:lnTo>
                <a:lnTo>
                  <a:pt x="2116" y="134112"/>
                </a:lnTo>
                <a:lnTo>
                  <a:pt x="3792" y="139415"/>
                </a:lnTo>
                <a:lnTo>
                  <a:pt x="4909" y="145331"/>
                </a:lnTo>
                <a:lnTo>
                  <a:pt x="5654" y="151656"/>
                </a:lnTo>
                <a:lnTo>
                  <a:pt x="6150" y="158254"/>
                </a:lnTo>
                <a:lnTo>
                  <a:pt x="6481" y="164240"/>
                </a:lnTo>
                <a:lnTo>
                  <a:pt x="6849" y="175125"/>
                </a:lnTo>
                <a:lnTo>
                  <a:pt x="7056" y="190178"/>
                </a:lnTo>
                <a:lnTo>
                  <a:pt x="7879" y="195048"/>
                </a:lnTo>
                <a:lnTo>
                  <a:pt x="9221" y="199882"/>
                </a:lnTo>
                <a:lnTo>
                  <a:pt x="10910" y="204692"/>
                </a:lnTo>
                <a:lnTo>
                  <a:pt x="12036" y="209486"/>
                </a:lnTo>
                <a:lnTo>
                  <a:pt x="12786" y="214270"/>
                </a:lnTo>
                <a:lnTo>
                  <a:pt x="13287" y="219047"/>
                </a:lnTo>
                <a:lnTo>
                  <a:pt x="14414" y="223025"/>
                </a:lnTo>
                <a:lnTo>
                  <a:pt x="15959" y="226471"/>
                </a:lnTo>
                <a:lnTo>
                  <a:pt x="17783" y="229562"/>
                </a:lnTo>
                <a:lnTo>
                  <a:pt x="19792" y="232416"/>
                </a:lnTo>
                <a:lnTo>
                  <a:pt x="21926" y="235113"/>
                </a:lnTo>
                <a:lnTo>
                  <a:pt x="24142" y="237704"/>
                </a:lnTo>
                <a:lnTo>
                  <a:pt x="25620" y="240226"/>
                </a:lnTo>
                <a:lnTo>
                  <a:pt x="26604" y="242701"/>
                </a:lnTo>
                <a:lnTo>
                  <a:pt x="27261" y="245144"/>
                </a:lnTo>
                <a:lnTo>
                  <a:pt x="28492" y="247567"/>
                </a:lnTo>
                <a:lnTo>
                  <a:pt x="30108" y="249976"/>
                </a:lnTo>
                <a:lnTo>
                  <a:pt x="31978" y="252376"/>
                </a:lnTo>
                <a:lnTo>
                  <a:pt x="34018" y="254769"/>
                </a:lnTo>
                <a:lnTo>
                  <a:pt x="36172" y="257159"/>
                </a:lnTo>
                <a:lnTo>
                  <a:pt x="41541" y="262904"/>
                </a:lnTo>
                <a:lnTo>
                  <a:pt x="50006" y="2714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44"/>
          <p:cNvSpPr/>
          <p:nvPr/>
        </p:nvSpPr>
        <p:spPr>
          <a:xfrm>
            <a:off x="4382146" y="814413"/>
            <a:ext cx="854067" cy="49850"/>
          </a:xfrm>
          <a:custGeom>
            <a:avLst/>
            <a:gdLst/>
            <a:ahLst/>
            <a:cxnLst/>
            <a:rect l="0" t="0" r="0" b="0"/>
            <a:pathLst>
              <a:path w="854067" h="49850">
                <a:moveTo>
                  <a:pt x="4116" y="42837"/>
                </a:moveTo>
                <a:lnTo>
                  <a:pt x="0" y="42837"/>
                </a:lnTo>
                <a:lnTo>
                  <a:pt x="18532" y="42837"/>
                </a:lnTo>
                <a:lnTo>
                  <a:pt x="22458" y="43630"/>
                </a:lnTo>
                <a:lnTo>
                  <a:pt x="26663" y="44953"/>
                </a:lnTo>
                <a:lnTo>
                  <a:pt x="31053" y="46629"/>
                </a:lnTo>
                <a:lnTo>
                  <a:pt x="35568" y="47746"/>
                </a:lnTo>
                <a:lnTo>
                  <a:pt x="44817" y="48987"/>
                </a:lnTo>
                <a:lnTo>
                  <a:pt x="70555" y="49849"/>
                </a:lnTo>
                <a:lnTo>
                  <a:pt x="83651" y="49128"/>
                </a:lnTo>
                <a:lnTo>
                  <a:pt x="90477" y="47825"/>
                </a:lnTo>
                <a:lnTo>
                  <a:pt x="97409" y="46162"/>
                </a:lnTo>
                <a:lnTo>
                  <a:pt x="104411" y="45054"/>
                </a:lnTo>
                <a:lnTo>
                  <a:pt x="118542" y="43822"/>
                </a:lnTo>
                <a:lnTo>
                  <a:pt x="125643" y="42700"/>
                </a:lnTo>
                <a:lnTo>
                  <a:pt x="132759" y="41158"/>
                </a:lnTo>
                <a:lnTo>
                  <a:pt x="139884" y="39336"/>
                </a:lnTo>
                <a:lnTo>
                  <a:pt x="147810" y="38122"/>
                </a:lnTo>
                <a:lnTo>
                  <a:pt x="165082" y="36772"/>
                </a:lnTo>
                <a:lnTo>
                  <a:pt x="174133" y="35619"/>
                </a:lnTo>
                <a:lnTo>
                  <a:pt x="183342" y="34056"/>
                </a:lnTo>
                <a:lnTo>
                  <a:pt x="224727" y="25844"/>
                </a:lnTo>
                <a:lnTo>
                  <a:pt x="235328" y="24365"/>
                </a:lnTo>
                <a:lnTo>
                  <a:pt x="245569" y="23378"/>
                </a:lnTo>
                <a:lnTo>
                  <a:pt x="255573" y="22720"/>
                </a:lnTo>
                <a:lnTo>
                  <a:pt x="265416" y="21488"/>
                </a:lnTo>
                <a:lnTo>
                  <a:pt x="275154" y="19873"/>
                </a:lnTo>
                <a:lnTo>
                  <a:pt x="284821" y="18003"/>
                </a:lnTo>
                <a:lnTo>
                  <a:pt x="294440" y="16756"/>
                </a:lnTo>
                <a:lnTo>
                  <a:pt x="313595" y="15370"/>
                </a:lnTo>
                <a:lnTo>
                  <a:pt x="334808" y="14754"/>
                </a:lnTo>
                <a:lnTo>
                  <a:pt x="376972" y="14359"/>
                </a:lnTo>
                <a:lnTo>
                  <a:pt x="386830" y="15120"/>
                </a:lnTo>
                <a:lnTo>
                  <a:pt x="396577" y="16421"/>
                </a:lnTo>
                <a:lnTo>
                  <a:pt x="406251" y="18083"/>
                </a:lnTo>
                <a:lnTo>
                  <a:pt x="415081" y="19190"/>
                </a:lnTo>
                <a:lnTo>
                  <a:pt x="439679" y="20749"/>
                </a:lnTo>
                <a:lnTo>
                  <a:pt x="457520" y="21114"/>
                </a:lnTo>
                <a:lnTo>
                  <a:pt x="571767" y="21403"/>
                </a:lnTo>
                <a:lnTo>
                  <a:pt x="580987" y="20610"/>
                </a:lnTo>
                <a:lnTo>
                  <a:pt x="590309" y="19288"/>
                </a:lnTo>
                <a:lnTo>
                  <a:pt x="599699" y="17612"/>
                </a:lnTo>
                <a:lnTo>
                  <a:pt x="609134" y="16495"/>
                </a:lnTo>
                <a:lnTo>
                  <a:pt x="628084" y="15254"/>
                </a:lnTo>
                <a:lnTo>
                  <a:pt x="647089" y="14703"/>
                </a:lnTo>
                <a:lnTo>
                  <a:pt x="685160" y="14349"/>
                </a:lnTo>
                <a:lnTo>
                  <a:pt x="694683" y="13526"/>
                </a:lnTo>
                <a:lnTo>
                  <a:pt x="704207" y="12184"/>
                </a:lnTo>
                <a:lnTo>
                  <a:pt x="713730" y="10495"/>
                </a:lnTo>
                <a:lnTo>
                  <a:pt x="723255" y="9369"/>
                </a:lnTo>
                <a:lnTo>
                  <a:pt x="742304" y="8118"/>
                </a:lnTo>
                <a:lnTo>
                  <a:pt x="767086" y="7414"/>
                </a:lnTo>
                <a:lnTo>
                  <a:pt x="774700" y="6522"/>
                </a:lnTo>
                <a:lnTo>
                  <a:pt x="782158" y="5133"/>
                </a:lnTo>
                <a:lnTo>
                  <a:pt x="789510" y="3413"/>
                </a:lnTo>
                <a:lnTo>
                  <a:pt x="796794" y="2267"/>
                </a:lnTo>
                <a:lnTo>
                  <a:pt x="811236" y="993"/>
                </a:lnTo>
                <a:lnTo>
                  <a:pt x="833637" y="108"/>
                </a:lnTo>
                <a:lnTo>
                  <a:pt x="848216" y="0"/>
                </a:lnTo>
                <a:lnTo>
                  <a:pt x="850218" y="785"/>
                </a:lnTo>
                <a:lnTo>
                  <a:pt x="851553" y="2102"/>
                </a:lnTo>
                <a:lnTo>
                  <a:pt x="854066" y="6824"/>
                </a:lnTo>
                <a:lnTo>
                  <a:pt x="847079" y="71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5"/>
          <p:cNvSpPr/>
          <p:nvPr/>
        </p:nvSpPr>
        <p:spPr>
          <a:xfrm>
            <a:off x="4686300" y="914489"/>
            <a:ext cx="171295" cy="157072"/>
          </a:xfrm>
          <a:custGeom>
            <a:avLst/>
            <a:gdLst/>
            <a:ahLst/>
            <a:cxnLst/>
            <a:rect l="0" t="0" r="0" b="0"/>
            <a:pathLst>
              <a:path w="171295" h="157072">
                <a:moveTo>
                  <a:pt x="0" y="14198"/>
                </a:moveTo>
                <a:lnTo>
                  <a:pt x="3792" y="14198"/>
                </a:lnTo>
                <a:lnTo>
                  <a:pt x="5703" y="13404"/>
                </a:lnTo>
                <a:lnTo>
                  <a:pt x="9942" y="10406"/>
                </a:lnTo>
                <a:lnTo>
                  <a:pt x="12184" y="9289"/>
                </a:lnTo>
                <a:lnTo>
                  <a:pt x="16792" y="8047"/>
                </a:lnTo>
                <a:lnTo>
                  <a:pt x="19925" y="7716"/>
                </a:lnTo>
                <a:lnTo>
                  <a:pt x="23603" y="7496"/>
                </a:lnTo>
                <a:lnTo>
                  <a:pt x="27641" y="7348"/>
                </a:lnTo>
                <a:lnTo>
                  <a:pt x="31127" y="6457"/>
                </a:lnTo>
                <a:lnTo>
                  <a:pt x="34245" y="5068"/>
                </a:lnTo>
                <a:lnTo>
                  <a:pt x="37117" y="3349"/>
                </a:lnTo>
                <a:lnTo>
                  <a:pt x="41414" y="2203"/>
                </a:lnTo>
                <a:lnTo>
                  <a:pt x="46659" y="1439"/>
                </a:lnTo>
                <a:lnTo>
                  <a:pt x="52537" y="929"/>
                </a:lnTo>
                <a:lnTo>
                  <a:pt x="57250" y="590"/>
                </a:lnTo>
                <a:lnTo>
                  <a:pt x="64603" y="212"/>
                </a:lnTo>
                <a:lnTo>
                  <a:pt x="72633" y="45"/>
                </a:lnTo>
                <a:lnTo>
                  <a:pt x="76997" y="0"/>
                </a:lnTo>
                <a:lnTo>
                  <a:pt x="81493" y="764"/>
                </a:lnTo>
                <a:lnTo>
                  <a:pt x="86079" y="2067"/>
                </a:lnTo>
                <a:lnTo>
                  <a:pt x="97260" y="6069"/>
                </a:lnTo>
                <a:lnTo>
                  <a:pt x="100905" y="8733"/>
                </a:lnTo>
                <a:lnTo>
                  <a:pt x="102989" y="10555"/>
                </a:lnTo>
                <a:lnTo>
                  <a:pt x="104378" y="12563"/>
                </a:lnTo>
                <a:lnTo>
                  <a:pt x="105921" y="16911"/>
                </a:lnTo>
                <a:lnTo>
                  <a:pt x="106607" y="21489"/>
                </a:lnTo>
                <a:lnTo>
                  <a:pt x="106790" y="23821"/>
                </a:lnTo>
                <a:lnTo>
                  <a:pt x="106118" y="26170"/>
                </a:lnTo>
                <a:lnTo>
                  <a:pt x="103255" y="30896"/>
                </a:lnTo>
                <a:lnTo>
                  <a:pt x="100587" y="33267"/>
                </a:lnTo>
                <a:lnTo>
                  <a:pt x="97220" y="35642"/>
                </a:lnTo>
                <a:lnTo>
                  <a:pt x="93388" y="38019"/>
                </a:lnTo>
                <a:lnTo>
                  <a:pt x="90040" y="40398"/>
                </a:lnTo>
                <a:lnTo>
                  <a:pt x="87014" y="42777"/>
                </a:lnTo>
                <a:lnTo>
                  <a:pt x="84203" y="45157"/>
                </a:lnTo>
                <a:lnTo>
                  <a:pt x="80741" y="47537"/>
                </a:lnTo>
                <a:lnTo>
                  <a:pt x="76846" y="49918"/>
                </a:lnTo>
                <a:lnTo>
                  <a:pt x="72662" y="52299"/>
                </a:lnTo>
                <a:lnTo>
                  <a:pt x="69079" y="53886"/>
                </a:lnTo>
                <a:lnTo>
                  <a:pt x="65896" y="54944"/>
                </a:lnTo>
                <a:lnTo>
                  <a:pt x="62981" y="55650"/>
                </a:lnTo>
                <a:lnTo>
                  <a:pt x="59449" y="56914"/>
                </a:lnTo>
                <a:lnTo>
                  <a:pt x="55508" y="58550"/>
                </a:lnTo>
                <a:lnTo>
                  <a:pt x="45360" y="63087"/>
                </a:lnTo>
                <a:lnTo>
                  <a:pt x="41856" y="65825"/>
                </a:lnTo>
                <a:lnTo>
                  <a:pt x="39810" y="67666"/>
                </a:lnTo>
                <a:lnTo>
                  <a:pt x="38446" y="68099"/>
                </a:lnTo>
                <a:lnTo>
                  <a:pt x="37537" y="67595"/>
                </a:lnTo>
                <a:lnTo>
                  <a:pt x="36931" y="66465"/>
                </a:lnTo>
                <a:lnTo>
                  <a:pt x="37320" y="65711"/>
                </a:lnTo>
                <a:lnTo>
                  <a:pt x="38374" y="65209"/>
                </a:lnTo>
                <a:lnTo>
                  <a:pt x="41976" y="64403"/>
                </a:lnTo>
                <a:lnTo>
                  <a:pt x="46702" y="64292"/>
                </a:lnTo>
                <a:lnTo>
                  <a:pt x="50184" y="64263"/>
                </a:lnTo>
                <a:lnTo>
                  <a:pt x="54093" y="63450"/>
                </a:lnTo>
                <a:lnTo>
                  <a:pt x="58287" y="62114"/>
                </a:lnTo>
                <a:lnTo>
                  <a:pt x="62670" y="60429"/>
                </a:lnTo>
                <a:lnTo>
                  <a:pt x="67180" y="59306"/>
                </a:lnTo>
                <a:lnTo>
                  <a:pt x="71774" y="58558"/>
                </a:lnTo>
                <a:lnTo>
                  <a:pt x="76424" y="58059"/>
                </a:lnTo>
                <a:lnTo>
                  <a:pt x="81906" y="57726"/>
                </a:lnTo>
                <a:lnTo>
                  <a:pt x="94346" y="57356"/>
                </a:lnTo>
                <a:lnTo>
                  <a:pt x="110945" y="57148"/>
                </a:lnTo>
                <a:lnTo>
                  <a:pt x="116826" y="57913"/>
                </a:lnTo>
                <a:lnTo>
                  <a:pt x="123128" y="59216"/>
                </a:lnTo>
                <a:lnTo>
                  <a:pt x="129710" y="60879"/>
                </a:lnTo>
                <a:lnTo>
                  <a:pt x="134892" y="61987"/>
                </a:lnTo>
                <a:lnTo>
                  <a:pt x="139140" y="62726"/>
                </a:lnTo>
                <a:lnTo>
                  <a:pt x="142766" y="63219"/>
                </a:lnTo>
                <a:lnTo>
                  <a:pt x="146771" y="64341"/>
                </a:lnTo>
                <a:lnTo>
                  <a:pt x="151029" y="65883"/>
                </a:lnTo>
                <a:lnTo>
                  <a:pt x="155454" y="67705"/>
                </a:lnTo>
                <a:lnTo>
                  <a:pt x="159199" y="69713"/>
                </a:lnTo>
                <a:lnTo>
                  <a:pt x="162488" y="71845"/>
                </a:lnTo>
                <a:lnTo>
                  <a:pt x="165475" y="74061"/>
                </a:lnTo>
                <a:lnTo>
                  <a:pt x="167467" y="76332"/>
                </a:lnTo>
                <a:lnTo>
                  <a:pt x="168795" y="78639"/>
                </a:lnTo>
                <a:lnTo>
                  <a:pt x="170270" y="83320"/>
                </a:lnTo>
                <a:lnTo>
                  <a:pt x="170925" y="88046"/>
                </a:lnTo>
                <a:lnTo>
                  <a:pt x="171217" y="92792"/>
                </a:lnTo>
                <a:lnTo>
                  <a:pt x="171294" y="95169"/>
                </a:lnTo>
                <a:lnTo>
                  <a:pt x="170552" y="97548"/>
                </a:lnTo>
                <a:lnTo>
                  <a:pt x="167611" y="102307"/>
                </a:lnTo>
                <a:lnTo>
                  <a:pt x="164922" y="105481"/>
                </a:lnTo>
                <a:lnTo>
                  <a:pt x="161542" y="109185"/>
                </a:lnTo>
                <a:lnTo>
                  <a:pt x="157700" y="113241"/>
                </a:lnTo>
                <a:lnTo>
                  <a:pt x="153552" y="116739"/>
                </a:lnTo>
                <a:lnTo>
                  <a:pt x="149199" y="119865"/>
                </a:lnTo>
                <a:lnTo>
                  <a:pt x="144710" y="122743"/>
                </a:lnTo>
                <a:lnTo>
                  <a:pt x="140129" y="125455"/>
                </a:lnTo>
                <a:lnTo>
                  <a:pt x="135488" y="128057"/>
                </a:lnTo>
                <a:lnTo>
                  <a:pt x="126098" y="133064"/>
                </a:lnTo>
                <a:lnTo>
                  <a:pt x="116633" y="137936"/>
                </a:lnTo>
                <a:lnTo>
                  <a:pt x="111886" y="139552"/>
                </a:lnTo>
                <a:lnTo>
                  <a:pt x="107134" y="140630"/>
                </a:lnTo>
                <a:lnTo>
                  <a:pt x="102379" y="141349"/>
                </a:lnTo>
                <a:lnTo>
                  <a:pt x="97621" y="142621"/>
                </a:lnTo>
                <a:lnTo>
                  <a:pt x="92862" y="144264"/>
                </a:lnTo>
                <a:lnTo>
                  <a:pt x="88102" y="146152"/>
                </a:lnTo>
                <a:lnTo>
                  <a:pt x="83340" y="147411"/>
                </a:lnTo>
                <a:lnTo>
                  <a:pt x="78579" y="148251"/>
                </a:lnTo>
                <a:lnTo>
                  <a:pt x="73817" y="148810"/>
                </a:lnTo>
                <a:lnTo>
                  <a:pt x="69055" y="149977"/>
                </a:lnTo>
                <a:lnTo>
                  <a:pt x="64293" y="151549"/>
                </a:lnTo>
                <a:lnTo>
                  <a:pt x="59531" y="153390"/>
                </a:lnTo>
                <a:lnTo>
                  <a:pt x="54768" y="154618"/>
                </a:lnTo>
                <a:lnTo>
                  <a:pt x="50006" y="155436"/>
                </a:lnTo>
                <a:lnTo>
                  <a:pt x="45243" y="155982"/>
                </a:lnTo>
                <a:lnTo>
                  <a:pt x="41275" y="156346"/>
                </a:lnTo>
                <a:lnTo>
                  <a:pt x="37835" y="156588"/>
                </a:lnTo>
                <a:lnTo>
                  <a:pt x="34748" y="156750"/>
                </a:lnTo>
                <a:lnTo>
                  <a:pt x="27085" y="156929"/>
                </a:lnTo>
                <a:lnTo>
                  <a:pt x="7659" y="157071"/>
                </a:lnTo>
                <a:lnTo>
                  <a:pt x="7373" y="154955"/>
                </a:lnTo>
                <a:lnTo>
                  <a:pt x="7143" y="149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46"/>
          <p:cNvSpPr/>
          <p:nvPr/>
        </p:nvSpPr>
        <p:spPr>
          <a:xfrm>
            <a:off x="5414962" y="792956"/>
            <a:ext cx="178595" cy="7057"/>
          </a:xfrm>
          <a:custGeom>
            <a:avLst/>
            <a:gdLst/>
            <a:ahLst/>
            <a:cxnLst/>
            <a:rect l="0" t="0" r="0" b="0"/>
            <a:pathLst>
              <a:path w="178595" h="7057">
                <a:moveTo>
                  <a:pt x="0" y="0"/>
                </a:moveTo>
                <a:lnTo>
                  <a:pt x="16793" y="0"/>
                </a:lnTo>
                <a:lnTo>
                  <a:pt x="19927" y="794"/>
                </a:lnTo>
                <a:lnTo>
                  <a:pt x="23603" y="2116"/>
                </a:lnTo>
                <a:lnTo>
                  <a:pt x="27642" y="3792"/>
                </a:lnTo>
                <a:lnTo>
                  <a:pt x="31921" y="4909"/>
                </a:lnTo>
                <a:lnTo>
                  <a:pt x="36362" y="5654"/>
                </a:lnTo>
                <a:lnTo>
                  <a:pt x="40910" y="6150"/>
                </a:lnTo>
                <a:lnTo>
                  <a:pt x="46324" y="6482"/>
                </a:lnTo>
                <a:lnTo>
                  <a:pt x="58688" y="6849"/>
                </a:lnTo>
                <a:lnTo>
                  <a:pt x="75245" y="7056"/>
                </a:lnTo>
                <a:lnTo>
                  <a:pt x="80326" y="6292"/>
                </a:lnTo>
                <a:lnTo>
                  <a:pt x="85300" y="4988"/>
                </a:lnTo>
                <a:lnTo>
                  <a:pt x="90205" y="3325"/>
                </a:lnTo>
                <a:lnTo>
                  <a:pt x="95062" y="2217"/>
                </a:lnTo>
                <a:lnTo>
                  <a:pt x="99887" y="1478"/>
                </a:lnTo>
                <a:lnTo>
                  <a:pt x="104691" y="985"/>
                </a:lnTo>
                <a:lnTo>
                  <a:pt x="109482" y="657"/>
                </a:lnTo>
                <a:lnTo>
                  <a:pt x="114263" y="438"/>
                </a:lnTo>
                <a:lnTo>
                  <a:pt x="123809" y="194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47"/>
          <p:cNvSpPr/>
          <p:nvPr/>
        </p:nvSpPr>
        <p:spPr>
          <a:xfrm>
            <a:off x="6929437" y="764381"/>
            <a:ext cx="150020" cy="1"/>
          </a:xfrm>
          <a:custGeom>
            <a:avLst/>
            <a:gdLst/>
            <a:ahLst/>
            <a:cxnLst/>
            <a:rect l="0" t="0" r="0" b="0"/>
            <a:pathLst>
              <a:path w="150020" h="1">
                <a:moveTo>
                  <a:pt x="0" y="0"/>
                </a:move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48"/>
          <p:cNvSpPr/>
          <p:nvPr/>
        </p:nvSpPr>
        <p:spPr>
          <a:xfrm>
            <a:off x="6858000" y="835818"/>
            <a:ext cx="178594" cy="14289"/>
          </a:xfrm>
          <a:custGeom>
            <a:avLst/>
            <a:gdLst/>
            <a:ahLst/>
            <a:cxnLst/>
            <a:rect l="0" t="0" r="0" b="0"/>
            <a:pathLst>
              <a:path w="178594" h="14289">
                <a:moveTo>
                  <a:pt x="0" y="7144"/>
                </a:moveTo>
                <a:lnTo>
                  <a:pt x="0" y="13994"/>
                </a:lnTo>
                <a:lnTo>
                  <a:pt x="4909" y="14230"/>
                </a:lnTo>
                <a:lnTo>
                  <a:pt x="8069" y="14271"/>
                </a:lnTo>
                <a:lnTo>
                  <a:pt x="97632" y="14288"/>
                </a:lnTo>
                <a:lnTo>
                  <a:pt x="101600" y="13494"/>
                </a:lnTo>
                <a:lnTo>
                  <a:pt x="105040" y="12171"/>
                </a:lnTo>
                <a:lnTo>
                  <a:pt x="108126" y="10495"/>
                </a:lnTo>
                <a:lnTo>
                  <a:pt x="111772" y="9378"/>
                </a:lnTo>
                <a:lnTo>
                  <a:pt x="115789" y="8634"/>
                </a:lnTo>
                <a:lnTo>
                  <a:pt x="120056" y="8137"/>
                </a:lnTo>
                <a:lnTo>
                  <a:pt x="124486" y="7806"/>
                </a:lnTo>
                <a:lnTo>
                  <a:pt x="129029" y="7585"/>
                </a:lnTo>
                <a:lnTo>
                  <a:pt x="140889" y="7275"/>
                </a:lnTo>
                <a:lnTo>
                  <a:pt x="143932" y="7231"/>
                </a:lnTo>
                <a:lnTo>
                  <a:pt x="147548" y="6408"/>
                </a:lnTo>
                <a:lnTo>
                  <a:pt x="151547" y="5066"/>
                </a:lnTo>
                <a:lnTo>
                  <a:pt x="155800" y="3378"/>
                </a:lnTo>
                <a:lnTo>
                  <a:pt x="159429" y="2252"/>
                </a:lnTo>
                <a:lnTo>
                  <a:pt x="162642" y="1501"/>
                </a:lnTo>
                <a:lnTo>
                  <a:pt x="165578" y="1001"/>
                </a:lnTo>
                <a:lnTo>
                  <a:pt x="168329" y="667"/>
                </a:lnTo>
                <a:lnTo>
                  <a:pt x="173502" y="297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49"/>
          <p:cNvSpPr/>
          <p:nvPr/>
        </p:nvSpPr>
        <p:spPr>
          <a:xfrm>
            <a:off x="7179468" y="500149"/>
            <a:ext cx="28576" cy="235559"/>
          </a:xfrm>
          <a:custGeom>
            <a:avLst/>
            <a:gdLst/>
            <a:ahLst/>
            <a:cxnLst/>
            <a:rect l="0" t="0" r="0" b="0"/>
            <a:pathLst>
              <a:path w="28576" h="235559">
                <a:moveTo>
                  <a:pt x="7144" y="7057"/>
                </a:moveTo>
                <a:lnTo>
                  <a:pt x="7144" y="0"/>
                </a:lnTo>
                <a:lnTo>
                  <a:pt x="7144" y="23763"/>
                </a:lnTo>
                <a:lnTo>
                  <a:pt x="6350" y="26925"/>
                </a:lnTo>
                <a:lnTo>
                  <a:pt x="5028" y="30621"/>
                </a:lnTo>
                <a:lnTo>
                  <a:pt x="3351" y="34673"/>
                </a:lnTo>
                <a:lnTo>
                  <a:pt x="2234" y="38167"/>
                </a:lnTo>
                <a:lnTo>
                  <a:pt x="1490" y="41291"/>
                </a:lnTo>
                <a:lnTo>
                  <a:pt x="662" y="48466"/>
                </a:lnTo>
                <a:lnTo>
                  <a:pt x="442" y="53713"/>
                </a:lnTo>
                <a:lnTo>
                  <a:pt x="131" y="70358"/>
                </a:lnTo>
                <a:lnTo>
                  <a:pt x="0" y="183243"/>
                </a:lnTo>
                <a:lnTo>
                  <a:pt x="794" y="188015"/>
                </a:lnTo>
                <a:lnTo>
                  <a:pt x="2117" y="192783"/>
                </a:lnTo>
                <a:lnTo>
                  <a:pt x="3793" y="197549"/>
                </a:lnTo>
                <a:lnTo>
                  <a:pt x="4910" y="201520"/>
                </a:lnTo>
                <a:lnTo>
                  <a:pt x="5654" y="204962"/>
                </a:lnTo>
                <a:lnTo>
                  <a:pt x="6482" y="210902"/>
                </a:lnTo>
                <a:lnTo>
                  <a:pt x="6850" y="216188"/>
                </a:lnTo>
                <a:lnTo>
                  <a:pt x="7742" y="218709"/>
                </a:lnTo>
                <a:lnTo>
                  <a:pt x="9130" y="221183"/>
                </a:lnTo>
                <a:lnTo>
                  <a:pt x="13269" y="227065"/>
                </a:lnTo>
                <a:lnTo>
                  <a:pt x="14402" y="228342"/>
                </a:lnTo>
                <a:lnTo>
                  <a:pt x="21336" y="235558"/>
                </a:lnTo>
                <a:lnTo>
                  <a:pt x="22162" y="234797"/>
                </a:lnTo>
                <a:lnTo>
                  <a:pt x="28575" y="2285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50"/>
          <p:cNvSpPr/>
          <p:nvPr/>
        </p:nvSpPr>
        <p:spPr>
          <a:xfrm>
            <a:off x="7258174" y="457294"/>
            <a:ext cx="120961" cy="249819"/>
          </a:xfrm>
          <a:custGeom>
            <a:avLst/>
            <a:gdLst/>
            <a:ahLst/>
            <a:cxnLst/>
            <a:rect l="0" t="0" r="0" b="0"/>
            <a:pathLst>
              <a:path w="120961" h="249819">
                <a:moveTo>
                  <a:pt x="64169" y="14193"/>
                </a:moveTo>
                <a:lnTo>
                  <a:pt x="64169" y="10401"/>
                </a:lnTo>
                <a:lnTo>
                  <a:pt x="64963" y="9284"/>
                </a:lnTo>
                <a:lnTo>
                  <a:pt x="66285" y="8539"/>
                </a:lnTo>
                <a:lnTo>
                  <a:pt x="67962" y="8042"/>
                </a:lnTo>
                <a:lnTo>
                  <a:pt x="69079" y="6918"/>
                </a:lnTo>
                <a:lnTo>
                  <a:pt x="69823" y="5374"/>
                </a:lnTo>
                <a:lnTo>
                  <a:pt x="70321" y="3551"/>
                </a:lnTo>
                <a:lnTo>
                  <a:pt x="69857" y="2336"/>
                </a:lnTo>
                <a:lnTo>
                  <a:pt x="68755" y="1526"/>
                </a:lnTo>
                <a:lnTo>
                  <a:pt x="65075" y="226"/>
                </a:lnTo>
                <a:lnTo>
                  <a:pt x="62455" y="48"/>
                </a:lnTo>
                <a:lnTo>
                  <a:pt x="60645" y="0"/>
                </a:lnTo>
                <a:lnTo>
                  <a:pt x="58645" y="763"/>
                </a:lnTo>
                <a:lnTo>
                  <a:pt x="56518" y="2064"/>
                </a:lnTo>
                <a:lnTo>
                  <a:pt x="54306" y="3726"/>
                </a:lnTo>
                <a:lnTo>
                  <a:pt x="52037" y="5627"/>
                </a:lnTo>
                <a:lnTo>
                  <a:pt x="49731" y="7689"/>
                </a:lnTo>
                <a:lnTo>
                  <a:pt x="45053" y="12096"/>
                </a:lnTo>
                <a:lnTo>
                  <a:pt x="33204" y="23755"/>
                </a:lnTo>
                <a:lnTo>
                  <a:pt x="30826" y="26918"/>
                </a:lnTo>
                <a:lnTo>
                  <a:pt x="28447" y="30614"/>
                </a:lnTo>
                <a:lnTo>
                  <a:pt x="26067" y="34665"/>
                </a:lnTo>
                <a:lnTo>
                  <a:pt x="23686" y="38160"/>
                </a:lnTo>
                <a:lnTo>
                  <a:pt x="21306" y="41283"/>
                </a:lnTo>
                <a:lnTo>
                  <a:pt x="18926" y="44160"/>
                </a:lnTo>
                <a:lnTo>
                  <a:pt x="16544" y="46871"/>
                </a:lnTo>
                <a:lnTo>
                  <a:pt x="14163" y="49472"/>
                </a:lnTo>
                <a:lnTo>
                  <a:pt x="11782" y="52000"/>
                </a:lnTo>
                <a:lnTo>
                  <a:pt x="9401" y="55273"/>
                </a:lnTo>
                <a:lnTo>
                  <a:pt x="7019" y="59042"/>
                </a:lnTo>
                <a:lnTo>
                  <a:pt x="4638" y="63142"/>
                </a:lnTo>
                <a:lnTo>
                  <a:pt x="1992" y="69815"/>
                </a:lnTo>
                <a:lnTo>
                  <a:pt x="817" y="75426"/>
                </a:lnTo>
                <a:lnTo>
                  <a:pt x="154" y="83048"/>
                </a:lnTo>
                <a:lnTo>
                  <a:pt x="0" y="87922"/>
                </a:lnTo>
                <a:lnTo>
                  <a:pt x="752" y="90333"/>
                </a:lnTo>
                <a:lnTo>
                  <a:pt x="3705" y="95129"/>
                </a:lnTo>
                <a:lnTo>
                  <a:pt x="5604" y="97519"/>
                </a:lnTo>
                <a:lnTo>
                  <a:pt x="7663" y="99906"/>
                </a:lnTo>
                <a:lnTo>
                  <a:pt x="9829" y="102291"/>
                </a:lnTo>
                <a:lnTo>
                  <a:pt x="14354" y="107058"/>
                </a:lnTo>
                <a:lnTo>
                  <a:pt x="23726" y="116586"/>
                </a:lnTo>
                <a:lnTo>
                  <a:pt x="26889" y="118968"/>
                </a:lnTo>
                <a:lnTo>
                  <a:pt x="30584" y="121349"/>
                </a:lnTo>
                <a:lnTo>
                  <a:pt x="34635" y="123730"/>
                </a:lnTo>
                <a:lnTo>
                  <a:pt x="38924" y="126112"/>
                </a:lnTo>
                <a:lnTo>
                  <a:pt x="47922" y="130874"/>
                </a:lnTo>
                <a:lnTo>
                  <a:pt x="51750" y="133256"/>
                </a:lnTo>
                <a:lnTo>
                  <a:pt x="55096" y="135637"/>
                </a:lnTo>
                <a:lnTo>
                  <a:pt x="58121" y="138018"/>
                </a:lnTo>
                <a:lnTo>
                  <a:pt x="61724" y="140399"/>
                </a:lnTo>
                <a:lnTo>
                  <a:pt x="65715" y="142781"/>
                </a:lnTo>
                <a:lnTo>
                  <a:pt x="69961" y="145162"/>
                </a:lnTo>
                <a:lnTo>
                  <a:pt x="74381" y="148337"/>
                </a:lnTo>
                <a:lnTo>
                  <a:pt x="78915" y="152041"/>
                </a:lnTo>
                <a:lnTo>
                  <a:pt x="87392" y="159596"/>
                </a:lnTo>
                <a:lnTo>
                  <a:pt x="93805" y="165600"/>
                </a:lnTo>
                <a:lnTo>
                  <a:pt x="97420" y="168312"/>
                </a:lnTo>
                <a:lnTo>
                  <a:pt x="101417" y="170914"/>
                </a:lnTo>
                <a:lnTo>
                  <a:pt x="105671" y="173442"/>
                </a:lnTo>
                <a:lnTo>
                  <a:pt x="108505" y="175922"/>
                </a:lnTo>
                <a:lnTo>
                  <a:pt x="110396" y="178368"/>
                </a:lnTo>
                <a:lnTo>
                  <a:pt x="117222" y="191791"/>
                </a:lnTo>
                <a:lnTo>
                  <a:pt x="119498" y="198430"/>
                </a:lnTo>
                <a:lnTo>
                  <a:pt x="120510" y="204026"/>
                </a:lnTo>
                <a:lnTo>
                  <a:pt x="120960" y="209159"/>
                </a:lnTo>
                <a:lnTo>
                  <a:pt x="120286" y="211639"/>
                </a:lnTo>
                <a:lnTo>
                  <a:pt x="117420" y="216511"/>
                </a:lnTo>
                <a:lnTo>
                  <a:pt x="115544" y="219716"/>
                </a:lnTo>
                <a:lnTo>
                  <a:pt x="113501" y="223439"/>
                </a:lnTo>
                <a:lnTo>
                  <a:pt x="111345" y="227509"/>
                </a:lnTo>
                <a:lnTo>
                  <a:pt x="109113" y="230223"/>
                </a:lnTo>
                <a:lnTo>
                  <a:pt x="106832" y="232031"/>
                </a:lnTo>
                <a:lnTo>
                  <a:pt x="104518" y="233237"/>
                </a:lnTo>
                <a:lnTo>
                  <a:pt x="102181" y="234835"/>
                </a:lnTo>
                <a:lnTo>
                  <a:pt x="99829" y="236694"/>
                </a:lnTo>
                <a:lnTo>
                  <a:pt x="97467" y="238727"/>
                </a:lnTo>
                <a:lnTo>
                  <a:pt x="95100" y="240876"/>
                </a:lnTo>
                <a:lnTo>
                  <a:pt x="90351" y="245381"/>
                </a:lnTo>
                <a:lnTo>
                  <a:pt x="87180" y="246899"/>
                </a:lnTo>
                <a:lnTo>
                  <a:pt x="83479" y="247912"/>
                </a:lnTo>
                <a:lnTo>
                  <a:pt x="79424" y="248587"/>
                </a:lnTo>
                <a:lnTo>
                  <a:pt x="75133" y="249037"/>
                </a:lnTo>
                <a:lnTo>
                  <a:pt x="70684" y="249337"/>
                </a:lnTo>
                <a:lnTo>
                  <a:pt x="66131" y="249537"/>
                </a:lnTo>
                <a:lnTo>
                  <a:pt x="56839" y="249759"/>
                </a:lnTo>
                <a:lnTo>
                  <a:pt x="52139" y="249818"/>
                </a:lnTo>
                <a:lnTo>
                  <a:pt x="48212" y="249064"/>
                </a:lnTo>
                <a:lnTo>
                  <a:pt x="44800" y="247767"/>
                </a:lnTo>
                <a:lnTo>
                  <a:pt x="41731" y="246109"/>
                </a:lnTo>
                <a:lnTo>
                  <a:pt x="38892" y="245004"/>
                </a:lnTo>
                <a:lnTo>
                  <a:pt x="36205" y="244267"/>
                </a:lnTo>
                <a:lnTo>
                  <a:pt x="33621" y="243776"/>
                </a:lnTo>
                <a:lnTo>
                  <a:pt x="31103" y="242654"/>
                </a:lnTo>
                <a:lnTo>
                  <a:pt x="28631" y="241113"/>
                </a:lnTo>
                <a:lnTo>
                  <a:pt x="26190" y="239292"/>
                </a:lnTo>
                <a:lnTo>
                  <a:pt x="23769" y="237284"/>
                </a:lnTo>
                <a:lnTo>
                  <a:pt x="21361" y="235152"/>
                </a:lnTo>
                <a:lnTo>
                  <a:pt x="18961" y="232936"/>
                </a:lnTo>
                <a:lnTo>
                  <a:pt x="17361" y="230666"/>
                </a:lnTo>
                <a:lnTo>
                  <a:pt x="10792" y="215159"/>
                </a:lnTo>
                <a:lnTo>
                  <a:pt x="9535" y="210877"/>
                </a:lnTo>
                <a:lnTo>
                  <a:pt x="8696" y="206434"/>
                </a:lnTo>
                <a:lnTo>
                  <a:pt x="8137" y="201885"/>
                </a:lnTo>
                <a:lnTo>
                  <a:pt x="7764" y="197265"/>
                </a:lnTo>
                <a:lnTo>
                  <a:pt x="7516" y="192597"/>
                </a:lnTo>
                <a:lnTo>
                  <a:pt x="7351" y="187898"/>
                </a:lnTo>
                <a:lnTo>
                  <a:pt x="8034" y="183971"/>
                </a:lnTo>
                <a:lnTo>
                  <a:pt x="10910" y="177492"/>
                </a:lnTo>
                <a:lnTo>
                  <a:pt x="11994" y="173065"/>
                </a:lnTo>
                <a:lnTo>
                  <a:pt x="12717" y="167733"/>
                </a:lnTo>
                <a:lnTo>
                  <a:pt x="13199" y="161797"/>
                </a:lnTo>
                <a:lnTo>
                  <a:pt x="14314" y="157045"/>
                </a:lnTo>
                <a:lnTo>
                  <a:pt x="17670" y="149650"/>
                </a:lnTo>
                <a:lnTo>
                  <a:pt x="30931" y="123497"/>
                </a:lnTo>
                <a:lnTo>
                  <a:pt x="34073" y="118019"/>
                </a:lnTo>
                <a:lnTo>
                  <a:pt x="37755" y="111985"/>
                </a:lnTo>
                <a:lnTo>
                  <a:pt x="41797" y="105582"/>
                </a:lnTo>
                <a:lnTo>
                  <a:pt x="45286" y="100519"/>
                </a:lnTo>
                <a:lnTo>
                  <a:pt x="48405" y="96350"/>
                </a:lnTo>
                <a:lnTo>
                  <a:pt x="51279" y="92777"/>
                </a:lnTo>
                <a:lnTo>
                  <a:pt x="53988" y="88807"/>
                </a:lnTo>
                <a:lnTo>
                  <a:pt x="56588" y="84573"/>
                </a:lnTo>
                <a:lnTo>
                  <a:pt x="59116" y="80163"/>
                </a:lnTo>
                <a:lnTo>
                  <a:pt x="60800" y="75636"/>
                </a:lnTo>
                <a:lnTo>
                  <a:pt x="61923" y="71030"/>
                </a:lnTo>
                <a:lnTo>
                  <a:pt x="62672" y="66372"/>
                </a:lnTo>
                <a:lnTo>
                  <a:pt x="63965" y="61679"/>
                </a:lnTo>
                <a:lnTo>
                  <a:pt x="65620" y="56963"/>
                </a:lnTo>
                <a:lnTo>
                  <a:pt x="67518" y="52231"/>
                </a:lnTo>
                <a:lnTo>
                  <a:pt x="69626" y="44857"/>
                </a:lnTo>
                <a:lnTo>
                  <a:pt x="70189" y="41780"/>
                </a:lnTo>
                <a:lnTo>
                  <a:pt x="69770" y="38934"/>
                </a:lnTo>
                <a:lnTo>
                  <a:pt x="68697" y="36243"/>
                </a:lnTo>
                <a:lnTo>
                  <a:pt x="67188" y="33656"/>
                </a:lnTo>
                <a:lnTo>
                  <a:pt x="65510" y="28664"/>
                </a:lnTo>
                <a:lnTo>
                  <a:pt x="64567" y="21391"/>
                </a:lnTo>
                <a:lnTo>
                  <a:pt x="64287" y="14209"/>
                </a:lnTo>
                <a:lnTo>
                  <a:pt x="64248" y="11823"/>
                </a:lnTo>
                <a:lnTo>
                  <a:pt x="63428" y="10231"/>
                </a:lnTo>
                <a:lnTo>
                  <a:pt x="62088" y="9171"/>
                </a:lnTo>
                <a:lnTo>
                  <a:pt x="58025" y="7468"/>
                </a:lnTo>
                <a:lnTo>
                  <a:pt x="55354" y="7235"/>
                </a:lnTo>
                <a:lnTo>
                  <a:pt x="53530" y="7173"/>
                </a:lnTo>
                <a:lnTo>
                  <a:pt x="52314" y="7926"/>
                </a:lnTo>
                <a:lnTo>
                  <a:pt x="51503" y="9221"/>
                </a:lnTo>
                <a:lnTo>
                  <a:pt x="50202" y="13211"/>
                </a:lnTo>
                <a:lnTo>
                  <a:pt x="47907" y="15873"/>
                </a:lnTo>
                <a:lnTo>
                  <a:pt x="42738" y="213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51"/>
          <p:cNvSpPr/>
          <p:nvPr/>
        </p:nvSpPr>
        <p:spPr>
          <a:xfrm>
            <a:off x="7153922" y="785812"/>
            <a:ext cx="311297" cy="28576"/>
          </a:xfrm>
          <a:custGeom>
            <a:avLst/>
            <a:gdLst/>
            <a:ahLst/>
            <a:cxnLst/>
            <a:rect l="0" t="0" r="0" b="0"/>
            <a:pathLst>
              <a:path w="311297" h="28576">
                <a:moveTo>
                  <a:pt x="4115" y="28575"/>
                </a:moveTo>
                <a:lnTo>
                  <a:pt x="322" y="24783"/>
                </a:lnTo>
                <a:lnTo>
                  <a:pt x="0" y="23666"/>
                </a:lnTo>
                <a:lnTo>
                  <a:pt x="577" y="22921"/>
                </a:lnTo>
                <a:lnTo>
                  <a:pt x="3908" y="21518"/>
                </a:lnTo>
                <a:lnTo>
                  <a:pt x="7846" y="21457"/>
                </a:lnTo>
                <a:lnTo>
                  <a:pt x="9777" y="20655"/>
                </a:lnTo>
                <a:lnTo>
                  <a:pt x="11859" y="19326"/>
                </a:lnTo>
                <a:lnTo>
                  <a:pt x="14040" y="17647"/>
                </a:lnTo>
                <a:lnTo>
                  <a:pt x="16288" y="16527"/>
                </a:lnTo>
                <a:lnTo>
                  <a:pt x="18581" y="15780"/>
                </a:lnTo>
                <a:lnTo>
                  <a:pt x="20902" y="15283"/>
                </a:lnTo>
                <a:lnTo>
                  <a:pt x="24038" y="14157"/>
                </a:lnTo>
                <a:lnTo>
                  <a:pt x="27715" y="12613"/>
                </a:lnTo>
                <a:lnTo>
                  <a:pt x="31755" y="10790"/>
                </a:lnTo>
                <a:lnTo>
                  <a:pt x="36829" y="9575"/>
                </a:lnTo>
                <a:lnTo>
                  <a:pt x="42593" y="8764"/>
                </a:lnTo>
                <a:lnTo>
                  <a:pt x="48817" y="8224"/>
                </a:lnTo>
                <a:lnTo>
                  <a:pt x="54555" y="7864"/>
                </a:lnTo>
                <a:lnTo>
                  <a:pt x="65161" y="7464"/>
                </a:lnTo>
                <a:lnTo>
                  <a:pt x="83851" y="7239"/>
                </a:lnTo>
                <a:lnTo>
                  <a:pt x="91403" y="6413"/>
                </a:lnTo>
                <a:lnTo>
                  <a:pt x="99614" y="5069"/>
                </a:lnTo>
                <a:lnTo>
                  <a:pt x="108262" y="3379"/>
                </a:lnTo>
                <a:lnTo>
                  <a:pt x="116409" y="2253"/>
                </a:lnTo>
                <a:lnTo>
                  <a:pt x="124222" y="1502"/>
                </a:lnTo>
                <a:lnTo>
                  <a:pt x="131811" y="1001"/>
                </a:lnTo>
                <a:lnTo>
                  <a:pt x="139252" y="668"/>
                </a:lnTo>
                <a:lnTo>
                  <a:pt x="153869" y="297"/>
                </a:lnTo>
                <a:lnTo>
                  <a:pt x="3112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52"/>
          <p:cNvSpPr/>
          <p:nvPr/>
        </p:nvSpPr>
        <p:spPr>
          <a:xfrm>
            <a:off x="7172325" y="864393"/>
            <a:ext cx="42863" cy="178595"/>
          </a:xfrm>
          <a:custGeom>
            <a:avLst/>
            <a:gdLst/>
            <a:ahLst/>
            <a:cxnLst/>
            <a:rect l="0" t="0" r="0" b="0"/>
            <a:pathLst>
              <a:path w="42863" h="178595">
                <a:moveTo>
                  <a:pt x="0" y="0"/>
                </a:moveTo>
                <a:lnTo>
                  <a:pt x="0" y="3793"/>
                </a:lnTo>
                <a:lnTo>
                  <a:pt x="793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3"/>
                </a:lnTo>
                <a:lnTo>
                  <a:pt x="6702" y="21487"/>
                </a:lnTo>
                <a:lnTo>
                  <a:pt x="6947" y="27012"/>
                </a:lnTo>
                <a:lnTo>
                  <a:pt x="7056" y="34760"/>
                </a:lnTo>
                <a:lnTo>
                  <a:pt x="7879" y="38255"/>
                </a:lnTo>
                <a:lnTo>
                  <a:pt x="9221" y="41378"/>
                </a:lnTo>
                <a:lnTo>
                  <a:pt x="10910" y="44254"/>
                </a:lnTo>
                <a:lnTo>
                  <a:pt x="12036" y="47759"/>
                </a:lnTo>
                <a:lnTo>
                  <a:pt x="12786" y="51683"/>
                </a:lnTo>
                <a:lnTo>
                  <a:pt x="13287" y="55887"/>
                </a:lnTo>
                <a:lnTo>
                  <a:pt x="13620" y="60277"/>
                </a:lnTo>
                <a:lnTo>
                  <a:pt x="13842" y="64791"/>
                </a:lnTo>
                <a:lnTo>
                  <a:pt x="14089" y="74040"/>
                </a:lnTo>
                <a:lnTo>
                  <a:pt x="14261" y="97661"/>
                </a:lnTo>
                <a:lnTo>
                  <a:pt x="15064" y="102413"/>
                </a:lnTo>
                <a:lnTo>
                  <a:pt x="16392" y="107169"/>
                </a:lnTo>
                <a:lnTo>
                  <a:pt x="18071" y="111928"/>
                </a:lnTo>
                <a:lnTo>
                  <a:pt x="19191" y="116687"/>
                </a:lnTo>
                <a:lnTo>
                  <a:pt x="19938" y="121448"/>
                </a:lnTo>
                <a:lnTo>
                  <a:pt x="20435" y="126209"/>
                </a:lnTo>
                <a:lnTo>
                  <a:pt x="21561" y="130177"/>
                </a:lnTo>
                <a:lnTo>
                  <a:pt x="23105" y="133616"/>
                </a:lnTo>
                <a:lnTo>
                  <a:pt x="24928" y="136702"/>
                </a:lnTo>
                <a:lnTo>
                  <a:pt x="26144" y="139554"/>
                </a:lnTo>
                <a:lnTo>
                  <a:pt x="26954" y="142248"/>
                </a:lnTo>
                <a:lnTo>
                  <a:pt x="27494" y="144839"/>
                </a:lnTo>
                <a:lnTo>
                  <a:pt x="28647" y="147359"/>
                </a:lnTo>
                <a:lnTo>
                  <a:pt x="30211" y="149833"/>
                </a:lnTo>
                <a:lnTo>
                  <a:pt x="32046" y="152276"/>
                </a:lnTo>
                <a:lnTo>
                  <a:pt x="33270" y="154699"/>
                </a:lnTo>
                <a:lnTo>
                  <a:pt x="34087" y="157108"/>
                </a:lnTo>
                <a:lnTo>
                  <a:pt x="34993" y="161901"/>
                </a:lnTo>
                <a:lnTo>
                  <a:pt x="35396" y="166677"/>
                </a:lnTo>
                <a:lnTo>
                  <a:pt x="36297" y="169062"/>
                </a:lnTo>
                <a:lnTo>
                  <a:pt x="37692" y="171445"/>
                </a:lnTo>
                <a:lnTo>
                  <a:pt x="42845" y="178570"/>
                </a:lnTo>
                <a:lnTo>
                  <a:pt x="42862" y="17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53"/>
          <p:cNvSpPr/>
          <p:nvPr/>
        </p:nvSpPr>
        <p:spPr>
          <a:xfrm>
            <a:off x="7258058" y="828682"/>
            <a:ext cx="207036" cy="214277"/>
          </a:xfrm>
          <a:custGeom>
            <a:avLst/>
            <a:gdLst/>
            <a:ahLst/>
            <a:cxnLst/>
            <a:rect l="0" t="0" r="0" b="0"/>
            <a:pathLst>
              <a:path w="207036" h="214277">
                <a:moveTo>
                  <a:pt x="150010" y="7136"/>
                </a:moveTo>
                <a:lnTo>
                  <a:pt x="150010" y="80"/>
                </a:lnTo>
                <a:lnTo>
                  <a:pt x="144307" y="10"/>
                </a:lnTo>
                <a:lnTo>
                  <a:pt x="140067" y="0"/>
                </a:lnTo>
                <a:lnTo>
                  <a:pt x="137825" y="791"/>
                </a:lnTo>
                <a:lnTo>
                  <a:pt x="133217" y="3787"/>
                </a:lnTo>
                <a:lnTo>
                  <a:pt x="130084" y="4904"/>
                </a:lnTo>
                <a:lnTo>
                  <a:pt x="126408" y="5648"/>
                </a:lnTo>
                <a:lnTo>
                  <a:pt x="122369" y="6144"/>
                </a:lnTo>
                <a:lnTo>
                  <a:pt x="118088" y="7269"/>
                </a:lnTo>
                <a:lnTo>
                  <a:pt x="113648" y="8812"/>
                </a:lnTo>
                <a:lnTo>
                  <a:pt x="109100" y="10635"/>
                </a:lnTo>
                <a:lnTo>
                  <a:pt x="104480" y="12643"/>
                </a:lnTo>
                <a:lnTo>
                  <a:pt x="95114" y="16992"/>
                </a:lnTo>
                <a:lnTo>
                  <a:pt x="89601" y="18469"/>
                </a:lnTo>
                <a:lnTo>
                  <a:pt x="83543" y="19454"/>
                </a:lnTo>
                <a:lnTo>
                  <a:pt x="77124" y="20111"/>
                </a:lnTo>
                <a:lnTo>
                  <a:pt x="72051" y="21342"/>
                </a:lnTo>
                <a:lnTo>
                  <a:pt x="67874" y="22957"/>
                </a:lnTo>
                <a:lnTo>
                  <a:pt x="51677" y="31252"/>
                </a:lnTo>
                <a:lnTo>
                  <a:pt x="23742" y="45263"/>
                </a:lnTo>
                <a:lnTo>
                  <a:pt x="19794" y="47635"/>
                </a:lnTo>
                <a:lnTo>
                  <a:pt x="16369" y="50011"/>
                </a:lnTo>
                <a:lnTo>
                  <a:pt x="8959" y="55734"/>
                </a:lnTo>
                <a:lnTo>
                  <a:pt x="3884" y="60517"/>
                </a:lnTo>
                <a:lnTo>
                  <a:pt x="2586" y="62567"/>
                </a:lnTo>
                <a:lnTo>
                  <a:pt x="760" y="68451"/>
                </a:lnTo>
                <a:lnTo>
                  <a:pt x="333" y="70106"/>
                </a:lnTo>
                <a:lnTo>
                  <a:pt x="92" y="74830"/>
                </a:lnTo>
                <a:lnTo>
                  <a:pt x="0" y="84396"/>
                </a:lnTo>
                <a:lnTo>
                  <a:pt x="2112" y="87247"/>
                </a:lnTo>
                <a:lnTo>
                  <a:pt x="3787" y="89118"/>
                </a:lnTo>
                <a:lnTo>
                  <a:pt x="4903" y="91160"/>
                </a:lnTo>
                <a:lnTo>
                  <a:pt x="6143" y="95545"/>
                </a:lnTo>
                <a:lnTo>
                  <a:pt x="8062" y="97031"/>
                </a:lnTo>
                <a:lnTo>
                  <a:pt x="14426" y="98683"/>
                </a:lnTo>
                <a:lnTo>
                  <a:pt x="20430" y="101534"/>
                </a:lnTo>
                <a:lnTo>
                  <a:pt x="23142" y="103406"/>
                </a:lnTo>
                <a:lnTo>
                  <a:pt x="28272" y="105485"/>
                </a:lnTo>
                <a:lnTo>
                  <a:pt x="33993" y="106409"/>
                </a:lnTo>
                <a:lnTo>
                  <a:pt x="37740" y="106656"/>
                </a:lnTo>
                <a:lnTo>
                  <a:pt x="41826" y="106820"/>
                </a:lnTo>
                <a:lnTo>
                  <a:pt x="50599" y="107003"/>
                </a:lnTo>
                <a:lnTo>
                  <a:pt x="154687" y="107149"/>
                </a:lnTo>
                <a:lnTo>
                  <a:pt x="159479" y="107943"/>
                </a:lnTo>
                <a:lnTo>
                  <a:pt x="164261" y="109265"/>
                </a:lnTo>
                <a:lnTo>
                  <a:pt x="169035" y="110941"/>
                </a:lnTo>
                <a:lnTo>
                  <a:pt x="173012" y="112852"/>
                </a:lnTo>
                <a:lnTo>
                  <a:pt x="176457" y="114920"/>
                </a:lnTo>
                <a:lnTo>
                  <a:pt x="182402" y="118540"/>
                </a:lnTo>
                <a:lnTo>
                  <a:pt x="187690" y="120149"/>
                </a:lnTo>
                <a:lnTo>
                  <a:pt x="192686" y="122981"/>
                </a:lnTo>
                <a:lnTo>
                  <a:pt x="197552" y="126885"/>
                </a:lnTo>
                <a:lnTo>
                  <a:pt x="203960" y="132752"/>
                </a:lnTo>
                <a:lnTo>
                  <a:pt x="205738" y="134403"/>
                </a:lnTo>
                <a:lnTo>
                  <a:pt x="206528" y="139370"/>
                </a:lnTo>
                <a:lnTo>
                  <a:pt x="206739" y="142917"/>
                </a:lnTo>
                <a:lnTo>
                  <a:pt x="206973" y="148975"/>
                </a:lnTo>
                <a:lnTo>
                  <a:pt x="207035" y="151702"/>
                </a:lnTo>
                <a:lnTo>
                  <a:pt x="206284" y="154313"/>
                </a:lnTo>
                <a:lnTo>
                  <a:pt x="203331" y="159332"/>
                </a:lnTo>
                <a:lnTo>
                  <a:pt x="201433" y="162575"/>
                </a:lnTo>
                <a:lnTo>
                  <a:pt x="199373" y="166324"/>
                </a:lnTo>
                <a:lnTo>
                  <a:pt x="197207" y="170412"/>
                </a:lnTo>
                <a:lnTo>
                  <a:pt x="192683" y="177070"/>
                </a:lnTo>
                <a:lnTo>
                  <a:pt x="190364" y="179957"/>
                </a:lnTo>
                <a:lnTo>
                  <a:pt x="187231" y="182675"/>
                </a:lnTo>
                <a:lnTo>
                  <a:pt x="183555" y="185281"/>
                </a:lnTo>
                <a:lnTo>
                  <a:pt x="179519" y="187812"/>
                </a:lnTo>
                <a:lnTo>
                  <a:pt x="176032" y="190293"/>
                </a:lnTo>
                <a:lnTo>
                  <a:pt x="170042" y="195166"/>
                </a:lnTo>
                <a:lnTo>
                  <a:pt x="166539" y="197577"/>
                </a:lnTo>
                <a:lnTo>
                  <a:pt x="162617" y="199978"/>
                </a:lnTo>
                <a:lnTo>
                  <a:pt x="158415" y="202372"/>
                </a:lnTo>
                <a:lnTo>
                  <a:pt x="154026" y="203969"/>
                </a:lnTo>
                <a:lnTo>
                  <a:pt x="149513" y="205033"/>
                </a:lnTo>
                <a:lnTo>
                  <a:pt x="144916" y="205742"/>
                </a:lnTo>
                <a:lnTo>
                  <a:pt x="140264" y="207009"/>
                </a:lnTo>
                <a:lnTo>
                  <a:pt x="135575" y="208647"/>
                </a:lnTo>
                <a:lnTo>
                  <a:pt x="130862" y="210533"/>
                </a:lnTo>
                <a:lnTo>
                  <a:pt x="125339" y="211790"/>
                </a:lnTo>
                <a:lnTo>
                  <a:pt x="119275" y="212629"/>
                </a:lnTo>
                <a:lnTo>
                  <a:pt x="107775" y="213560"/>
                </a:lnTo>
                <a:lnTo>
                  <a:pt x="100019" y="213974"/>
                </a:lnTo>
                <a:lnTo>
                  <a:pt x="93925" y="214158"/>
                </a:lnTo>
                <a:lnTo>
                  <a:pt x="83546" y="214276"/>
                </a:lnTo>
                <a:lnTo>
                  <a:pt x="81095" y="213492"/>
                </a:lnTo>
                <a:lnTo>
                  <a:pt x="76254" y="210504"/>
                </a:lnTo>
                <a:lnTo>
                  <a:pt x="71457" y="208647"/>
                </a:lnTo>
                <a:lnTo>
                  <a:pt x="64285" y="207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54"/>
          <p:cNvSpPr/>
          <p:nvPr/>
        </p:nvSpPr>
        <p:spPr>
          <a:xfrm>
            <a:off x="5186362" y="750093"/>
            <a:ext cx="350045" cy="57151"/>
          </a:xfrm>
          <a:custGeom>
            <a:avLst/>
            <a:gdLst/>
            <a:ahLst/>
            <a:cxnLst/>
            <a:rect l="0" t="0" r="0" b="0"/>
            <a:pathLst>
              <a:path w="350045" h="57151">
                <a:moveTo>
                  <a:pt x="0" y="57150"/>
                </a:moveTo>
                <a:lnTo>
                  <a:pt x="13287" y="57150"/>
                </a:lnTo>
                <a:lnTo>
                  <a:pt x="14414" y="56357"/>
                </a:lnTo>
                <a:lnTo>
                  <a:pt x="15959" y="55034"/>
                </a:lnTo>
                <a:lnTo>
                  <a:pt x="20350" y="51000"/>
                </a:lnTo>
                <a:lnTo>
                  <a:pt x="23068" y="50448"/>
                </a:lnTo>
                <a:lnTo>
                  <a:pt x="32045" y="50032"/>
                </a:lnTo>
                <a:lnTo>
                  <a:pt x="34064" y="50817"/>
                </a:lnTo>
                <a:lnTo>
                  <a:pt x="36203" y="52135"/>
                </a:lnTo>
                <a:lnTo>
                  <a:pt x="38423" y="53807"/>
                </a:lnTo>
                <a:lnTo>
                  <a:pt x="41490" y="54921"/>
                </a:lnTo>
                <a:lnTo>
                  <a:pt x="49132" y="56160"/>
                </a:lnTo>
                <a:lnTo>
                  <a:pt x="58567" y="56857"/>
                </a:lnTo>
                <a:lnTo>
                  <a:pt x="66389" y="57063"/>
                </a:lnTo>
                <a:lnTo>
                  <a:pt x="68866" y="56299"/>
                </a:lnTo>
                <a:lnTo>
                  <a:pt x="71311" y="54995"/>
                </a:lnTo>
                <a:lnTo>
                  <a:pt x="73734" y="53332"/>
                </a:lnTo>
                <a:lnTo>
                  <a:pt x="76938" y="52224"/>
                </a:lnTo>
                <a:lnTo>
                  <a:pt x="84730" y="50992"/>
                </a:lnTo>
                <a:lnTo>
                  <a:pt x="94250" y="50299"/>
                </a:lnTo>
                <a:lnTo>
                  <a:pt x="102098" y="50093"/>
                </a:lnTo>
                <a:lnTo>
                  <a:pt x="126598" y="50014"/>
                </a:lnTo>
                <a:lnTo>
                  <a:pt x="130437" y="49218"/>
                </a:lnTo>
                <a:lnTo>
                  <a:pt x="133789" y="47893"/>
                </a:lnTo>
                <a:lnTo>
                  <a:pt x="136818" y="46216"/>
                </a:lnTo>
                <a:lnTo>
                  <a:pt x="140425" y="45099"/>
                </a:lnTo>
                <a:lnTo>
                  <a:pt x="148665" y="43856"/>
                </a:lnTo>
                <a:lnTo>
                  <a:pt x="157619" y="43304"/>
                </a:lnTo>
                <a:lnTo>
                  <a:pt x="162230" y="43157"/>
                </a:lnTo>
                <a:lnTo>
                  <a:pt x="166096" y="42265"/>
                </a:lnTo>
                <a:lnTo>
                  <a:pt x="169469" y="40877"/>
                </a:lnTo>
                <a:lnTo>
                  <a:pt x="172510" y="39158"/>
                </a:lnTo>
                <a:lnTo>
                  <a:pt x="176126" y="38011"/>
                </a:lnTo>
                <a:lnTo>
                  <a:pt x="184376" y="36738"/>
                </a:lnTo>
                <a:lnTo>
                  <a:pt x="193335" y="36172"/>
                </a:lnTo>
                <a:lnTo>
                  <a:pt x="197946" y="36021"/>
                </a:lnTo>
                <a:lnTo>
                  <a:pt x="202608" y="35127"/>
                </a:lnTo>
                <a:lnTo>
                  <a:pt x="207303" y="33737"/>
                </a:lnTo>
                <a:lnTo>
                  <a:pt x="212021" y="32016"/>
                </a:lnTo>
                <a:lnTo>
                  <a:pt x="216754" y="30869"/>
                </a:lnTo>
                <a:lnTo>
                  <a:pt x="226245" y="29595"/>
                </a:lnTo>
                <a:lnTo>
                  <a:pt x="230999" y="28461"/>
                </a:lnTo>
                <a:lnTo>
                  <a:pt x="235755" y="26912"/>
                </a:lnTo>
                <a:lnTo>
                  <a:pt x="240514" y="25085"/>
                </a:lnTo>
                <a:lnTo>
                  <a:pt x="245274" y="23867"/>
                </a:lnTo>
                <a:lnTo>
                  <a:pt x="254796" y="22514"/>
                </a:lnTo>
                <a:lnTo>
                  <a:pt x="265289" y="21752"/>
                </a:lnTo>
                <a:lnTo>
                  <a:pt x="268141" y="20852"/>
                </a:lnTo>
                <a:lnTo>
                  <a:pt x="270835" y="19457"/>
                </a:lnTo>
                <a:lnTo>
                  <a:pt x="273426" y="17734"/>
                </a:lnTo>
                <a:lnTo>
                  <a:pt x="276740" y="16585"/>
                </a:lnTo>
                <a:lnTo>
                  <a:pt x="284656" y="15309"/>
                </a:lnTo>
                <a:lnTo>
                  <a:pt x="293466" y="14742"/>
                </a:lnTo>
                <a:lnTo>
                  <a:pt x="305234" y="14422"/>
                </a:lnTo>
                <a:lnTo>
                  <a:pt x="308264" y="14377"/>
                </a:lnTo>
                <a:lnTo>
                  <a:pt x="311078" y="13554"/>
                </a:lnTo>
                <a:lnTo>
                  <a:pt x="313748" y="12211"/>
                </a:lnTo>
                <a:lnTo>
                  <a:pt x="316322" y="10522"/>
                </a:lnTo>
                <a:lnTo>
                  <a:pt x="318831" y="9396"/>
                </a:lnTo>
                <a:lnTo>
                  <a:pt x="323736" y="8145"/>
                </a:lnTo>
                <a:lnTo>
                  <a:pt x="330960" y="7441"/>
                </a:lnTo>
                <a:lnTo>
                  <a:pt x="333353" y="6548"/>
                </a:lnTo>
                <a:lnTo>
                  <a:pt x="335742" y="5159"/>
                </a:lnTo>
                <a:lnTo>
                  <a:pt x="338127" y="3439"/>
                </a:lnTo>
                <a:lnTo>
                  <a:pt x="340512" y="2293"/>
                </a:lnTo>
                <a:lnTo>
                  <a:pt x="346867" y="680"/>
                </a:lnTo>
                <a:lnTo>
                  <a:pt x="35004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55"/>
          <p:cNvSpPr/>
          <p:nvPr/>
        </p:nvSpPr>
        <p:spPr>
          <a:xfrm>
            <a:off x="1264478" y="321468"/>
            <a:ext cx="285716" cy="907258"/>
          </a:xfrm>
          <a:custGeom>
            <a:avLst/>
            <a:gdLst/>
            <a:ahLst/>
            <a:cxnLst/>
            <a:rect l="0" t="0" r="0" b="0"/>
            <a:pathLst>
              <a:path w="285716" h="907258">
                <a:moveTo>
                  <a:pt x="171415" y="0"/>
                </a:moveTo>
                <a:lnTo>
                  <a:pt x="164297" y="0"/>
                </a:lnTo>
                <a:lnTo>
                  <a:pt x="160487" y="3793"/>
                </a:lnTo>
                <a:lnTo>
                  <a:pt x="159367" y="5703"/>
                </a:lnTo>
                <a:lnTo>
                  <a:pt x="156998" y="12185"/>
                </a:lnTo>
                <a:lnTo>
                  <a:pt x="149488" y="23603"/>
                </a:lnTo>
                <a:lnTo>
                  <a:pt x="142693" y="36362"/>
                </a:lnTo>
                <a:lnTo>
                  <a:pt x="133286" y="54896"/>
                </a:lnTo>
                <a:lnTo>
                  <a:pt x="126423" y="64351"/>
                </a:lnTo>
                <a:lnTo>
                  <a:pt x="118875" y="73844"/>
                </a:lnTo>
                <a:lnTo>
                  <a:pt x="112874" y="83355"/>
                </a:lnTo>
                <a:lnTo>
                  <a:pt x="105445" y="94991"/>
                </a:lnTo>
                <a:lnTo>
                  <a:pt x="97645" y="108099"/>
                </a:lnTo>
                <a:lnTo>
                  <a:pt x="91533" y="121863"/>
                </a:lnTo>
                <a:lnTo>
                  <a:pt x="84054" y="135918"/>
                </a:lnTo>
                <a:lnTo>
                  <a:pt x="75438" y="150102"/>
                </a:lnTo>
                <a:lnTo>
                  <a:pt x="66317" y="164343"/>
                </a:lnTo>
                <a:lnTo>
                  <a:pt x="59088" y="178610"/>
                </a:lnTo>
                <a:lnTo>
                  <a:pt x="52436" y="193683"/>
                </a:lnTo>
                <a:lnTo>
                  <a:pt x="44188" y="210965"/>
                </a:lnTo>
                <a:lnTo>
                  <a:pt x="37347" y="227112"/>
                </a:lnTo>
                <a:lnTo>
                  <a:pt x="29033" y="251707"/>
                </a:lnTo>
                <a:lnTo>
                  <a:pt x="21542" y="276986"/>
                </a:lnTo>
                <a:lnTo>
                  <a:pt x="17493" y="292968"/>
                </a:lnTo>
                <a:lnTo>
                  <a:pt x="14419" y="319021"/>
                </a:lnTo>
                <a:lnTo>
                  <a:pt x="8834" y="342969"/>
                </a:lnTo>
                <a:lnTo>
                  <a:pt x="2946" y="369026"/>
                </a:lnTo>
                <a:lnTo>
                  <a:pt x="848" y="392181"/>
                </a:lnTo>
                <a:lnTo>
                  <a:pt x="227" y="414916"/>
                </a:lnTo>
                <a:lnTo>
                  <a:pt x="0" y="456179"/>
                </a:lnTo>
                <a:lnTo>
                  <a:pt x="3768" y="482121"/>
                </a:lnTo>
                <a:lnTo>
                  <a:pt x="6119" y="506124"/>
                </a:lnTo>
                <a:lnTo>
                  <a:pt x="6816" y="532109"/>
                </a:lnTo>
                <a:lnTo>
                  <a:pt x="7022" y="559917"/>
                </a:lnTo>
                <a:lnTo>
                  <a:pt x="10876" y="588265"/>
                </a:lnTo>
                <a:lnTo>
                  <a:pt x="17044" y="612980"/>
                </a:lnTo>
                <a:lnTo>
                  <a:pt x="26240" y="647574"/>
                </a:lnTo>
                <a:lnTo>
                  <a:pt x="34121" y="670770"/>
                </a:lnTo>
                <a:lnTo>
                  <a:pt x="41868" y="685470"/>
                </a:lnTo>
                <a:lnTo>
                  <a:pt x="48487" y="702058"/>
                </a:lnTo>
                <a:lnTo>
                  <a:pt x="59203" y="734785"/>
                </a:lnTo>
                <a:lnTo>
                  <a:pt x="66245" y="747523"/>
                </a:lnTo>
                <a:lnTo>
                  <a:pt x="74667" y="759270"/>
                </a:lnTo>
                <a:lnTo>
                  <a:pt x="83701" y="772429"/>
                </a:lnTo>
                <a:lnTo>
                  <a:pt x="88333" y="778477"/>
                </a:lnTo>
                <a:lnTo>
                  <a:pt x="93008" y="784098"/>
                </a:lnTo>
                <a:lnTo>
                  <a:pt x="97713" y="789432"/>
                </a:lnTo>
                <a:lnTo>
                  <a:pt x="107173" y="799592"/>
                </a:lnTo>
                <a:lnTo>
                  <a:pt x="115876" y="809399"/>
                </a:lnTo>
                <a:lnTo>
                  <a:pt x="122389" y="819050"/>
                </a:lnTo>
                <a:lnTo>
                  <a:pt x="126825" y="823846"/>
                </a:lnTo>
                <a:lnTo>
                  <a:pt x="132164" y="828631"/>
                </a:lnTo>
                <a:lnTo>
                  <a:pt x="138104" y="833408"/>
                </a:lnTo>
                <a:lnTo>
                  <a:pt x="143651" y="837387"/>
                </a:lnTo>
                <a:lnTo>
                  <a:pt x="148937" y="840833"/>
                </a:lnTo>
                <a:lnTo>
                  <a:pt x="154049" y="843924"/>
                </a:lnTo>
                <a:lnTo>
                  <a:pt x="166078" y="851592"/>
                </a:lnTo>
                <a:lnTo>
                  <a:pt x="172620" y="855859"/>
                </a:lnTo>
                <a:lnTo>
                  <a:pt x="179362" y="859498"/>
                </a:lnTo>
                <a:lnTo>
                  <a:pt x="186238" y="862718"/>
                </a:lnTo>
                <a:lnTo>
                  <a:pt x="193203" y="865658"/>
                </a:lnTo>
                <a:lnTo>
                  <a:pt x="205176" y="871041"/>
                </a:lnTo>
                <a:lnTo>
                  <a:pt x="210591" y="873588"/>
                </a:lnTo>
                <a:lnTo>
                  <a:pt x="215789" y="875286"/>
                </a:lnTo>
                <a:lnTo>
                  <a:pt x="220841" y="876418"/>
                </a:lnTo>
                <a:lnTo>
                  <a:pt x="225797" y="877172"/>
                </a:lnTo>
                <a:lnTo>
                  <a:pt x="230689" y="878469"/>
                </a:lnTo>
                <a:lnTo>
                  <a:pt x="235537" y="880127"/>
                </a:lnTo>
                <a:lnTo>
                  <a:pt x="240357" y="882027"/>
                </a:lnTo>
                <a:lnTo>
                  <a:pt x="245158" y="884087"/>
                </a:lnTo>
                <a:lnTo>
                  <a:pt x="254725" y="888492"/>
                </a:lnTo>
                <a:lnTo>
                  <a:pt x="262152" y="893096"/>
                </a:lnTo>
                <a:lnTo>
                  <a:pt x="265244" y="895435"/>
                </a:lnTo>
                <a:lnTo>
                  <a:pt x="270796" y="898034"/>
                </a:lnTo>
                <a:lnTo>
                  <a:pt x="273388" y="898727"/>
                </a:lnTo>
                <a:lnTo>
                  <a:pt x="278384" y="901613"/>
                </a:lnTo>
                <a:lnTo>
                  <a:pt x="285715" y="907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56"/>
          <p:cNvSpPr/>
          <p:nvPr/>
        </p:nvSpPr>
        <p:spPr>
          <a:xfrm>
            <a:off x="2428875" y="371475"/>
            <a:ext cx="285719" cy="835514"/>
          </a:xfrm>
          <a:custGeom>
            <a:avLst/>
            <a:gdLst/>
            <a:ahLst/>
            <a:cxnLst/>
            <a:rect l="0" t="0" r="0" b="0"/>
            <a:pathLst>
              <a:path w="285719" h="835514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8819" y="14783"/>
                </a:lnTo>
                <a:lnTo>
                  <a:pt x="10641" y="16999"/>
                </a:lnTo>
                <a:lnTo>
                  <a:pt x="12650" y="18476"/>
                </a:lnTo>
                <a:lnTo>
                  <a:pt x="16999" y="20118"/>
                </a:lnTo>
                <a:lnTo>
                  <a:pt x="19270" y="22143"/>
                </a:lnTo>
                <a:lnTo>
                  <a:pt x="27052" y="31784"/>
                </a:lnTo>
                <a:lnTo>
                  <a:pt x="34777" y="37409"/>
                </a:lnTo>
                <a:lnTo>
                  <a:pt x="41385" y="42555"/>
                </a:lnTo>
                <a:lnTo>
                  <a:pt x="44259" y="45039"/>
                </a:lnTo>
                <a:lnTo>
                  <a:pt x="52095" y="56119"/>
                </a:lnTo>
                <a:lnTo>
                  <a:pt x="59137" y="64894"/>
                </a:lnTo>
                <a:lnTo>
                  <a:pt x="66764" y="73291"/>
                </a:lnTo>
                <a:lnTo>
                  <a:pt x="72800" y="79669"/>
                </a:lnTo>
                <a:lnTo>
                  <a:pt x="77108" y="83275"/>
                </a:lnTo>
                <a:lnTo>
                  <a:pt x="82362" y="87267"/>
                </a:lnTo>
                <a:lnTo>
                  <a:pt x="88245" y="91515"/>
                </a:lnTo>
                <a:lnTo>
                  <a:pt x="93755" y="95935"/>
                </a:lnTo>
                <a:lnTo>
                  <a:pt x="99016" y="100469"/>
                </a:lnTo>
                <a:lnTo>
                  <a:pt x="104110" y="105079"/>
                </a:lnTo>
                <a:lnTo>
                  <a:pt x="114004" y="114435"/>
                </a:lnTo>
                <a:lnTo>
                  <a:pt x="133291" y="133376"/>
                </a:lnTo>
                <a:lnTo>
                  <a:pt x="138073" y="138924"/>
                </a:lnTo>
                <a:lnTo>
                  <a:pt x="142849" y="145003"/>
                </a:lnTo>
                <a:lnTo>
                  <a:pt x="147620" y="151437"/>
                </a:lnTo>
                <a:lnTo>
                  <a:pt x="152388" y="157314"/>
                </a:lnTo>
                <a:lnTo>
                  <a:pt x="157154" y="162820"/>
                </a:lnTo>
                <a:lnTo>
                  <a:pt x="161919" y="168078"/>
                </a:lnTo>
                <a:lnTo>
                  <a:pt x="166684" y="173964"/>
                </a:lnTo>
                <a:lnTo>
                  <a:pt x="171447" y="180270"/>
                </a:lnTo>
                <a:lnTo>
                  <a:pt x="180180" y="193626"/>
                </a:lnTo>
                <a:lnTo>
                  <a:pt x="186707" y="207499"/>
                </a:lnTo>
                <a:lnTo>
                  <a:pt x="194370" y="221603"/>
                </a:lnTo>
                <a:lnTo>
                  <a:pt x="202274" y="235809"/>
                </a:lnTo>
                <a:lnTo>
                  <a:pt x="215932" y="266448"/>
                </a:lnTo>
                <a:lnTo>
                  <a:pt x="224557" y="283521"/>
                </a:lnTo>
                <a:lnTo>
                  <a:pt x="229080" y="291408"/>
                </a:lnTo>
                <a:lnTo>
                  <a:pt x="237544" y="306521"/>
                </a:lnTo>
                <a:lnTo>
                  <a:pt x="243952" y="321175"/>
                </a:lnTo>
                <a:lnTo>
                  <a:pt x="252022" y="339020"/>
                </a:lnTo>
                <a:lnTo>
                  <a:pt x="259440" y="361947"/>
                </a:lnTo>
                <a:lnTo>
                  <a:pt x="266384" y="377559"/>
                </a:lnTo>
                <a:lnTo>
                  <a:pt x="273174" y="392435"/>
                </a:lnTo>
                <a:lnTo>
                  <a:pt x="279649" y="421388"/>
                </a:lnTo>
                <a:lnTo>
                  <a:pt x="283038" y="436521"/>
                </a:lnTo>
                <a:lnTo>
                  <a:pt x="284946" y="462097"/>
                </a:lnTo>
                <a:lnTo>
                  <a:pt x="285512" y="485109"/>
                </a:lnTo>
                <a:lnTo>
                  <a:pt x="285718" y="525198"/>
                </a:lnTo>
                <a:lnTo>
                  <a:pt x="281948" y="549049"/>
                </a:lnTo>
                <a:lnTo>
                  <a:pt x="278472" y="583351"/>
                </a:lnTo>
                <a:lnTo>
                  <a:pt x="273098" y="606497"/>
                </a:lnTo>
                <a:lnTo>
                  <a:pt x="265685" y="628436"/>
                </a:lnTo>
                <a:lnTo>
                  <a:pt x="258047" y="642842"/>
                </a:lnTo>
                <a:lnTo>
                  <a:pt x="251477" y="657182"/>
                </a:lnTo>
                <a:lnTo>
                  <a:pt x="245117" y="671493"/>
                </a:lnTo>
                <a:lnTo>
                  <a:pt x="236999" y="685791"/>
                </a:lnTo>
                <a:lnTo>
                  <a:pt x="228099" y="700083"/>
                </a:lnTo>
                <a:lnTo>
                  <a:pt x="223503" y="707228"/>
                </a:lnTo>
                <a:lnTo>
                  <a:pt x="218852" y="713579"/>
                </a:lnTo>
                <a:lnTo>
                  <a:pt x="214164" y="719401"/>
                </a:lnTo>
                <a:lnTo>
                  <a:pt x="209451" y="724869"/>
                </a:lnTo>
                <a:lnTo>
                  <a:pt x="204721" y="730896"/>
                </a:lnTo>
                <a:lnTo>
                  <a:pt x="199981" y="737295"/>
                </a:lnTo>
                <a:lnTo>
                  <a:pt x="195233" y="743942"/>
                </a:lnTo>
                <a:lnTo>
                  <a:pt x="190480" y="749961"/>
                </a:lnTo>
                <a:lnTo>
                  <a:pt x="185724" y="755562"/>
                </a:lnTo>
                <a:lnTo>
                  <a:pt x="177000" y="766017"/>
                </a:lnTo>
                <a:lnTo>
                  <a:pt x="170477" y="775956"/>
                </a:lnTo>
                <a:lnTo>
                  <a:pt x="162815" y="783548"/>
                </a:lnTo>
                <a:lnTo>
                  <a:pt x="154118" y="790362"/>
                </a:lnTo>
                <a:lnTo>
                  <a:pt x="149577" y="794402"/>
                </a:lnTo>
                <a:lnTo>
                  <a:pt x="141091" y="802330"/>
                </a:lnTo>
                <a:lnTo>
                  <a:pt x="131851" y="811255"/>
                </a:lnTo>
                <a:lnTo>
                  <a:pt x="119178" y="823813"/>
                </a:lnTo>
                <a:lnTo>
                  <a:pt x="116758" y="825434"/>
                </a:lnTo>
                <a:lnTo>
                  <a:pt x="111953" y="827234"/>
                </a:lnTo>
                <a:lnTo>
                  <a:pt x="104785" y="828248"/>
                </a:lnTo>
                <a:lnTo>
                  <a:pt x="102400" y="829184"/>
                </a:lnTo>
                <a:lnTo>
                  <a:pt x="93496" y="835360"/>
                </a:lnTo>
                <a:lnTo>
                  <a:pt x="93287" y="835513"/>
                </a:lnTo>
                <a:lnTo>
                  <a:pt x="93054" y="833566"/>
                </a:lnTo>
                <a:lnTo>
                  <a:pt x="92905" y="829641"/>
                </a:lnTo>
                <a:lnTo>
                  <a:pt x="92099" y="829319"/>
                </a:lnTo>
                <a:lnTo>
                  <a:pt x="85725" y="8286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57"/>
          <p:cNvSpPr/>
          <p:nvPr/>
        </p:nvSpPr>
        <p:spPr>
          <a:xfrm>
            <a:off x="2771902" y="378627"/>
            <a:ext cx="207042" cy="756888"/>
          </a:xfrm>
          <a:custGeom>
            <a:avLst/>
            <a:gdLst/>
            <a:ahLst/>
            <a:cxnLst/>
            <a:rect l="0" t="0" r="0" b="0"/>
            <a:pathLst>
              <a:path w="207042" h="756888">
                <a:moveTo>
                  <a:pt x="207041" y="21423"/>
                </a:moveTo>
                <a:lnTo>
                  <a:pt x="207041" y="0"/>
                </a:lnTo>
                <a:lnTo>
                  <a:pt x="203249" y="3786"/>
                </a:lnTo>
                <a:lnTo>
                  <a:pt x="202132" y="5696"/>
                </a:lnTo>
                <a:lnTo>
                  <a:pt x="199766" y="12177"/>
                </a:lnTo>
                <a:lnTo>
                  <a:pt x="194390" y="19918"/>
                </a:lnTo>
                <a:lnTo>
                  <a:pt x="190042" y="27633"/>
                </a:lnTo>
                <a:lnTo>
                  <a:pt x="186977" y="31913"/>
                </a:lnTo>
                <a:lnTo>
                  <a:pt x="183346" y="36354"/>
                </a:lnTo>
                <a:lnTo>
                  <a:pt x="179338" y="40902"/>
                </a:lnTo>
                <a:lnTo>
                  <a:pt x="175873" y="45521"/>
                </a:lnTo>
                <a:lnTo>
                  <a:pt x="169905" y="54887"/>
                </a:lnTo>
                <a:lnTo>
                  <a:pt x="164607" y="64342"/>
                </a:lnTo>
                <a:lnTo>
                  <a:pt x="162083" y="69085"/>
                </a:lnTo>
                <a:lnTo>
                  <a:pt x="158019" y="73835"/>
                </a:lnTo>
                <a:lnTo>
                  <a:pt x="152929" y="78589"/>
                </a:lnTo>
                <a:lnTo>
                  <a:pt x="147154" y="83346"/>
                </a:lnTo>
                <a:lnTo>
                  <a:pt x="142510" y="88899"/>
                </a:lnTo>
                <a:lnTo>
                  <a:pt x="138620" y="94982"/>
                </a:lnTo>
                <a:lnTo>
                  <a:pt x="135234" y="101418"/>
                </a:lnTo>
                <a:lnTo>
                  <a:pt x="131388" y="107297"/>
                </a:lnTo>
                <a:lnTo>
                  <a:pt x="127237" y="112803"/>
                </a:lnTo>
                <a:lnTo>
                  <a:pt x="122882" y="118062"/>
                </a:lnTo>
                <a:lnTo>
                  <a:pt x="118392" y="123949"/>
                </a:lnTo>
                <a:lnTo>
                  <a:pt x="113810" y="130255"/>
                </a:lnTo>
                <a:lnTo>
                  <a:pt x="109169" y="136840"/>
                </a:lnTo>
                <a:lnTo>
                  <a:pt x="105280" y="144405"/>
                </a:lnTo>
                <a:lnTo>
                  <a:pt x="98843" y="161277"/>
                </a:lnTo>
                <a:lnTo>
                  <a:pt x="95222" y="169428"/>
                </a:lnTo>
                <a:lnTo>
                  <a:pt x="91220" y="177243"/>
                </a:lnTo>
                <a:lnTo>
                  <a:pt x="86965" y="184834"/>
                </a:lnTo>
                <a:lnTo>
                  <a:pt x="78003" y="201735"/>
                </a:lnTo>
                <a:lnTo>
                  <a:pt x="30821" y="295296"/>
                </a:lnTo>
                <a:lnTo>
                  <a:pt x="26855" y="304811"/>
                </a:lnTo>
                <a:lnTo>
                  <a:pt x="23417" y="314330"/>
                </a:lnTo>
                <a:lnTo>
                  <a:pt x="17481" y="334166"/>
                </a:lnTo>
                <a:lnTo>
                  <a:pt x="4759" y="387143"/>
                </a:lnTo>
                <a:lnTo>
                  <a:pt x="2044" y="406744"/>
                </a:lnTo>
                <a:lnTo>
                  <a:pt x="838" y="426039"/>
                </a:lnTo>
                <a:lnTo>
                  <a:pt x="302" y="445198"/>
                </a:lnTo>
                <a:lnTo>
                  <a:pt x="0" y="473834"/>
                </a:lnTo>
                <a:lnTo>
                  <a:pt x="2046" y="492899"/>
                </a:lnTo>
                <a:lnTo>
                  <a:pt x="4807" y="511161"/>
                </a:lnTo>
                <a:lnTo>
                  <a:pt x="6034" y="527215"/>
                </a:lnTo>
                <a:lnTo>
                  <a:pt x="8697" y="544405"/>
                </a:lnTo>
                <a:lnTo>
                  <a:pt x="12526" y="561834"/>
                </a:lnTo>
                <a:lnTo>
                  <a:pt x="16873" y="577518"/>
                </a:lnTo>
                <a:lnTo>
                  <a:pt x="21451" y="592426"/>
                </a:lnTo>
                <a:lnTo>
                  <a:pt x="26132" y="607783"/>
                </a:lnTo>
                <a:lnTo>
                  <a:pt x="30858" y="625192"/>
                </a:lnTo>
                <a:lnTo>
                  <a:pt x="34023" y="632692"/>
                </a:lnTo>
                <a:lnTo>
                  <a:pt x="37721" y="639279"/>
                </a:lnTo>
                <a:lnTo>
                  <a:pt x="41774" y="645258"/>
                </a:lnTo>
                <a:lnTo>
                  <a:pt x="45269" y="651625"/>
                </a:lnTo>
                <a:lnTo>
                  <a:pt x="51270" y="665050"/>
                </a:lnTo>
                <a:lnTo>
                  <a:pt x="54775" y="671964"/>
                </a:lnTo>
                <a:lnTo>
                  <a:pt x="58699" y="678954"/>
                </a:lnTo>
                <a:lnTo>
                  <a:pt x="62903" y="685996"/>
                </a:lnTo>
                <a:lnTo>
                  <a:pt x="66499" y="692278"/>
                </a:lnTo>
                <a:lnTo>
                  <a:pt x="72611" y="703491"/>
                </a:lnTo>
                <a:lnTo>
                  <a:pt x="76146" y="708703"/>
                </a:lnTo>
                <a:lnTo>
                  <a:pt x="80090" y="713766"/>
                </a:lnTo>
                <a:lnTo>
                  <a:pt x="84307" y="718729"/>
                </a:lnTo>
                <a:lnTo>
                  <a:pt x="88706" y="723625"/>
                </a:lnTo>
                <a:lnTo>
                  <a:pt x="97827" y="733298"/>
                </a:lnTo>
                <a:lnTo>
                  <a:pt x="108095" y="743876"/>
                </a:lnTo>
                <a:lnTo>
                  <a:pt x="111708" y="745946"/>
                </a:lnTo>
                <a:lnTo>
                  <a:pt x="115705" y="747326"/>
                </a:lnTo>
                <a:lnTo>
                  <a:pt x="119956" y="748245"/>
                </a:lnTo>
                <a:lnTo>
                  <a:pt x="124378" y="749652"/>
                </a:lnTo>
                <a:lnTo>
                  <a:pt x="128914" y="751384"/>
                </a:lnTo>
                <a:lnTo>
                  <a:pt x="133525" y="753332"/>
                </a:lnTo>
                <a:lnTo>
                  <a:pt x="138187" y="754631"/>
                </a:lnTo>
                <a:lnTo>
                  <a:pt x="142882" y="755497"/>
                </a:lnTo>
                <a:lnTo>
                  <a:pt x="147600" y="756074"/>
                </a:lnTo>
                <a:lnTo>
                  <a:pt x="151538" y="756459"/>
                </a:lnTo>
                <a:lnTo>
                  <a:pt x="154958" y="756716"/>
                </a:lnTo>
                <a:lnTo>
                  <a:pt x="158032" y="756887"/>
                </a:lnTo>
                <a:lnTo>
                  <a:pt x="160875" y="756207"/>
                </a:lnTo>
                <a:lnTo>
                  <a:pt x="166150" y="753335"/>
                </a:lnTo>
                <a:lnTo>
                  <a:pt x="171140" y="751529"/>
                </a:lnTo>
                <a:lnTo>
                  <a:pt x="178466" y="750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58"/>
          <p:cNvSpPr/>
          <p:nvPr/>
        </p:nvSpPr>
        <p:spPr>
          <a:xfrm>
            <a:off x="3014662" y="500062"/>
            <a:ext cx="85726" cy="242764"/>
          </a:xfrm>
          <a:custGeom>
            <a:avLst/>
            <a:gdLst/>
            <a:ahLst/>
            <a:cxnLst/>
            <a:rect l="0" t="0" r="0" b="0"/>
            <a:pathLst>
              <a:path w="85726" h="242764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7" y="21578"/>
                </a:lnTo>
                <a:lnTo>
                  <a:pt x="3792" y="23911"/>
                </a:lnTo>
                <a:lnTo>
                  <a:pt x="5703" y="27053"/>
                </a:lnTo>
                <a:lnTo>
                  <a:pt x="7771" y="30735"/>
                </a:lnTo>
                <a:lnTo>
                  <a:pt x="9943" y="34778"/>
                </a:lnTo>
                <a:lnTo>
                  <a:pt x="11391" y="39060"/>
                </a:lnTo>
                <a:lnTo>
                  <a:pt x="12357" y="43503"/>
                </a:lnTo>
                <a:lnTo>
                  <a:pt x="13000" y="48052"/>
                </a:lnTo>
                <a:lnTo>
                  <a:pt x="14223" y="52672"/>
                </a:lnTo>
                <a:lnTo>
                  <a:pt x="15832" y="57340"/>
                </a:lnTo>
                <a:lnTo>
                  <a:pt x="17699" y="62039"/>
                </a:lnTo>
                <a:lnTo>
                  <a:pt x="21889" y="73610"/>
                </a:lnTo>
                <a:lnTo>
                  <a:pt x="24118" y="80030"/>
                </a:lnTo>
                <a:lnTo>
                  <a:pt x="25603" y="86691"/>
                </a:lnTo>
                <a:lnTo>
                  <a:pt x="26594" y="93513"/>
                </a:lnTo>
                <a:lnTo>
                  <a:pt x="27254" y="100442"/>
                </a:lnTo>
                <a:lnTo>
                  <a:pt x="28488" y="107442"/>
                </a:lnTo>
                <a:lnTo>
                  <a:pt x="30105" y="114491"/>
                </a:lnTo>
                <a:lnTo>
                  <a:pt x="31976" y="121571"/>
                </a:lnTo>
                <a:lnTo>
                  <a:pt x="36172" y="135788"/>
                </a:lnTo>
                <a:lnTo>
                  <a:pt x="38402" y="142913"/>
                </a:lnTo>
                <a:lnTo>
                  <a:pt x="40683" y="149250"/>
                </a:lnTo>
                <a:lnTo>
                  <a:pt x="42997" y="155063"/>
                </a:lnTo>
                <a:lnTo>
                  <a:pt x="45333" y="160525"/>
                </a:lnTo>
                <a:lnTo>
                  <a:pt x="46891" y="165754"/>
                </a:lnTo>
                <a:lnTo>
                  <a:pt x="47929" y="170828"/>
                </a:lnTo>
                <a:lnTo>
                  <a:pt x="48622" y="175798"/>
                </a:lnTo>
                <a:lnTo>
                  <a:pt x="49877" y="180698"/>
                </a:lnTo>
                <a:lnTo>
                  <a:pt x="51508" y="185553"/>
                </a:lnTo>
                <a:lnTo>
                  <a:pt x="53388" y="190377"/>
                </a:lnTo>
                <a:lnTo>
                  <a:pt x="55436" y="195181"/>
                </a:lnTo>
                <a:lnTo>
                  <a:pt x="59828" y="204751"/>
                </a:lnTo>
                <a:lnTo>
                  <a:pt x="62110" y="208732"/>
                </a:lnTo>
                <a:lnTo>
                  <a:pt x="64426" y="212180"/>
                </a:lnTo>
                <a:lnTo>
                  <a:pt x="66763" y="215272"/>
                </a:lnTo>
                <a:lnTo>
                  <a:pt x="69360" y="220824"/>
                </a:lnTo>
                <a:lnTo>
                  <a:pt x="70053" y="223416"/>
                </a:lnTo>
                <a:lnTo>
                  <a:pt x="71308" y="225938"/>
                </a:lnTo>
                <a:lnTo>
                  <a:pt x="72939" y="228413"/>
                </a:lnTo>
                <a:lnTo>
                  <a:pt x="74819" y="230856"/>
                </a:lnTo>
                <a:lnTo>
                  <a:pt x="76909" y="235688"/>
                </a:lnTo>
                <a:lnTo>
                  <a:pt x="78251" y="241465"/>
                </a:lnTo>
                <a:lnTo>
                  <a:pt x="79155" y="241939"/>
                </a:lnTo>
                <a:lnTo>
                  <a:pt x="80551" y="242255"/>
                </a:lnTo>
                <a:lnTo>
                  <a:pt x="84703" y="242763"/>
                </a:lnTo>
                <a:lnTo>
                  <a:pt x="85044" y="242011"/>
                </a:lnTo>
                <a:lnTo>
                  <a:pt x="85725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59"/>
          <p:cNvSpPr/>
          <p:nvPr/>
        </p:nvSpPr>
        <p:spPr>
          <a:xfrm>
            <a:off x="3129001" y="450082"/>
            <a:ext cx="228515" cy="271437"/>
          </a:xfrm>
          <a:custGeom>
            <a:avLst/>
            <a:gdLst/>
            <a:ahLst/>
            <a:cxnLst/>
            <a:rect l="0" t="0" r="0" b="0"/>
            <a:pathLst>
              <a:path w="228515" h="271437">
                <a:moveTo>
                  <a:pt x="149980" y="7118"/>
                </a:moveTo>
                <a:lnTo>
                  <a:pt x="149980" y="61"/>
                </a:lnTo>
                <a:lnTo>
                  <a:pt x="146187" y="0"/>
                </a:lnTo>
                <a:lnTo>
                  <a:pt x="144277" y="785"/>
                </a:lnTo>
                <a:lnTo>
                  <a:pt x="137001" y="5682"/>
                </a:lnTo>
                <a:lnTo>
                  <a:pt x="133390" y="7748"/>
                </a:lnTo>
                <a:lnTo>
                  <a:pt x="129395" y="9919"/>
                </a:lnTo>
                <a:lnTo>
                  <a:pt x="124350" y="12160"/>
                </a:lnTo>
                <a:lnTo>
                  <a:pt x="118606" y="14448"/>
                </a:lnTo>
                <a:lnTo>
                  <a:pt x="112395" y="16767"/>
                </a:lnTo>
                <a:lnTo>
                  <a:pt x="105873" y="19901"/>
                </a:lnTo>
                <a:lnTo>
                  <a:pt x="99144" y="23577"/>
                </a:lnTo>
                <a:lnTo>
                  <a:pt x="92277" y="27616"/>
                </a:lnTo>
                <a:lnTo>
                  <a:pt x="85318" y="31102"/>
                </a:lnTo>
                <a:lnTo>
                  <a:pt x="78297" y="34219"/>
                </a:lnTo>
                <a:lnTo>
                  <a:pt x="71235" y="37092"/>
                </a:lnTo>
                <a:lnTo>
                  <a:pt x="64939" y="39800"/>
                </a:lnTo>
                <a:lnTo>
                  <a:pt x="53711" y="44927"/>
                </a:lnTo>
                <a:lnTo>
                  <a:pt x="47701" y="47405"/>
                </a:lnTo>
                <a:lnTo>
                  <a:pt x="41313" y="49851"/>
                </a:lnTo>
                <a:lnTo>
                  <a:pt x="34672" y="52275"/>
                </a:lnTo>
                <a:lnTo>
                  <a:pt x="29452" y="54685"/>
                </a:lnTo>
                <a:lnTo>
                  <a:pt x="25178" y="57085"/>
                </a:lnTo>
                <a:lnTo>
                  <a:pt x="18312" y="61869"/>
                </a:lnTo>
                <a:lnTo>
                  <a:pt x="12615" y="66641"/>
                </a:lnTo>
                <a:lnTo>
                  <a:pt x="7437" y="71408"/>
                </a:lnTo>
                <a:lnTo>
                  <a:pt x="1438" y="77143"/>
                </a:lnTo>
                <a:lnTo>
                  <a:pt x="945" y="78408"/>
                </a:lnTo>
                <a:lnTo>
                  <a:pt x="253" y="83979"/>
                </a:lnTo>
                <a:lnTo>
                  <a:pt x="0" y="91519"/>
                </a:lnTo>
                <a:lnTo>
                  <a:pt x="2095" y="94371"/>
                </a:lnTo>
                <a:lnTo>
                  <a:pt x="7737" y="100439"/>
                </a:lnTo>
                <a:lnTo>
                  <a:pt x="31008" y="123888"/>
                </a:lnTo>
                <a:lnTo>
                  <a:pt x="32565" y="126240"/>
                </a:lnTo>
                <a:lnTo>
                  <a:pt x="35551" y="133341"/>
                </a:lnTo>
                <a:lnTo>
                  <a:pt x="40316" y="140473"/>
                </a:lnTo>
                <a:lnTo>
                  <a:pt x="41709" y="145232"/>
                </a:lnTo>
                <a:lnTo>
                  <a:pt x="42493" y="152374"/>
                </a:lnTo>
                <a:lnTo>
                  <a:pt x="42726" y="159518"/>
                </a:lnTo>
                <a:lnTo>
                  <a:pt x="42815" y="163862"/>
                </a:lnTo>
                <a:lnTo>
                  <a:pt x="48974" y="164243"/>
                </a:lnTo>
                <a:lnTo>
                  <a:pt x="53465" y="160477"/>
                </a:lnTo>
                <a:lnTo>
                  <a:pt x="56268" y="159363"/>
                </a:lnTo>
                <a:lnTo>
                  <a:pt x="59724" y="158621"/>
                </a:lnTo>
                <a:lnTo>
                  <a:pt x="63616" y="158126"/>
                </a:lnTo>
                <a:lnTo>
                  <a:pt x="67797" y="157002"/>
                </a:lnTo>
                <a:lnTo>
                  <a:pt x="72173" y="155459"/>
                </a:lnTo>
                <a:lnTo>
                  <a:pt x="76677" y="153637"/>
                </a:lnTo>
                <a:lnTo>
                  <a:pt x="83799" y="149496"/>
                </a:lnTo>
                <a:lnTo>
                  <a:pt x="86809" y="147280"/>
                </a:lnTo>
                <a:lnTo>
                  <a:pt x="91197" y="145009"/>
                </a:lnTo>
                <a:lnTo>
                  <a:pt x="96504" y="142702"/>
                </a:lnTo>
                <a:lnTo>
                  <a:pt x="102423" y="140369"/>
                </a:lnTo>
                <a:lnTo>
                  <a:pt x="107957" y="138815"/>
                </a:lnTo>
                <a:lnTo>
                  <a:pt x="113233" y="137778"/>
                </a:lnTo>
                <a:lnTo>
                  <a:pt x="118338" y="137087"/>
                </a:lnTo>
                <a:lnTo>
                  <a:pt x="124123" y="135833"/>
                </a:lnTo>
                <a:lnTo>
                  <a:pt x="130361" y="134203"/>
                </a:lnTo>
                <a:lnTo>
                  <a:pt x="136900" y="132322"/>
                </a:lnTo>
                <a:lnTo>
                  <a:pt x="142848" y="131069"/>
                </a:lnTo>
                <a:lnTo>
                  <a:pt x="148400" y="130233"/>
                </a:lnTo>
                <a:lnTo>
                  <a:pt x="153689" y="129676"/>
                </a:lnTo>
                <a:lnTo>
                  <a:pt x="159596" y="129304"/>
                </a:lnTo>
                <a:lnTo>
                  <a:pt x="172510" y="128891"/>
                </a:lnTo>
                <a:lnTo>
                  <a:pt x="185583" y="128659"/>
                </a:lnTo>
                <a:lnTo>
                  <a:pt x="189591" y="129420"/>
                </a:lnTo>
                <a:lnTo>
                  <a:pt x="193850" y="130721"/>
                </a:lnTo>
                <a:lnTo>
                  <a:pt x="198276" y="132383"/>
                </a:lnTo>
                <a:lnTo>
                  <a:pt x="202815" y="133490"/>
                </a:lnTo>
                <a:lnTo>
                  <a:pt x="207428" y="134228"/>
                </a:lnTo>
                <a:lnTo>
                  <a:pt x="212091" y="134721"/>
                </a:lnTo>
                <a:lnTo>
                  <a:pt x="215994" y="135842"/>
                </a:lnTo>
                <a:lnTo>
                  <a:pt x="222447" y="139206"/>
                </a:lnTo>
                <a:lnTo>
                  <a:pt x="224485" y="141214"/>
                </a:lnTo>
                <a:lnTo>
                  <a:pt x="225843" y="143346"/>
                </a:lnTo>
                <a:lnTo>
                  <a:pt x="227353" y="147832"/>
                </a:lnTo>
                <a:lnTo>
                  <a:pt x="228203" y="154821"/>
                </a:lnTo>
                <a:lnTo>
                  <a:pt x="228455" y="162712"/>
                </a:lnTo>
                <a:lnTo>
                  <a:pt x="228514" y="170462"/>
                </a:lnTo>
                <a:lnTo>
                  <a:pt x="227736" y="173958"/>
                </a:lnTo>
                <a:lnTo>
                  <a:pt x="224755" y="179958"/>
                </a:lnTo>
                <a:lnTo>
                  <a:pt x="218667" y="185271"/>
                </a:lnTo>
                <a:lnTo>
                  <a:pt x="214822" y="187799"/>
                </a:lnTo>
                <a:lnTo>
                  <a:pt x="208432" y="194841"/>
                </a:lnTo>
                <a:lnTo>
                  <a:pt x="205616" y="198942"/>
                </a:lnTo>
                <a:lnTo>
                  <a:pt x="202152" y="202469"/>
                </a:lnTo>
                <a:lnTo>
                  <a:pt x="198255" y="205614"/>
                </a:lnTo>
                <a:lnTo>
                  <a:pt x="194070" y="208505"/>
                </a:lnTo>
                <a:lnTo>
                  <a:pt x="189692" y="211226"/>
                </a:lnTo>
                <a:lnTo>
                  <a:pt x="185186" y="213833"/>
                </a:lnTo>
                <a:lnTo>
                  <a:pt x="175946" y="218848"/>
                </a:lnTo>
                <a:lnTo>
                  <a:pt x="166547" y="223722"/>
                </a:lnTo>
                <a:lnTo>
                  <a:pt x="161819" y="226927"/>
                </a:lnTo>
                <a:lnTo>
                  <a:pt x="157079" y="230651"/>
                </a:lnTo>
                <a:lnTo>
                  <a:pt x="152331" y="234721"/>
                </a:lnTo>
                <a:lnTo>
                  <a:pt x="147579" y="238228"/>
                </a:lnTo>
                <a:lnTo>
                  <a:pt x="142823" y="241360"/>
                </a:lnTo>
                <a:lnTo>
                  <a:pt x="138065" y="244242"/>
                </a:lnTo>
                <a:lnTo>
                  <a:pt x="133305" y="246957"/>
                </a:lnTo>
                <a:lnTo>
                  <a:pt x="123783" y="252090"/>
                </a:lnTo>
                <a:lnTo>
                  <a:pt x="119022" y="253776"/>
                </a:lnTo>
                <a:lnTo>
                  <a:pt x="114260" y="254900"/>
                </a:lnTo>
                <a:lnTo>
                  <a:pt x="109498" y="255650"/>
                </a:lnTo>
                <a:lnTo>
                  <a:pt x="104735" y="256943"/>
                </a:lnTo>
                <a:lnTo>
                  <a:pt x="99973" y="258599"/>
                </a:lnTo>
                <a:lnTo>
                  <a:pt x="95211" y="260497"/>
                </a:lnTo>
                <a:lnTo>
                  <a:pt x="91242" y="262556"/>
                </a:lnTo>
                <a:lnTo>
                  <a:pt x="84716" y="266960"/>
                </a:lnTo>
                <a:lnTo>
                  <a:pt x="79170" y="269447"/>
                </a:lnTo>
                <a:lnTo>
                  <a:pt x="71399" y="2714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60"/>
          <p:cNvSpPr/>
          <p:nvPr/>
        </p:nvSpPr>
        <p:spPr>
          <a:xfrm>
            <a:off x="3007518" y="757237"/>
            <a:ext cx="450058" cy="64295"/>
          </a:xfrm>
          <a:custGeom>
            <a:avLst/>
            <a:gdLst/>
            <a:ahLst/>
            <a:cxnLst/>
            <a:rect l="0" t="0" r="0" b="0"/>
            <a:pathLst>
              <a:path w="450058" h="64295">
                <a:moveTo>
                  <a:pt x="0" y="64294"/>
                </a:moveTo>
                <a:lnTo>
                  <a:pt x="23936" y="64294"/>
                </a:lnTo>
                <a:lnTo>
                  <a:pt x="27070" y="63500"/>
                </a:lnTo>
                <a:lnTo>
                  <a:pt x="30747" y="62177"/>
                </a:lnTo>
                <a:lnTo>
                  <a:pt x="34785" y="60501"/>
                </a:lnTo>
                <a:lnTo>
                  <a:pt x="43506" y="58640"/>
                </a:lnTo>
                <a:lnTo>
                  <a:pt x="55224" y="57591"/>
                </a:lnTo>
                <a:lnTo>
                  <a:pt x="58247" y="57444"/>
                </a:lnTo>
                <a:lnTo>
                  <a:pt x="62644" y="56552"/>
                </a:lnTo>
                <a:lnTo>
                  <a:pt x="67957" y="55164"/>
                </a:lnTo>
                <a:lnTo>
                  <a:pt x="73880" y="53445"/>
                </a:lnTo>
                <a:lnTo>
                  <a:pt x="84694" y="51534"/>
                </a:lnTo>
                <a:lnTo>
                  <a:pt x="95586" y="49892"/>
                </a:lnTo>
                <a:lnTo>
                  <a:pt x="101824" y="48342"/>
                </a:lnTo>
                <a:lnTo>
                  <a:pt x="108364" y="46516"/>
                </a:lnTo>
                <a:lnTo>
                  <a:pt x="115105" y="45298"/>
                </a:lnTo>
                <a:lnTo>
                  <a:pt x="128945" y="43945"/>
                </a:lnTo>
                <a:lnTo>
                  <a:pt x="135970" y="42790"/>
                </a:lnTo>
                <a:lnTo>
                  <a:pt x="143034" y="41227"/>
                </a:lnTo>
                <a:lnTo>
                  <a:pt x="150125" y="39391"/>
                </a:lnTo>
                <a:lnTo>
                  <a:pt x="157233" y="37373"/>
                </a:lnTo>
                <a:lnTo>
                  <a:pt x="171482" y="33014"/>
                </a:lnTo>
                <a:lnTo>
                  <a:pt x="178615" y="31535"/>
                </a:lnTo>
                <a:lnTo>
                  <a:pt x="185752" y="30548"/>
                </a:lnTo>
                <a:lnTo>
                  <a:pt x="192891" y="29890"/>
                </a:lnTo>
                <a:lnTo>
                  <a:pt x="200032" y="29452"/>
                </a:lnTo>
                <a:lnTo>
                  <a:pt x="214316" y="28965"/>
                </a:lnTo>
                <a:lnTo>
                  <a:pt x="221458" y="28041"/>
                </a:lnTo>
                <a:lnTo>
                  <a:pt x="228602" y="26632"/>
                </a:lnTo>
                <a:lnTo>
                  <a:pt x="235745" y="24898"/>
                </a:lnTo>
                <a:lnTo>
                  <a:pt x="243682" y="23742"/>
                </a:lnTo>
                <a:lnTo>
                  <a:pt x="252148" y="22972"/>
                </a:lnTo>
                <a:lnTo>
                  <a:pt x="268435" y="22116"/>
                </a:lnTo>
                <a:lnTo>
                  <a:pt x="280965" y="21736"/>
                </a:lnTo>
                <a:lnTo>
                  <a:pt x="287323" y="20840"/>
                </a:lnTo>
                <a:lnTo>
                  <a:pt x="293942" y="19450"/>
                </a:lnTo>
                <a:lnTo>
                  <a:pt x="300737" y="17729"/>
                </a:lnTo>
                <a:lnTo>
                  <a:pt x="312519" y="15817"/>
                </a:lnTo>
                <a:lnTo>
                  <a:pt x="323841" y="14174"/>
                </a:lnTo>
                <a:lnTo>
                  <a:pt x="330194" y="12624"/>
                </a:lnTo>
                <a:lnTo>
                  <a:pt x="336811" y="10797"/>
                </a:lnTo>
                <a:lnTo>
                  <a:pt x="342810" y="9579"/>
                </a:lnTo>
                <a:lnTo>
                  <a:pt x="353708" y="8226"/>
                </a:lnTo>
                <a:lnTo>
                  <a:pt x="365960" y="7625"/>
                </a:lnTo>
                <a:lnTo>
                  <a:pt x="385643" y="7239"/>
                </a:lnTo>
                <a:lnTo>
                  <a:pt x="389652" y="6413"/>
                </a:lnTo>
                <a:lnTo>
                  <a:pt x="393912" y="5069"/>
                </a:lnTo>
                <a:lnTo>
                  <a:pt x="398340" y="3380"/>
                </a:lnTo>
                <a:lnTo>
                  <a:pt x="407492" y="1502"/>
                </a:lnTo>
                <a:lnTo>
                  <a:pt x="419453" y="445"/>
                </a:lnTo>
                <a:lnTo>
                  <a:pt x="433121" y="59"/>
                </a:lnTo>
                <a:lnTo>
                  <a:pt x="4500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61"/>
          <p:cNvSpPr/>
          <p:nvPr/>
        </p:nvSpPr>
        <p:spPr>
          <a:xfrm>
            <a:off x="3264693" y="907256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6850" y="0"/>
                </a:lnTo>
                <a:lnTo>
                  <a:pt x="7742" y="794"/>
                </a:lnTo>
                <a:lnTo>
                  <a:pt x="10849" y="3792"/>
                </a:lnTo>
                <a:lnTo>
                  <a:pt x="17061" y="9943"/>
                </a:lnTo>
                <a:lnTo>
                  <a:pt x="18518" y="12185"/>
                </a:lnTo>
                <a:lnTo>
                  <a:pt x="20137" y="16792"/>
                </a:lnTo>
                <a:lnTo>
                  <a:pt x="20568" y="19926"/>
                </a:lnTo>
                <a:lnTo>
                  <a:pt x="20856" y="23603"/>
                </a:lnTo>
                <a:lnTo>
                  <a:pt x="21048" y="27641"/>
                </a:lnTo>
                <a:lnTo>
                  <a:pt x="21969" y="31921"/>
                </a:lnTo>
                <a:lnTo>
                  <a:pt x="23378" y="36362"/>
                </a:lnTo>
                <a:lnTo>
                  <a:pt x="25110" y="40910"/>
                </a:lnTo>
                <a:lnTo>
                  <a:pt x="26265" y="46323"/>
                </a:lnTo>
                <a:lnTo>
                  <a:pt x="27035" y="52313"/>
                </a:lnTo>
                <a:lnTo>
                  <a:pt x="27549" y="58688"/>
                </a:lnTo>
                <a:lnTo>
                  <a:pt x="27891" y="64525"/>
                </a:lnTo>
                <a:lnTo>
                  <a:pt x="28271" y="75244"/>
                </a:lnTo>
                <a:lnTo>
                  <a:pt x="28515" y="95061"/>
                </a:lnTo>
                <a:lnTo>
                  <a:pt x="28573" y="137135"/>
                </a:lnTo>
                <a:lnTo>
                  <a:pt x="29367" y="142223"/>
                </a:lnTo>
                <a:lnTo>
                  <a:pt x="30691" y="146409"/>
                </a:lnTo>
                <a:lnTo>
                  <a:pt x="32367" y="149994"/>
                </a:lnTo>
                <a:lnTo>
                  <a:pt x="33484" y="153971"/>
                </a:lnTo>
                <a:lnTo>
                  <a:pt x="34229" y="158209"/>
                </a:lnTo>
                <a:lnTo>
                  <a:pt x="34726" y="162623"/>
                </a:lnTo>
                <a:lnTo>
                  <a:pt x="35057" y="167153"/>
                </a:lnTo>
                <a:lnTo>
                  <a:pt x="35278" y="171760"/>
                </a:lnTo>
                <a:lnTo>
                  <a:pt x="35425" y="176419"/>
                </a:lnTo>
                <a:lnTo>
                  <a:pt x="36317" y="180319"/>
                </a:lnTo>
                <a:lnTo>
                  <a:pt x="37705" y="183712"/>
                </a:lnTo>
                <a:lnTo>
                  <a:pt x="41844" y="191070"/>
                </a:lnTo>
                <a:lnTo>
                  <a:pt x="42977" y="192467"/>
                </a:lnTo>
                <a:lnTo>
                  <a:pt x="44527" y="194193"/>
                </a:lnTo>
                <a:lnTo>
                  <a:pt x="49686" y="199683"/>
                </a:lnTo>
                <a:lnTo>
                  <a:pt x="50586" y="199797"/>
                </a:lnTo>
                <a:lnTo>
                  <a:pt x="51981" y="199873"/>
                </a:lnTo>
                <a:lnTo>
                  <a:pt x="57150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62"/>
          <p:cNvSpPr/>
          <p:nvPr/>
        </p:nvSpPr>
        <p:spPr>
          <a:xfrm>
            <a:off x="3450431" y="435768"/>
            <a:ext cx="221366" cy="692945"/>
          </a:xfrm>
          <a:custGeom>
            <a:avLst/>
            <a:gdLst/>
            <a:ahLst/>
            <a:cxnLst/>
            <a:rect l="0" t="0" r="0" b="0"/>
            <a:pathLst>
              <a:path w="221366" h="692945">
                <a:moveTo>
                  <a:pt x="0" y="0"/>
                </a:moveTo>
                <a:lnTo>
                  <a:pt x="34060" y="0"/>
                </a:lnTo>
                <a:lnTo>
                  <a:pt x="38582" y="794"/>
                </a:lnTo>
                <a:lnTo>
                  <a:pt x="43184" y="2117"/>
                </a:lnTo>
                <a:lnTo>
                  <a:pt x="47839" y="3793"/>
                </a:lnTo>
                <a:lnTo>
                  <a:pt x="52530" y="4910"/>
                </a:lnTo>
                <a:lnTo>
                  <a:pt x="57245" y="5655"/>
                </a:lnTo>
                <a:lnTo>
                  <a:pt x="61976" y="6151"/>
                </a:lnTo>
                <a:lnTo>
                  <a:pt x="66717" y="7276"/>
                </a:lnTo>
                <a:lnTo>
                  <a:pt x="71466" y="8819"/>
                </a:lnTo>
                <a:lnTo>
                  <a:pt x="76219" y="10642"/>
                </a:lnTo>
                <a:lnTo>
                  <a:pt x="80975" y="13445"/>
                </a:lnTo>
                <a:lnTo>
                  <a:pt x="85733" y="16901"/>
                </a:lnTo>
                <a:lnTo>
                  <a:pt x="90493" y="20792"/>
                </a:lnTo>
                <a:lnTo>
                  <a:pt x="95254" y="24180"/>
                </a:lnTo>
                <a:lnTo>
                  <a:pt x="100015" y="27233"/>
                </a:lnTo>
                <a:lnTo>
                  <a:pt x="104777" y="30062"/>
                </a:lnTo>
                <a:lnTo>
                  <a:pt x="109538" y="33535"/>
                </a:lnTo>
                <a:lnTo>
                  <a:pt x="114301" y="37438"/>
                </a:lnTo>
                <a:lnTo>
                  <a:pt x="119063" y="41627"/>
                </a:lnTo>
                <a:lnTo>
                  <a:pt x="123825" y="46008"/>
                </a:lnTo>
                <a:lnTo>
                  <a:pt x="133350" y="55109"/>
                </a:lnTo>
                <a:lnTo>
                  <a:pt x="138113" y="60552"/>
                </a:lnTo>
                <a:lnTo>
                  <a:pt x="142875" y="66562"/>
                </a:lnTo>
                <a:lnTo>
                  <a:pt x="147637" y="72949"/>
                </a:lnTo>
                <a:lnTo>
                  <a:pt x="151606" y="78796"/>
                </a:lnTo>
                <a:lnTo>
                  <a:pt x="165796" y="101701"/>
                </a:lnTo>
                <a:lnTo>
                  <a:pt x="183650" y="128921"/>
                </a:lnTo>
                <a:lnTo>
                  <a:pt x="188779" y="145140"/>
                </a:lnTo>
                <a:lnTo>
                  <a:pt x="192645" y="162138"/>
                </a:lnTo>
                <a:lnTo>
                  <a:pt x="195899" y="170005"/>
                </a:lnTo>
                <a:lnTo>
                  <a:pt x="199655" y="177630"/>
                </a:lnTo>
                <a:lnTo>
                  <a:pt x="205946" y="194570"/>
                </a:lnTo>
                <a:lnTo>
                  <a:pt x="210594" y="212682"/>
                </a:lnTo>
                <a:lnTo>
                  <a:pt x="212660" y="231315"/>
                </a:lnTo>
                <a:lnTo>
                  <a:pt x="213578" y="250180"/>
                </a:lnTo>
                <a:lnTo>
                  <a:pt x="214780" y="269147"/>
                </a:lnTo>
                <a:lnTo>
                  <a:pt x="217960" y="288161"/>
                </a:lnTo>
                <a:lnTo>
                  <a:pt x="219902" y="307194"/>
                </a:lnTo>
                <a:lnTo>
                  <a:pt x="220765" y="326237"/>
                </a:lnTo>
                <a:lnTo>
                  <a:pt x="221149" y="345284"/>
                </a:lnTo>
                <a:lnTo>
                  <a:pt x="221365" y="377650"/>
                </a:lnTo>
                <a:lnTo>
                  <a:pt x="219299" y="398561"/>
                </a:lnTo>
                <a:lnTo>
                  <a:pt x="215735" y="418438"/>
                </a:lnTo>
                <a:lnTo>
                  <a:pt x="211505" y="437856"/>
                </a:lnTo>
                <a:lnTo>
                  <a:pt x="202322" y="476986"/>
                </a:lnTo>
                <a:lnTo>
                  <a:pt x="192864" y="519993"/>
                </a:lnTo>
                <a:lnTo>
                  <a:pt x="187317" y="539083"/>
                </a:lnTo>
                <a:lnTo>
                  <a:pt x="183616" y="547508"/>
                </a:lnTo>
                <a:lnTo>
                  <a:pt x="166268" y="581930"/>
                </a:lnTo>
                <a:lnTo>
                  <a:pt x="162439" y="590360"/>
                </a:lnTo>
                <a:lnTo>
                  <a:pt x="156068" y="606076"/>
                </a:lnTo>
                <a:lnTo>
                  <a:pt x="152464" y="612807"/>
                </a:lnTo>
                <a:lnTo>
                  <a:pt x="148474" y="618882"/>
                </a:lnTo>
                <a:lnTo>
                  <a:pt x="144227" y="624519"/>
                </a:lnTo>
                <a:lnTo>
                  <a:pt x="137390" y="635016"/>
                </a:lnTo>
                <a:lnTo>
                  <a:pt x="131706" y="644973"/>
                </a:lnTo>
                <a:lnTo>
                  <a:pt x="126534" y="654690"/>
                </a:lnTo>
                <a:lnTo>
                  <a:pt x="121589" y="662184"/>
                </a:lnTo>
                <a:lnTo>
                  <a:pt x="116746" y="668160"/>
                </a:lnTo>
                <a:lnTo>
                  <a:pt x="111947" y="673462"/>
                </a:lnTo>
                <a:lnTo>
                  <a:pt x="107169" y="678465"/>
                </a:lnTo>
                <a:lnTo>
                  <a:pt x="101426" y="684351"/>
                </a:lnTo>
                <a:lnTo>
                  <a:pt x="100161" y="684834"/>
                </a:lnTo>
                <a:lnTo>
                  <a:pt x="96639" y="685371"/>
                </a:lnTo>
                <a:lnTo>
                  <a:pt x="94589" y="686308"/>
                </a:lnTo>
                <a:lnTo>
                  <a:pt x="87711" y="691398"/>
                </a:lnTo>
                <a:lnTo>
                  <a:pt x="86117" y="692639"/>
                </a:lnTo>
                <a:lnTo>
                  <a:pt x="80122" y="692904"/>
                </a:lnTo>
                <a:lnTo>
                  <a:pt x="78581" y="6929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63"/>
          <p:cNvSpPr/>
          <p:nvPr/>
        </p:nvSpPr>
        <p:spPr>
          <a:xfrm>
            <a:off x="3908381" y="271462"/>
            <a:ext cx="227851" cy="850107"/>
          </a:xfrm>
          <a:custGeom>
            <a:avLst/>
            <a:gdLst/>
            <a:ahLst/>
            <a:cxnLst/>
            <a:rect l="0" t="0" r="0" b="0"/>
            <a:pathLst>
              <a:path w="227851" h="850107">
                <a:moveTo>
                  <a:pt x="206419" y="0"/>
                </a:moveTo>
                <a:lnTo>
                  <a:pt x="195777" y="0"/>
                </a:lnTo>
                <a:lnTo>
                  <a:pt x="193768" y="794"/>
                </a:lnTo>
                <a:lnTo>
                  <a:pt x="186354" y="5703"/>
                </a:lnTo>
                <a:lnTo>
                  <a:pt x="182723" y="7771"/>
                </a:lnTo>
                <a:lnTo>
                  <a:pt x="178716" y="9943"/>
                </a:lnTo>
                <a:lnTo>
                  <a:pt x="172145" y="14473"/>
                </a:lnTo>
                <a:lnTo>
                  <a:pt x="165786" y="19926"/>
                </a:lnTo>
                <a:lnTo>
                  <a:pt x="157668" y="27642"/>
                </a:lnTo>
                <a:lnTo>
                  <a:pt x="153281" y="31128"/>
                </a:lnTo>
                <a:lnTo>
                  <a:pt x="148769" y="34246"/>
                </a:lnTo>
                <a:lnTo>
                  <a:pt x="144172" y="37118"/>
                </a:lnTo>
                <a:lnTo>
                  <a:pt x="140315" y="40620"/>
                </a:lnTo>
                <a:lnTo>
                  <a:pt x="133912" y="48745"/>
                </a:lnTo>
                <a:lnTo>
                  <a:pt x="130300" y="53134"/>
                </a:lnTo>
                <a:lnTo>
                  <a:pt x="126304" y="57648"/>
                </a:lnTo>
                <a:lnTo>
                  <a:pt x="117631" y="66896"/>
                </a:lnTo>
                <a:lnTo>
                  <a:pt x="94410" y="90517"/>
                </a:lnTo>
                <a:lnTo>
                  <a:pt x="90471" y="95269"/>
                </a:lnTo>
                <a:lnTo>
                  <a:pt x="83978" y="104784"/>
                </a:lnTo>
                <a:lnTo>
                  <a:pt x="72068" y="122857"/>
                </a:lnTo>
                <a:lnTo>
                  <a:pt x="65215" y="134243"/>
                </a:lnTo>
                <a:lnTo>
                  <a:pt x="58730" y="145389"/>
                </a:lnTo>
                <a:lnTo>
                  <a:pt x="50557" y="158280"/>
                </a:lnTo>
                <a:lnTo>
                  <a:pt x="43749" y="171947"/>
                </a:lnTo>
                <a:lnTo>
                  <a:pt x="37283" y="185164"/>
                </a:lnTo>
                <a:lnTo>
                  <a:pt x="33337" y="190912"/>
                </a:lnTo>
                <a:lnTo>
                  <a:pt x="29118" y="196331"/>
                </a:lnTo>
                <a:lnTo>
                  <a:pt x="22314" y="208702"/>
                </a:lnTo>
                <a:lnTo>
                  <a:pt x="16644" y="222138"/>
                </a:lnTo>
                <a:lnTo>
                  <a:pt x="9784" y="243089"/>
                </a:lnTo>
                <a:lnTo>
                  <a:pt x="6604" y="264379"/>
                </a:lnTo>
                <a:lnTo>
                  <a:pt x="1782" y="285768"/>
                </a:lnTo>
                <a:lnTo>
                  <a:pt x="0" y="307187"/>
                </a:lnTo>
                <a:lnTo>
                  <a:pt x="266" y="328614"/>
                </a:lnTo>
                <a:lnTo>
                  <a:pt x="4225" y="350838"/>
                </a:lnTo>
                <a:lnTo>
                  <a:pt x="5751" y="376385"/>
                </a:lnTo>
                <a:lnTo>
                  <a:pt x="6997" y="400182"/>
                </a:lnTo>
                <a:lnTo>
                  <a:pt x="10101" y="417836"/>
                </a:lnTo>
                <a:lnTo>
                  <a:pt x="12010" y="436265"/>
                </a:lnTo>
                <a:lnTo>
                  <a:pt x="15201" y="462374"/>
                </a:lnTo>
                <a:lnTo>
                  <a:pt x="19058" y="487308"/>
                </a:lnTo>
                <a:lnTo>
                  <a:pt x="20753" y="505506"/>
                </a:lnTo>
                <a:lnTo>
                  <a:pt x="24152" y="524178"/>
                </a:lnTo>
                <a:lnTo>
                  <a:pt x="30529" y="548747"/>
                </a:lnTo>
                <a:lnTo>
                  <a:pt x="37445" y="574901"/>
                </a:lnTo>
                <a:lnTo>
                  <a:pt x="40038" y="593384"/>
                </a:lnTo>
                <a:lnTo>
                  <a:pt x="43614" y="619524"/>
                </a:lnTo>
                <a:lnTo>
                  <a:pt x="49701" y="642350"/>
                </a:lnTo>
                <a:lnTo>
                  <a:pt x="55010" y="656964"/>
                </a:lnTo>
                <a:lnTo>
                  <a:pt x="58648" y="664195"/>
                </a:lnTo>
                <a:lnTo>
                  <a:pt x="62661" y="671397"/>
                </a:lnTo>
                <a:lnTo>
                  <a:pt x="69237" y="685748"/>
                </a:lnTo>
                <a:lnTo>
                  <a:pt x="75599" y="700065"/>
                </a:lnTo>
                <a:lnTo>
                  <a:pt x="79518" y="707216"/>
                </a:lnTo>
                <a:lnTo>
                  <a:pt x="83718" y="714365"/>
                </a:lnTo>
                <a:lnTo>
                  <a:pt x="88106" y="720718"/>
                </a:lnTo>
                <a:lnTo>
                  <a:pt x="92618" y="726541"/>
                </a:lnTo>
                <a:lnTo>
                  <a:pt x="97214" y="732011"/>
                </a:lnTo>
                <a:lnTo>
                  <a:pt x="101866" y="738039"/>
                </a:lnTo>
                <a:lnTo>
                  <a:pt x="106554" y="744438"/>
                </a:lnTo>
                <a:lnTo>
                  <a:pt x="111267" y="751086"/>
                </a:lnTo>
                <a:lnTo>
                  <a:pt x="115997" y="757105"/>
                </a:lnTo>
                <a:lnTo>
                  <a:pt x="120738" y="762705"/>
                </a:lnTo>
                <a:lnTo>
                  <a:pt x="125485" y="768027"/>
                </a:lnTo>
                <a:lnTo>
                  <a:pt x="134994" y="778172"/>
                </a:lnTo>
                <a:lnTo>
                  <a:pt x="154034" y="797621"/>
                </a:lnTo>
                <a:lnTo>
                  <a:pt x="158795" y="801622"/>
                </a:lnTo>
                <a:lnTo>
                  <a:pt x="163557" y="805084"/>
                </a:lnTo>
                <a:lnTo>
                  <a:pt x="168320" y="808185"/>
                </a:lnTo>
                <a:lnTo>
                  <a:pt x="173082" y="811840"/>
                </a:lnTo>
                <a:lnTo>
                  <a:pt x="177844" y="815864"/>
                </a:lnTo>
                <a:lnTo>
                  <a:pt x="182606" y="820134"/>
                </a:lnTo>
                <a:lnTo>
                  <a:pt x="187369" y="823775"/>
                </a:lnTo>
                <a:lnTo>
                  <a:pt x="192131" y="826996"/>
                </a:lnTo>
                <a:lnTo>
                  <a:pt x="196894" y="829937"/>
                </a:lnTo>
                <a:lnTo>
                  <a:pt x="201656" y="832691"/>
                </a:lnTo>
                <a:lnTo>
                  <a:pt x="211181" y="837868"/>
                </a:lnTo>
                <a:lnTo>
                  <a:pt x="215150" y="840360"/>
                </a:lnTo>
                <a:lnTo>
                  <a:pt x="218589" y="842815"/>
                </a:lnTo>
                <a:lnTo>
                  <a:pt x="227850" y="8501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64"/>
          <p:cNvSpPr/>
          <p:nvPr/>
        </p:nvSpPr>
        <p:spPr>
          <a:xfrm>
            <a:off x="5372100" y="300037"/>
            <a:ext cx="200022" cy="914401"/>
          </a:xfrm>
          <a:custGeom>
            <a:avLst/>
            <a:gdLst/>
            <a:ahLst/>
            <a:cxnLst/>
            <a:rect l="0" t="0" r="0" b="0"/>
            <a:pathLst>
              <a:path w="200022" h="914401">
                <a:moveTo>
                  <a:pt x="35718" y="0"/>
                </a:moveTo>
                <a:lnTo>
                  <a:pt x="39511" y="3792"/>
                </a:lnTo>
                <a:lnTo>
                  <a:pt x="41421" y="4910"/>
                </a:lnTo>
                <a:lnTo>
                  <a:pt x="45661" y="6151"/>
                </a:lnTo>
                <a:lnTo>
                  <a:pt x="47903" y="8069"/>
                </a:lnTo>
                <a:lnTo>
                  <a:pt x="55645" y="18354"/>
                </a:lnTo>
                <a:lnTo>
                  <a:pt x="59321" y="22555"/>
                </a:lnTo>
                <a:lnTo>
                  <a:pt x="63360" y="26943"/>
                </a:lnTo>
                <a:lnTo>
                  <a:pt x="72080" y="36052"/>
                </a:lnTo>
                <a:lnTo>
                  <a:pt x="76629" y="40703"/>
                </a:lnTo>
                <a:lnTo>
                  <a:pt x="80454" y="45392"/>
                </a:lnTo>
                <a:lnTo>
                  <a:pt x="83799" y="50105"/>
                </a:lnTo>
                <a:lnTo>
                  <a:pt x="86822" y="54835"/>
                </a:lnTo>
                <a:lnTo>
                  <a:pt x="90425" y="59575"/>
                </a:lnTo>
                <a:lnTo>
                  <a:pt x="94414" y="64323"/>
                </a:lnTo>
                <a:lnTo>
                  <a:pt x="98662" y="69076"/>
                </a:lnTo>
                <a:lnTo>
                  <a:pt x="103080" y="74626"/>
                </a:lnTo>
                <a:lnTo>
                  <a:pt x="107614" y="80707"/>
                </a:lnTo>
                <a:lnTo>
                  <a:pt x="112224" y="87142"/>
                </a:lnTo>
                <a:lnTo>
                  <a:pt x="116091" y="93020"/>
                </a:lnTo>
                <a:lnTo>
                  <a:pt x="119462" y="98526"/>
                </a:lnTo>
                <a:lnTo>
                  <a:pt x="122504" y="103784"/>
                </a:lnTo>
                <a:lnTo>
                  <a:pt x="126119" y="109670"/>
                </a:lnTo>
                <a:lnTo>
                  <a:pt x="134370" y="122561"/>
                </a:lnTo>
                <a:lnTo>
                  <a:pt x="137998" y="129332"/>
                </a:lnTo>
                <a:lnTo>
                  <a:pt x="144147" y="143206"/>
                </a:lnTo>
                <a:lnTo>
                  <a:pt x="147692" y="150239"/>
                </a:lnTo>
                <a:lnTo>
                  <a:pt x="151642" y="157310"/>
                </a:lnTo>
                <a:lnTo>
                  <a:pt x="155864" y="164404"/>
                </a:lnTo>
                <a:lnTo>
                  <a:pt x="164787" y="178637"/>
                </a:lnTo>
                <a:lnTo>
                  <a:pt x="169389" y="185767"/>
                </a:lnTo>
                <a:lnTo>
                  <a:pt x="173251" y="193694"/>
                </a:lnTo>
                <a:lnTo>
                  <a:pt x="176619" y="202155"/>
                </a:lnTo>
                <a:lnTo>
                  <a:pt x="182479" y="220021"/>
                </a:lnTo>
                <a:lnTo>
                  <a:pt x="187728" y="238546"/>
                </a:lnTo>
                <a:lnTo>
                  <a:pt x="195147" y="266825"/>
                </a:lnTo>
                <a:lnTo>
                  <a:pt x="198579" y="291520"/>
                </a:lnTo>
                <a:lnTo>
                  <a:pt x="199596" y="317710"/>
                </a:lnTo>
                <a:lnTo>
                  <a:pt x="199987" y="373944"/>
                </a:lnTo>
                <a:lnTo>
                  <a:pt x="200021" y="437165"/>
                </a:lnTo>
                <a:lnTo>
                  <a:pt x="197906" y="456762"/>
                </a:lnTo>
                <a:lnTo>
                  <a:pt x="194321" y="476055"/>
                </a:lnTo>
                <a:lnTo>
                  <a:pt x="178538" y="548568"/>
                </a:lnTo>
                <a:lnTo>
                  <a:pt x="169057" y="587872"/>
                </a:lnTo>
                <a:lnTo>
                  <a:pt x="166418" y="607087"/>
                </a:lnTo>
                <a:lnTo>
                  <a:pt x="164451" y="626210"/>
                </a:lnTo>
                <a:lnTo>
                  <a:pt x="160930" y="645293"/>
                </a:lnTo>
                <a:lnTo>
                  <a:pt x="158087" y="654827"/>
                </a:lnTo>
                <a:lnTo>
                  <a:pt x="154603" y="664357"/>
                </a:lnTo>
                <a:lnTo>
                  <a:pt x="150694" y="673886"/>
                </a:lnTo>
                <a:lnTo>
                  <a:pt x="147294" y="683414"/>
                </a:lnTo>
                <a:lnTo>
                  <a:pt x="133618" y="727251"/>
                </a:lnTo>
                <a:lnTo>
                  <a:pt x="130353" y="734865"/>
                </a:lnTo>
                <a:lnTo>
                  <a:pt x="126589" y="742323"/>
                </a:lnTo>
                <a:lnTo>
                  <a:pt x="122493" y="749675"/>
                </a:lnTo>
                <a:lnTo>
                  <a:pt x="118968" y="756959"/>
                </a:lnTo>
                <a:lnTo>
                  <a:pt x="112935" y="771401"/>
                </a:lnTo>
                <a:lnTo>
                  <a:pt x="109422" y="778586"/>
                </a:lnTo>
                <a:lnTo>
                  <a:pt x="105491" y="785757"/>
                </a:lnTo>
                <a:lnTo>
                  <a:pt x="101283" y="792920"/>
                </a:lnTo>
                <a:lnTo>
                  <a:pt x="97685" y="800076"/>
                </a:lnTo>
                <a:lnTo>
                  <a:pt x="86205" y="826554"/>
                </a:lnTo>
                <a:lnTo>
                  <a:pt x="80382" y="838051"/>
                </a:lnTo>
                <a:lnTo>
                  <a:pt x="76607" y="844451"/>
                </a:lnTo>
                <a:lnTo>
                  <a:pt x="72502" y="851098"/>
                </a:lnTo>
                <a:lnTo>
                  <a:pt x="68972" y="857118"/>
                </a:lnTo>
                <a:lnTo>
                  <a:pt x="62933" y="868039"/>
                </a:lnTo>
                <a:lnTo>
                  <a:pt x="59418" y="873174"/>
                </a:lnTo>
                <a:lnTo>
                  <a:pt x="55487" y="878185"/>
                </a:lnTo>
                <a:lnTo>
                  <a:pt x="51279" y="883113"/>
                </a:lnTo>
                <a:lnTo>
                  <a:pt x="47679" y="887192"/>
                </a:lnTo>
                <a:lnTo>
                  <a:pt x="41564" y="893841"/>
                </a:lnTo>
                <a:lnTo>
                  <a:pt x="33658" y="902047"/>
                </a:lnTo>
                <a:lnTo>
                  <a:pt x="26289" y="909505"/>
                </a:lnTo>
                <a:lnTo>
                  <a:pt x="23876" y="911137"/>
                </a:lnTo>
                <a:lnTo>
                  <a:pt x="19077" y="912950"/>
                </a:lnTo>
                <a:lnTo>
                  <a:pt x="15707" y="913970"/>
                </a:lnTo>
                <a:lnTo>
                  <a:pt x="9658" y="914315"/>
                </a:lnTo>
                <a:lnTo>
                  <a:pt x="5524" y="914383"/>
                </a:lnTo>
                <a:lnTo>
                  <a:pt x="0" y="9144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65"/>
          <p:cNvSpPr/>
          <p:nvPr/>
        </p:nvSpPr>
        <p:spPr>
          <a:xfrm>
            <a:off x="5615405" y="293213"/>
            <a:ext cx="242471" cy="899794"/>
          </a:xfrm>
          <a:custGeom>
            <a:avLst/>
            <a:gdLst/>
            <a:ahLst/>
            <a:cxnLst/>
            <a:rect l="0" t="0" r="0" b="0"/>
            <a:pathLst>
              <a:path w="242471" h="899794">
                <a:moveTo>
                  <a:pt x="163888" y="13968"/>
                </a:moveTo>
                <a:lnTo>
                  <a:pt x="163888" y="10175"/>
                </a:lnTo>
                <a:lnTo>
                  <a:pt x="163095" y="9058"/>
                </a:lnTo>
                <a:lnTo>
                  <a:pt x="161772" y="8313"/>
                </a:lnTo>
                <a:lnTo>
                  <a:pt x="160096" y="7817"/>
                </a:lnTo>
                <a:lnTo>
                  <a:pt x="158978" y="6692"/>
                </a:lnTo>
                <a:lnTo>
                  <a:pt x="158234" y="5149"/>
                </a:lnTo>
                <a:lnTo>
                  <a:pt x="157737" y="3326"/>
                </a:lnTo>
                <a:lnTo>
                  <a:pt x="156613" y="2111"/>
                </a:lnTo>
                <a:lnTo>
                  <a:pt x="155069" y="1301"/>
                </a:lnTo>
                <a:lnTo>
                  <a:pt x="150681" y="0"/>
                </a:lnTo>
                <a:lnTo>
                  <a:pt x="150321" y="687"/>
                </a:lnTo>
                <a:lnTo>
                  <a:pt x="149921" y="3567"/>
                </a:lnTo>
                <a:lnTo>
                  <a:pt x="149021" y="5447"/>
                </a:lnTo>
                <a:lnTo>
                  <a:pt x="144755" y="11884"/>
                </a:lnTo>
                <a:lnTo>
                  <a:pt x="137749" y="32397"/>
                </a:lnTo>
                <a:lnTo>
                  <a:pt x="133678" y="57648"/>
                </a:lnTo>
                <a:lnTo>
                  <a:pt x="127685" y="78504"/>
                </a:lnTo>
                <a:lnTo>
                  <a:pt x="120882" y="101881"/>
                </a:lnTo>
                <a:lnTo>
                  <a:pt x="113840" y="126800"/>
                </a:lnTo>
                <a:lnTo>
                  <a:pt x="106725" y="153497"/>
                </a:lnTo>
                <a:lnTo>
                  <a:pt x="101177" y="174406"/>
                </a:lnTo>
                <a:lnTo>
                  <a:pt x="97474" y="184427"/>
                </a:lnTo>
                <a:lnTo>
                  <a:pt x="89921" y="204027"/>
                </a:lnTo>
                <a:lnTo>
                  <a:pt x="80412" y="233706"/>
                </a:lnTo>
                <a:lnTo>
                  <a:pt x="72284" y="255827"/>
                </a:lnTo>
                <a:lnTo>
                  <a:pt x="65496" y="278888"/>
                </a:lnTo>
                <a:lnTo>
                  <a:pt x="59833" y="302366"/>
                </a:lnTo>
                <a:lnTo>
                  <a:pt x="52183" y="337897"/>
                </a:lnTo>
                <a:lnTo>
                  <a:pt x="47302" y="361666"/>
                </a:lnTo>
                <a:lnTo>
                  <a:pt x="21014" y="501729"/>
                </a:lnTo>
                <a:lnTo>
                  <a:pt x="13870" y="541077"/>
                </a:lnTo>
                <a:lnTo>
                  <a:pt x="4345" y="589928"/>
                </a:lnTo>
                <a:lnTo>
                  <a:pt x="1699" y="613909"/>
                </a:lnTo>
                <a:lnTo>
                  <a:pt x="523" y="637002"/>
                </a:lnTo>
                <a:lnTo>
                  <a:pt x="0" y="657849"/>
                </a:lnTo>
                <a:lnTo>
                  <a:pt x="1885" y="677698"/>
                </a:lnTo>
                <a:lnTo>
                  <a:pt x="7408" y="704606"/>
                </a:lnTo>
                <a:lnTo>
                  <a:pt x="14072" y="727659"/>
                </a:lnTo>
                <a:lnTo>
                  <a:pt x="19516" y="742327"/>
                </a:lnTo>
                <a:lnTo>
                  <a:pt x="23190" y="749572"/>
                </a:lnTo>
                <a:lnTo>
                  <a:pt x="30712" y="763972"/>
                </a:lnTo>
                <a:lnTo>
                  <a:pt x="36701" y="778309"/>
                </a:lnTo>
                <a:lnTo>
                  <a:pt x="44125" y="790502"/>
                </a:lnTo>
                <a:lnTo>
                  <a:pt x="48327" y="795976"/>
                </a:lnTo>
                <a:lnTo>
                  <a:pt x="52716" y="801213"/>
                </a:lnTo>
                <a:lnTo>
                  <a:pt x="57230" y="806292"/>
                </a:lnTo>
                <a:lnTo>
                  <a:pt x="61826" y="811265"/>
                </a:lnTo>
                <a:lnTo>
                  <a:pt x="67272" y="816168"/>
                </a:lnTo>
                <a:lnTo>
                  <a:pt x="73284" y="821024"/>
                </a:lnTo>
                <a:lnTo>
                  <a:pt x="79673" y="825849"/>
                </a:lnTo>
                <a:lnTo>
                  <a:pt x="85520" y="830653"/>
                </a:lnTo>
                <a:lnTo>
                  <a:pt x="91005" y="835443"/>
                </a:lnTo>
                <a:lnTo>
                  <a:pt x="96249" y="840224"/>
                </a:lnTo>
                <a:lnTo>
                  <a:pt x="101333" y="844206"/>
                </a:lnTo>
                <a:lnTo>
                  <a:pt x="106310" y="847653"/>
                </a:lnTo>
                <a:lnTo>
                  <a:pt x="111215" y="850746"/>
                </a:lnTo>
                <a:lnTo>
                  <a:pt x="116073" y="853601"/>
                </a:lnTo>
                <a:lnTo>
                  <a:pt x="120899" y="856298"/>
                </a:lnTo>
                <a:lnTo>
                  <a:pt x="125704" y="858890"/>
                </a:lnTo>
                <a:lnTo>
                  <a:pt x="131288" y="861412"/>
                </a:lnTo>
                <a:lnTo>
                  <a:pt x="137393" y="863887"/>
                </a:lnTo>
                <a:lnTo>
                  <a:pt x="143843" y="866330"/>
                </a:lnTo>
                <a:lnTo>
                  <a:pt x="149731" y="868753"/>
                </a:lnTo>
                <a:lnTo>
                  <a:pt x="155244" y="871162"/>
                </a:lnTo>
                <a:lnTo>
                  <a:pt x="165603" y="875956"/>
                </a:lnTo>
                <a:lnTo>
                  <a:pt x="189994" y="887883"/>
                </a:lnTo>
                <a:lnTo>
                  <a:pt x="197451" y="890531"/>
                </a:lnTo>
                <a:lnTo>
                  <a:pt x="204205" y="892501"/>
                </a:lnTo>
                <a:lnTo>
                  <a:pt x="208229" y="894138"/>
                </a:lnTo>
                <a:lnTo>
                  <a:pt x="212498" y="896023"/>
                </a:lnTo>
                <a:lnTo>
                  <a:pt x="219360" y="898117"/>
                </a:lnTo>
                <a:lnTo>
                  <a:pt x="225848" y="899048"/>
                </a:lnTo>
                <a:lnTo>
                  <a:pt x="229801" y="899296"/>
                </a:lnTo>
                <a:lnTo>
                  <a:pt x="242470" y="8997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66"/>
          <p:cNvSpPr/>
          <p:nvPr/>
        </p:nvSpPr>
        <p:spPr>
          <a:xfrm>
            <a:off x="5815012" y="385762"/>
            <a:ext cx="42864" cy="348620"/>
          </a:xfrm>
          <a:custGeom>
            <a:avLst/>
            <a:gdLst/>
            <a:ahLst/>
            <a:cxnLst/>
            <a:rect l="0" t="0" r="0" b="0"/>
            <a:pathLst>
              <a:path w="42864" h="348620">
                <a:moveTo>
                  <a:pt x="0" y="0"/>
                </a:moveTo>
                <a:lnTo>
                  <a:pt x="6151" y="12301"/>
                </a:lnTo>
                <a:lnTo>
                  <a:pt x="6850" y="21284"/>
                </a:lnTo>
                <a:lnTo>
                  <a:pt x="7741" y="25302"/>
                </a:lnTo>
                <a:lnTo>
                  <a:pt x="9130" y="29568"/>
                </a:lnTo>
                <a:lnTo>
                  <a:pt x="10849" y="33999"/>
                </a:lnTo>
                <a:lnTo>
                  <a:pt x="12789" y="38541"/>
                </a:lnTo>
                <a:lnTo>
                  <a:pt x="17061" y="47821"/>
                </a:lnTo>
                <a:lnTo>
                  <a:pt x="18518" y="53312"/>
                </a:lnTo>
                <a:lnTo>
                  <a:pt x="19489" y="59354"/>
                </a:lnTo>
                <a:lnTo>
                  <a:pt x="20137" y="65763"/>
                </a:lnTo>
                <a:lnTo>
                  <a:pt x="21362" y="71623"/>
                </a:lnTo>
                <a:lnTo>
                  <a:pt x="22973" y="77118"/>
                </a:lnTo>
                <a:lnTo>
                  <a:pt x="29032" y="94552"/>
                </a:lnTo>
                <a:lnTo>
                  <a:pt x="31261" y="101134"/>
                </a:lnTo>
                <a:lnTo>
                  <a:pt x="32747" y="108698"/>
                </a:lnTo>
                <a:lnTo>
                  <a:pt x="33737" y="116915"/>
                </a:lnTo>
                <a:lnTo>
                  <a:pt x="34398" y="125569"/>
                </a:lnTo>
                <a:lnTo>
                  <a:pt x="34839" y="134512"/>
                </a:lnTo>
                <a:lnTo>
                  <a:pt x="35327" y="152917"/>
                </a:lnTo>
                <a:lnTo>
                  <a:pt x="35696" y="211830"/>
                </a:lnTo>
                <a:lnTo>
                  <a:pt x="35719" y="293564"/>
                </a:lnTo>
                <a:lnTo>
                  <a:pt x="36513" y="299690"/>
                </a:lnTo>
                <a:lnTo>
                  <a:pt x="37835" y="305362"/>
                </a:lnTo>
                <a:lnTo>
                  <a:pt x="39511" y="310731"/>
                </a:lnTo>
                <a:lnTo>
                  <a:pt x="40629" y="315104"/>
                </a:lnTo>
                <a:lnTo>
                  <a:pt x="41870" y="322080"/>
                </a:lnTo>
                <a:lnTo>
                  <a:pt x="42568" y="330469"/>
                </a:lnTo>
                <a:lnTo>
                  <a:pt x="42804" y="340415"/>
                </a:lnTo>
                <a:lnTo>
                  <a:pt x="42855" y="348619"/>
                </a:lnTo>
                <a:lnTo>
                  <a:pt x="42863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67"/>
          <p:cNvSpPr/>
          <p:nvPr/>
        </p:nvSpPr>
        <p:spPr>
          <a:xfrm>
            <a:off x="5965033" y="345927"/>
            <a:ext cx="168076" cy="318442"/>
          </a:xfrm>
          <a:custGeom>
            <a:avLst/>
            <a:gdLst/>
            <a:ahLst/>
            <a:cxnLst/>
            <a:rect l="0" t="0" r="0" b="0"/>
            <a:pathLst>
              <a:path w="168076" h="318442">
                <a:moveTo>
                  <a:pt x="114298" y="4116"/>
                </a:moveTo>
                <a:lnTo>
                  <a:pt x="110506" y="324"/>
                </a:lnTo>
                <a:lnTo>
                  <a:pt x="109388" y="0"/>
                </a:lnTo>
                <a:lnTo>
                  <a:pt x="108643" y="579"/>
                </a:lnTo>
                <a:lnTo>
                  <a:pt x="108147" y="1758"/>
                </a:lnTo>
                <a:lnTo>
                  <a:pt x="107022" y="2544"/>
                </a:lnTo>
                <a:lnTo>
                  <a:pt x="103656" y="3417"/>
                </a:lnTo>
                <a:lnTo>
                  <a:pt x="99514" y="3806"/>
                </a:lnTo>
                <a:lnTo>
                  <a:pt x="97298" y="3909"/>
                </a:lnTo>
                <a:lnTo>
                  <a:pt x="94233" y="4772"/>
                </a:lnTo>
                <a:lnTo>
                  <a:pt x="90603" y="6141"/>
                </a:lnTo>
                <a:lnTo>
                  <a:pt x="86595" y="7847"/>
                </a:lnTo>
                <a:lnTo>
                  <a:pt x="83129" y="9779"/>
                </a:lnTo>
                <a:lnTo>
                  <a:pt x="80025" y="11860"/>
                </a:lnTo>
                <a:lnTo>
                  <a:pt x="77162" y="14041"/>
                </a:lnTo>
                <a:lnTo>
                  <a:pt x="73665" y="16289"/>
                </a:lnTo>
                <a:lnTo>
                  <a:pt x="69747" y="18582"/>
                </a:lnTo>
                <a:lnTo>
                  <a:pt x="65547" y="20904"/>
                </a:lnTo>
                <a:lnTo>
                  <a:pt x="56648" y="25600"/>
                </a:lnTo>
                <a:lnTo>
                  <a:pt x="52052" y="27964"/>
                </a:lnTo>
                <a:lnTo>
                  <a:pt x="48194" y="30333"/>
                </a:lnTo>
                <a:lnTo>
                  <a:pt x="44829" y="32707"/>
                </a:lnTo>
                <a:lnTo>
                  <a:pt x="41792" y="35083"/>
                </a:lnTo>
                <a:lnTo>
                  <a:pt x="38179" y="36667"/>
                </a:lnTo>
                <a:lnTo>
                  <a:pt x="34183" y="37723"/>
                </a:lnTo>
                <a:lnTo>
                  <a:pt x="29932" y="38427"/>
                </a:lnTo>
                <a:lnTo>
                  <a:pt x="27098" y="39690"/>
                </a:lnTo>
                <a:lnTo>
                  <a:pt x="25208" y="41326"/>
                </a:lnTo>
                <a:lnTo>
                  <a:pt x="20432" y="47420"/>
                </a:lnTo>
                <a:lnTo>
                  <a:pt x="16224" y="51938"/>
                </a:lnTo>
                <a:lnTo>
                  <a:pt x="7054" y="61305"/>
                </a:lnTo>
                <a:lnTo>
                  <a:pt x="4702" y="63673"/>
                </a:lnTo>
                <a:lnTo>
                  <a:pt x="3134" y="66046"/>
                </a:lnTo>
                <a:lnTo>
                  <a:pt x="1392" y="70799"/>
                </a:lnTo>
                <a:lnTo>
                  <a:pt x="1721" y="73178"/>
                </a:lnTo>
                <a:lnTo>
                  <a:pt x="2734" y="75557"/>
                </a:lnTo>
                <a:lnTo>
                  <a:pt x="4203" y="77937"/>
                </a:lnTo>
                <a:lnTo>
                  <a:pt x="5836" y="82699"/>
                </a:lnTo>
                <a:lnTo>
                  <a:pt x="6755" y="91958"/>
                </a:lnTo>
                <a:lnTo>
                  <a:pt x="7027" y="102639"/>
                </a:lnTo>
                <a:lnTo>
                  <a:pt x="7119" y="117152"/>
                </a:lnTo>
                <a:lnTo>
                  <a:pt x="6333" y="120748"/>
                </a:lnTo>
                <a:lnTo>
                  <a:pt x="2227" y="129602"/>
                </a:lnTo>
                <a:lnTo>
                  <a:pt x="989" y="134765"/>
                </a:lnTo>
                <a:lnTo>
                  <a:pt x="438" y="141822"/>
                </a:lnTo>
                <a:lnTo>
                  <a:pt x="193" y="149456"/>
                </a:lnTo>
                <a:lnTo>
                  <a:pt x="37" y="160825"/>
                </a:lnTo>
                <a:lnTo>
                  <a:pt x="0" y="171770"/>
                </a:lnTo>
                <a:lnTo>
                  <a:pt x="793" y="173036"/>
                </a:lnTo>
                <a:lnTo>
                  <a:pt x="2115" y="173879"/>
                </a:lnTo>
                <a:lnTo>
                  <a:pt x="5701" y="174816"/>
                </a:lnTo>
                <a:lnTo>
                  <a:pt x="9941" y="175233"/>
                </a:lnTo>
                <a:lnTo>
                  <a:pt x="14471" y="175418"/>
                </a:lnTo>
                <a:lnTo>
                  <a:pt x="21484" y="175522"/>
                </a:lnTo>
                <a:lnTo>
                  <a:pt x="34757" y="175558"/>
                </a:lnTo>
                <a:lnTo>
                  <a:pt x="39046" y="174767"/>
                </a:lnTo>
                <a:lnTo>
                  <a:pt x="43492" y="173446"/>
                </a:lnTo>
                <a:lnTo>
                  <a:pt x="48044" y="171771"/>
                </a:lnTo>
                <a:lnTo>
                  <a:pt x="52666" y="170655"/>
                </a:lnTo>
                <a:lnTo>
                  <a:pt x="57335" y="169911"/>
                </a:lnTo>
                <a:lnTo>
                  <a:pt x="62035" y="169415"/>
                </a:lnTo>
                <a:lnTo>
                  <a:pt x="66756" y="168290"/>
                </a:lnTo>
                <a:lnTo>
                  <a:pt x="71491" y="166747"/>
                </a:lnTo>
                <a:lnTo>
                  <a:pt x="76235" y="164924"/>
                </a:lnTo>
                <a:lnTo>
                  <a:pt x="81778" y="163709"/>
                </a:lnTo>
                <a:lnTo>
                  <a:pt x="87856" y="162899"/>
                </a:lnTo>
                <a:lnTo>
                  <a:pt x="94289" y="162359"/>
                </a:lnTo>
                <a:lnTo>
                  <a:pt x="100165" y="162793"/>
                </a:lnTo>
                <a:lnTo>
                  <a:pt x="105669" y="163875"/>
                </a:lnTo>
                <a:lnTo>
                  <a:pt x="110927" y="165391"/>
                </a:lnTo>
                <a:lnTo>
                  <a:pt x="116019" y="166402"/>
                </a:lnTo>
                <a:lnTo>
                  <a:pt x="121002" y="167075"/>
                </a:lnTo>
                <a:lnTo>
                  <a:pt x="125911" y="167524"/>
                </a:lnTo>
                <a:lnTo>
                  <a:pt x="129977" y="168617"/>
                </a:lnTo>
                <a:lnTo>
                  <a:pt x="133482" y="170140"/>
                </a:lnTo>
                <a:lnTo>
                  <a:pt x="136612" y="171949"/>
                </a:lnTo>
                <a:lnTo>
                  <a:pt x="140287" y="173155"/>
                </a:lnTo>
                <a:lnTo>
                  <a:pt x="144324" y="173958"/>
                </a:lnTo>
                <a:lnTo>
                  <a:pt x="148603" y="174494"/>
                </a:lnTo>
                <a:lnTo>
                  <a:pt x="152249" y="176439"/>
                </a:lnTo>
                <a:lnTo>
                  <a:pt x="155474" y="179323"/>
                </a:lnTo>
                <a:lnTo>
                  <a:pt x="160379" y="185967"/>
                </a:lnTo>
                <a:lnTo>
                  <a:pt x="163935" y="194170"/>
                </a:lnTo>
                <a:lnTo>
                  <a:pt x="167579" y="199181"/>
                </a:lnTo>
                <a:lnTo>
                  <a:pt x="168075" y="202422"/>
                </a:lnTo>
                <a:lnTo>
                  <a:pt x="166509" y="210256"/>
                </a:lnTo>
                <a:lnTo>
                  <a:pt x="163168" y="216913"/>
                </a:lnTo>
                <a:lnTo>
                  <a:pt x="159036" y="223311"/>
                </a:lnTo>
                <a:lnTo>
                  <a:pt x="154555" y="231447"/>
                </a:lnTo>
                <a:lnTo>
                  <a:pt x="151454" y="235045"/>
                </a:lnTo>
                <a:lnTo>
                  <a:pt x="147800" y="238237"/>
                </a:lnTo>
                <a:lnTo>
                  <a:pt x="143776" y="241160"/>
                </a:lnTo>
                <a:lnTo>
                  <a:pt x="139506" y="244695"/>
                </a:lnTo>
                <a:lnTo>
                  <a:pt x="135072" y="248640"/>
                </a:lnTo>
                <a:lnTo>
                  <a:pt x="130529" y="252857"/>
                </a:lnTo>
                <a:lnTo>
                  <a:pt x="125118" y="256462"/>
                </a:lnTo>
                <a:lnTo>
                  <a:pt x="119131" y="259659"/>
                </a:lnTo>
                <a:lnTo>
                  <a:pt x="112757" y="262585"/>
                </a:lnTo>
                <a:lnTo>
                  <a:pt x="106921" y="266122"/>
                </a:lnTo>
                <a:lnTo>
                  <a:pt x="101442" y="270068"/>
                </a:lnTo>
                <a:lnTo>
                  <a:pt x="96202" y="274286"/>
                </a:lnTo>
                <a:lnTo>
                  <a:pt x="90328" y="277892"/>
                </a:lnTo>
                <a:lnTo>
                  <a:pt x="84031" y="281090"/>
                </a:lnTo>
                <a:lnTo>
                  <a:pt x="77451" y="284015"/>
                </a:lnTo>
                <a:lnTo>
                  <a:pt x="70683" y="286759"/>
                </a:lnTo>
                <a:lnTo>
                  <a:pt x="63790" y="289382"/>
                </a:lnTo>
                <a:lnTo>
                  <a:pt x="56813" y="291925"/>
                </a:lnTo>
                <a:lnTo>
                  <a:pt x="50575" y="294414"/>
                </a:lnTo>
                <a:lnTo>
                  <a:pt x="44828" y="296867"/>
                </a:lnTo>
                <a:lnTo>
                  <a:pt x="34210" y="301709"/>
                </a:lnTo>
                <a:lnTo>
                  <a:pt x="24199" y="306507"/>
                </a:lnTo>
                <a:lnTo>
                  <a:pt x="20101" y="308897"/>
                </a:lnTo>
                <a:lnTo>
                  <a:pt x="16575" y="311285"/>
                </a:lnTo>
                <a:lnTo>
                  <a:pt x="7142" y="318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68"/>
          <p:cNvSpPr/>
          <p:nvPr/>
        </p:nvSpPr>
        <p:spPr>
          <a:xfrm>
            <a:off x="5779293" y="721518"/>
            <a:ext cx="335758" cy="64295"/>
          </a:xfrm>
          <a:custGeom>
            <a:avLst/>
            <a:gdLst/>
            <a:ahLst/>
            <a:cxnLst/>
            <a:rect l="0" t="0" r="0" b="0"/>
            <a:pathLst>
              <a:path w="335758" h="64295">
                <a:moveTo>
                  <a:pt x="0" y="64294"/>
                </a:moveTo>
                <a:lnTo>
                  <a:pt x="26943" y="64294"/>
                </a:lnTo>
                <a:lnTo>
                  <a:pt x="32249" y="63500"/>
                </a:lnTo>
                <a:lnTo>
                  <a:pt x="38168" y="62177"/>
                </a:lnTo>
                <a:lnTo>
                  <a:pt x="44496" y="60502"/>
                </a:lnTo>
                <a:lnTo>
                  <a:pt x="57876" y="56523"/>
                </a:lnTo>
                <a:lnTo>
                  <a:pt x="64778" y="54351"/>
                </a:lnTo>
                <a:lnTo>
                  <a:pt x="71760" y="52903"/>
                </a:lnTo>
                <a:lnTo>
                  <a:pt x="78797" y="51937"/>
                </a:lnTo>
                <a:lnTo>
                  <a:pt x="85869" y="51294"/>
                </a:lnTo>
                <a:lnTo>
                  <a:pt x="93758" y="50071"/>
                </a:lnTo>
                <a:lnTo>
                  <a:pt x="102193" y="48462"/>
                </a:lnTo>
                <a:lnTo>
                  <a:pt x="110991" y="46596"/>
                </a:lnTo>
                <a:lnTo>
                  <a:pt x="119238" y="44558"/>
                </a:lnTo>
                <a:lnTo>
                  <a:pt x="127117" y="42405"/>
                </a:lnTo>
                <a:lnTo>
                  <a:pt x="134751" y="40176"/>
                </a:lnTo>
                <a:lnTo>
                  <a:pt x="151700" y="35583"/>
                </a:lnTo>
                <a:lnTo>
                  <a:pt x="188451" y="26167"/>
                </a:lnTo>
                <a:lnTo>
                  <a:pt x="197072" y="24589"/>
                </a:lnTo>
                <a:lnTo>
                  <a:pt x="205200" y="23536"/>
                </a:lnTo>
                <a:lnTo>
                  <a:pt x="213000" y="22835"/>
                </a:lnTo>
                <a:lnTo>
                  <a:pt x="220581" y="21573"/>
                </a:lnTo>
                <a:lnTo>
                  <a:pt x="228017" y="19938"/>
                </a:lnTo>
                <a:lnTo>
                  <a:pt x="235355" y="18055"/>
                </a:lnTo>
                <a:lnTo>
                  <a:pt x="242629" y="16799"/>
                </a:lnTo>
                <a:lnTo>
                  <a:pt x="249859" y="15962"/>
                </a:lnTo>
                <a:lnTo>
                  <a:pt x="257060" y="15404"/>
                </a:lnTo>
                <a:lnTo>
                  <a:pt x="264242" y="14238"/>
                </a:lnTo>
                <a:lnTo>
                  <a:pt x="271412" y="12667"/>
                </a:lnTo>
                <a:lnTo>
                  <a:pt x="278572" y="10826"/>
                </a:lnTo>
                <a:lnTo>
                  <a:pt x="284934" y="8805"/>
                </a:lnTo>
                <a:lnTo>
                  <a:pt x="290762" y="6664"/>
                </a:lnTo>
                <a:lnTo>
                  <a:pt x="296236" y="4443"/>
                </a:lnTo>
                <a:lnTo>
                  <a:pt x="301472" y="2962"/>
                </a:lnTo>
                <a:lnTo>
                  <a:pt x="311523" y="1316"/>
                </a:lnTo>
                <a:lnTo>
                  <a:pt x="319165" y="585"/>
                </a:lnTo>
                <a:lnTo>
                  <a:pt x="327930" y="174"/>
                </a:lnTo>
                <a:lnTo>
                  <a:pt x="3357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69"/>
          <p:cNvSpPr/>
          <p:nvPr/>
        </p:nvSpPr>
        <p:spPr>
          <a:xfrm>
            <a:off x="5972262" y="828675"/>
            <a:ext cx="49920" cy="178594"/>
          </a:xfrm>
          <a:custGeom>
            <a:avLst/>
            <a:gdLst/>
            <a:ahLst/>
            <a:cxnLst/>
            <a:rect l="0" t="0" r="0" b="0"/>
            <a:pathLst>
              <a:path w="49920" h="178594">
                <a:moveTo>
                  <a:pt x="14200" y="0"/>
                </a:moveTo>
                <a:lnTo>
                  <a:pt x="10408" y="0"/>
                </a:lnTo>
                <a:lnTo>
                  <a:pt x="9290" y="793"/>
                </a:lnTo>
                <a:lnTo>
                  <a:pt x="8546" y="2116"/>
                </a:lnTo>
                <a:lnTo>
                  <a:pt x="7350" y="6150"/>
                </a:lnTo>
                <a:lnTo>
                  <a:pt x="7143" y="10641"/>
                </a:lnTo>
                <a:lnTo>
                  <a:pt x="7082" y="16999"/>
                </a:lnTo>
                <a:lnTo>
                  <a:pt x="6280" y="19270"/>
                </a:lnTo>
                <a:lnTo>
                  <a:pt x="4951" y="21578"/>
                </a:lnTo>
                <a:lnTo>
                  <a:pt x="3272" y="23910"/>
                </a:lnTo>
                <a:lnTo>
                  <a:pt x="2152" y="26259"/>
                </a:lnTo>
                <a:lnTo>
                  <a:pt x="908" y="30985"/>
                </a:lnTo>
                <a:lnTo>
                  <a:pt x="576" y="34150"/>
                </a:lnTo>
                <a:lnTo>
                  <a:pt x="355" y="37848"/>
                </a:lnTo>
                <a:lnTo>
                  <a:pt x="109" y="45396"/>
                </a:lnTo>
                <a:lnTo>
                  <a:pt x="0" y="51397"/>
                </a:lnTo>
                <a:lnTo>
                  <a:pt x="764" y="54902"/>
                </a:lnTo>
                <a:lnTo>
                  <a:pt x="2068" y="58826"/>
                </a:lnTo>
                <a:lnTo>
                  <a:pt x="3731" y="63030"/>
                </a:lnTo>
                <a:lnTo>
                  <a:pt x="4839" y="67420"/>
                </a:lnTo>
                <a:lnTo>
                  <a:pt x="5578" y="71934"/>
                </a:lnTo>
                <a:lnTo>
                  <a:pt x="6071" y="76531"/>
                </a:lnTo>
                <a:lnTo>
                  <a:pt x="6400" y="81183"/>
                </a:lnTo>
                <a:lnTo>
                  <a:pt x="6618" y="85872"/>
                </a:lnTo>
                <a:lnTo>
                  <a:pt x="6764" y="90585"/>
                </a:lnTo>
                <a:lnTo>
                  <a:pt x="7655" y="95315"/>
                </a:lnTo>
                <a:lnTo>
                  <a:pt x="9043" y="100056"/>
                </a:lnTo>
                <a:lnTo>
                  <a:pt x="10762" y="104804"/>
                </a:lnTo>
                <a:lnTo>
                  <a:pt x="12702" y="108763"/>
                </a:lnTo>
                <a:lnTo>
                  <a:pt x="14789" y="112196"/>
                </a:lnTo>
                <a:lnTo>
                  <a:pt x="16974" y="115278"/>
                </a:lnTo>
                <a:lnTo>
                  <a:pt x="18430" y="118921"/>
                </a:lnTo>
                <a:lnTo>
                  <a:pt x="19402" y="122937"/>
                </a:lnTo>
                <a:lnTo>
                  <a:pt x="20049" y="127201"/>
                </a:lnTo>
                <a:lnTo>
                  <a:pt x="21274" y="131632"/>
                </a:lnTo>
                <a:lnTo>
                  <a:pt x="22885" y="136173"/>
                </a:lnTo>
                <a:lnTo>
                  <a:pt x="24752" y="140788"/>
                </a:lnTo>
                <a:lnTo>
                  <a:pt x="25997" y="144659"/>
                </a:lnTo>
                <a:lnTo>
                  <a:pt x="26828" y="148033"/>
                </a:lnTo>
                <a:lnTo>
                  <a:pt x="27381" y="151076"/>
                </a:lnTo>
                <a:lnTo>
                  <a:pt x="28543" y="153898"/>
                </a:lnTo>
                <a:lnTo>
                  <a:pt x="30113" y="156574"/>
                </a:lnTo>
                <a:lnTo>
                  <a:pt x="31952" y="159151"/>
                </a:lnTo>
                <a:lnTo>
                  <a:pt x="33178" y="161663"/>
                </a:lnTo>
                <a:lnTo>
                  <a:pt x="34541" y="166571"/>
                </a:lnTo>
                <a:lnTo>
                  <a:pt x="35698" y="168991"/>
                </a:lnTo>
                <a:lnTo>
                  <a:pt x="37264" y="171398"/>
                </a:lnTo>
                <a:lnTo>
                  <a:pt x="41686" y="177172"/>
                </a:lnTo>
                <a:lnTo>
                  <a:pt x="42843" y="177646"/>
                </a:lnTo>
                <a:lnTo>
                  <a:pt x="44408" y="177962"/>
                </a:lnTo>
                <a:lnTo>
                  <a:pt x="49919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70"/>
          <p:cNvSpPr/>
          <p:nvPr/>
        </p:nvSpPr>
        <p:spPr>
          <a:xfrm>
            <a:off x="6107906" y="342900"/>
            <a:ext cx="214186" cy="771526"/>
          </a:xfrm>
          <a:custGeom>
            <a:avLst/>
            <a:gdLst/>
            <a:ahLst/>
            <a:cxnLst/>
            <a:rect l="0" t="0" r="0" b="0"/>
            <a:pathLst>
              <a:path w="214186" h="771526">
                <a:moveTo>
                  <a:pt x="21431" y="0"/>
                </a:moveTo>
                <a:lnTo>
                  <a:pt x="25223" y="0"/>
                </a:lnTo>
                <a:lnTo>
                  <a:pt x="26341" y="793"/>
                </a:lnTo>
                <a:lnTo>
                  <a:pt x="27085" y="2116"/>
                </a:lnTo>
                <a:lnTo>
                  <a:pt x="28281" y="6150"/>
                </a:lnTo>
                <a:lnTo>
                  <a:pt x="34220" y="12650"/>
                </a:lnTo>
                <a:lnTo>
                  <a:pt x="38492" y="16999"/>
                </a:lnTo>
                <a:lnTo>
                  <a:pt x="45154" y="21578"/>
                </a:lnTo>
                <a:lnTo>
                  <a:pt x="49152" y="23910"/>
                </a:lnTo>
                <a:lnTo>
                  <a:pt x="53406" y="27052"/>
                </a:lnTo>
                <a:lnTo>
                  <a:pt x="57829" y="30735"/>
                </a:lnTo>
                <a:lnTo>
                  <a:pt x="62365" y="34777"/>
                </a:lnTo>
                <a:lnTo>
                  <a:pt x="66183" y="39060"/>
                </a:lnTo>
                <a:lnTo>
                  <a:pt x="72542" y="48051"/>
                </a:lnTo>
                <a:lnTo>
                  <a:pt x="76142" y="52671"/>
                </a:lnTo>
                <a:lnTo>
                  <a:pt x="80130" y="57339"/>
                </a:lnTo>
                <a:lnTo>
                  <a:pt x="84376" y="62038"/>
                </a:lnTo>
                <a:lnTo>
                  <a:pt x="93328" y="71493"/>
                </a:lnTo>
                <a:lnTo>
                  <a:pt x="115801" y="94290"/>
                </a:lnTo>
                <a:lnTo>
                  <a:pt x="121651" y="100960"/>
                </a:lnTo>
                <a:lnTo>
                  <a:pt x="127138" y="107788"/>
                </a:lnTo>
                <a:lnTo>
                  <a:pt x="132384" y="114721"/>
                </a:lnTo>
                <a:lnTo>
                  <a:pt x="138262" y="121724"/>
                </a:lnTo>
                <a:lnTo>
                  <a:pt x="144562" y="128774"/>
                </a:lnTo>
                <a:lnTo>
                  <a:pt x="151143" y="135856"/>
                </a:lnTo>
                <a:lnTo>
                  <a:pt x="157119" y="143751"/>
                </a:lnTo>
                <a:lnTo>
                  <a:pt x="162689" y="152190"/>
                </a:lnTo>
                <a:lnTo>
                  <a:pt x="173113" y="169240"/>
                </a:lnTo>
                <a:lnTo>
                  <a:pt x="183037" y="184755"/>
                </a:lnTo>
                <a:lnTo>
                  <a:pt x="187112" y="193020"/>
                </a:lnTo>
                <a:lnTo>
                  <a:pt x="193757" y="210670"/>
                </a:lnTo>
                <a:lnTo>
                  <a:pt x="199356" y="231214"/>
                </a:lnTo>
                <a:lnTo>
                  <a:pt x="209418" y="272949"/>
                </a:lnTo>
                <a:lnTo>
                  <a:pt x="212137" y="292496"/>
                </a:lnTo>
                <a:lnTo>
                  <a:pt x="213346" y="312560"/>
                </a:lnTo>
                <a:lnTo>
                  <a:pt x="213883" y="334707"/>
                </a:lnTo>
                <a:lnTo>
                  <a:pt x="214185" y="369488"/>
                </a:lnTo>
                <a:lnTo>
                  <a:pt x="212139" y="390965"/>
                </a:lnTo>
                <a:lnTo>
                  <a:pt x="207790" y="411887"/>
                </a:lnTo>
                <a:lnTo>
                  <a:pt x="204408" y="423022"/>
                </a:lnTo>
                <a:lnTo>
                  <a:pt x="200565" y="434415"/>
                </a:lnTo>
                <a:lnTo>
                  <a:pt x="194180" y="457656"/>
                </a:lnTo>
                <a:lnTo>
                  <a:pt x="187902" y="480421"/>
                </a:lnTo>
                <a:lnTo>
                  <a:pt x="184006" y="490937"/>
                </a:lnTo>
                <a:lnTo>
                  <a:pt x="179821" y="501122"/>
                </a:lnTo>
                <a:lnTo>
                  <a:pt x="175443" y="511088"/>
                </a:lnTo>
                <a:lnTo>
                  <a:pt x="166345" y="530627"/>
                </a:lnTo>
                <a:lnTo>
                  <a:pt x="138082" y="588134"/>
                </a:lnTo>
                <a:lnTo>
                  <a:pt x="132536" y="597670"/>
                </a:lnTo>
                <a:lnTo>
                  <a:pt x="126457" y="607203"/>
                </a:lnTo>
                <a:lnTo>
                  <a:pt x="73906" y="685675"/>
                </a:lnTo>
                <a:lnTo>
                  <a:pt x="69114" y="692067"/>
                </a:lnTo>
                <a:lnTo>
                  <a:pt x="64332" y="697915"/>
                </a:lnTo>
                <a:lnTo>
                  <a:pt x="59557" y="703402"/>
                </a:lnTo>
                <a:lnTo>
                  <a:pt x="55580" y="708647"/>
                </a:lnTo>
                <a:lnTo>
                  <a:pt x="46190" y="722820"/>
                </a:lnTo>
                <a:lnTo>
                  <a:pt x="40902" y="729505"/>
                </a:lnTo>
                <a:lnTo>
                  <a:pt x="35906" y="735122"/>
                </a:lnTo>
                <a:lnTo>
                  <a:pt x="33462" y="737731"/>
                </a:lnTo>
                <a:lnTo>
                  <a:pt x="30245" y="740264"/>
                </a:lnTo>
                <a:lnTo>
                  <a:pt x="26514" y="742747"/>
                </a:lnTo>
                <a:lnTo>
                  <a:pt x="22438" y="745196"/>
                </a:lnTo>
                <a:lnTo>
                  <a:pt x="15793" y="750033"/>
                </a:lnTo>
                <a:lnTo>
                  <a:pt x="10194" y="754829"/>
                </a:lnTo>
                <a:lnTo>
                  <a:pt x="5060" y="759606"/>
                </a:lnTo>
                <a:lnTo>
                  <a:pt x="3373" y="761992"/>
                </a:lnTo>
                <a:lnTo>
                  <a:pt x="0" y="7715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71"/>
          <p:cNvSpPr/>
          <p:nvPr/>
        </p:nvSpPr>
        <p:spPr>
          <a:xfrm>
            <a:off x="7593809" y="392906"/>
            <a:ext cx="250029" cy="698963"/>
          </a:xfrm>
          <a:custGeom>
            <a:avLst/>
            <a:gdLst/>
            <a:ahLst/>
            <a:cxnLst/>
            <a:rect l="0" t="0" r="0" b="0"/>
            <a:pathLst>
              <a:path w="250029" h="698963">
                <a:moveTo>
                  <a:pt x="164303" y="0"/>
                </a:moveTo>
                <a:lnTo>
                  <a:pt x="160510" y="0"/>
                </a:lnTo>
                <a:lnTo>
                  <a:pt x="158599" y="794"/>
                </a:lnTo>
                <a:lnTo>
                  <a:pt x="152118" y="5703"/>
                </a:lnTo>
                <a:lnTo>
                  <a:pt x="145171" y="12185"/>
                </a:lnTo>
                <a:lnTo>
                  <a:pt x="140453" y="16792"/>
                </a:lnTo>
                <a:lnTo>
                  <a:pt x="133336" y="27641"/>
                </a:lnTo>
                <a:lnTo>
                  <a:pt x="126200" y="40910"/>
                </a:lnTo>
                <a:lnTo>
                  <a:pt x="119322" y="50197"/>
                </a:lnTo>
                <a:lnTo>
                  <a:pt x="115266" y="54896"/>
                </a:lnTo>
                <a:lnTo>
                  <a:pt x="110974" y="59616"/>
                </a:lnTo>
                <a:lnTo>
                  <a:pt x="101972" y="69094"/>
                </a:lnTo>
                <a:lnTo>
                  <a:pt x="94796" y="78598"/>
                </a:lnTo>
                <a:lnTo>
                  <a:pt x="88168" y="88907"/>
                </a:lnTo>
                <a:lnTo>
                  <a:pt x="79930" y="101427"/>
                </a:lnTo>
                <a:lnTo>
                  <a:pt x="75510" y="107305"/>
                </a:lnTo>
                <a:lnTo>
                  <a:pt x="70976" y="112812"/>
                </a:lnTo>
                <a:lnTo>
                  <a:pt x="66367" y="118070"/>
                </a:lnTo>
                <a:lnTo>
                  <a:pt x="59128" y="130263"/>
                </a:lnTo>
                <a:lnTo>
                  <a:pt x="52471" y="143620"/>
                </a:lnTo>
                <a:lnTo>
                  <a:pt x="48474" y="150515"/>
                </a:lnTo>
                <a:lnTo>
                  <a:pt x="44221" y="157493"/>
                </a:lnTo>
                <a:lnTo>
                  <a:pt x="37379" y="171597"/>
                </a:lnTo>
                <a:lnTo>
                  <a:pt x="31692" y="185803"/>
                </a:lnTo>
                <a:lnTo>
                  <a:pt x="24029" y="207188"/>
                </a:lnTo>
                <a:lnTo>
                  <a:pt x="11932" y="242890"/>
                </a:lnTo>
                <a:lnTo>
                  <a:pt x="7154" y="259292"/>
                </a:lnTo>
                <a:lnTo>
                  <a:pt x="3178" y="276372"/>
                </a:lnTo>
                <a:lnTo>
                  <a:pt x="1411" y="291901"/>
                </a:lnTo>
                <a:lnTo>
                  <a:pt x="625" y="306740"/>
                </a:lnTo>
                <a:lnTo>
                  <a:pt x="276" y="322066"/>
                </a:lnTo>
                <a:lnTo>
                  <a:pt x="0" y="417047"/>
                </a:lnTo>
                <a:lnTo>
                  <a:pt x="2115" y="433798"/>
                </a:lnTo>
                <a:lnTo>
                  <a:pt x="5701" y="449180"/>
                </a:lnTo>
                <a:lnTo>
                  <a:pt x="9940" y="463954"/>
                </a:lnTo>
                <a:lnTo>
                  <a:pt x="16790" y="485659"/>
                </a:lnTo>
                <a:lnTo>
                  <a:pt x="23846" y="507172"/>
                </a:lnTo>
                <a:lnTo>
                  <a:pt x="30964" y="524835"/>
                </a:lnTo>
                <a:lnTo>
                  <a:pt x="37837" y="537266"/>
                </a:lnTo>
                <a:lnTo>
                  <a:pt x="41892" y="543915"/>
                </a:lnTo>
                <a:lnTo>
                  <a:pt x="50632" y="557652"/>
                </a:lnTo>
                <a:lnTo>
                  <a:pt x="55185" y="564649"/>
                </a:lnTo>
                <a:lnTo>
                  <a:pt x="62360" y="578774"/>
                </a:lnTo>
                <a:lnTo>
                  <a:pt x="68989" y="592195"/>
                </a:lnTo>
                <a:lnTo>
                  <a:pt x="72980" y="597997"/>
                </a:lnTo>
                <a:lnTo>
                  <a:pt x="77226" y="603452"/>
                </a:lnTo>
                <a:lnTo>
                  <a:pt x="84063" y="613747"/>
                </a:lnTo>
                <a:lnTo>
                  <a:pt x="90541" y="623614"/>
                </a:lnTo>
                <a:lnTo>
                  <a:pt x="94491" y="628467"/>
                </a:lnTo>
                <a:lnTo>
                  <a:pt x="98712" y="633291"/>
                </a:lnTo>
                <a:lnTo>
                  <a:pt x="103113" y="638094"/>
                </a:lnTo>
                <a:lnTo>
                  <a:pt x="112236" y="647664"/>
                </a:lnTo>
                <a:lnTo>
                  <a:pt x="116892" y="651644"/>
                </a:lnTo>
                <a:lnTo>
                  <a:pt x="121583" y="655092"/>
                </a:lnTo>
                <a:lnTo>
                  <a:pt x="126298" y="658184"/>
                </a:lnTo>
                <a:lnTo>
                  <a:pt x="131028" y="661833"/>
                </a:lnTo>
                <a:lnTo>
                  <a:pt x="135771" y="665853"/>
                </a:lnTo>
                <a:lnTo>
                  <a:pt x="144478" y="673760"/>
                </a:lnTo>
                <a:lnTo>
                  <a:pt x="150994" y="679919"/>
                </a:lnTo>
                <a:lnTo>
                  <a:pt x="155431" y="682673"/>
                </a:lnTo>
                <a:lnTo>
                  <a:pt x="160770" y="685303"/>
                </a:lnTo>
                <a:lnTo>
                  <a:pt x="166710" y="687850"/>
                </a:lnTo>
                <a:lnTo>
                  <a:pt x="172258" y="689548"/>
                </a:lnTo>
                <a:lnTo>
                  <a:pt x="177543" y="690680"/>
                </a:lnTo>
                <a:lnTo>
                  <a:pt x="182655" y="691434"/>
                </a:lnTo>
                <a:lnTo>
                  <a:pt x="187650" y="692731"/>
                </a:lnTo>
                <a:lnTo>
                  <a:pt x="192568" y="694389"/>
                </a:lnTo>
                <a:lnTo>
                  <a:pt x="197434" y="696289"/>
                </a:lnTo>
                <a:lnTo>
                  <a:pt x="202266" y="697555"/>
                </a:lnTo>
                <a:lnTo>
                  <a:pt x="207074" y="698399"/>
                </a:lnTo>
                <a:lnTo>
                  <a:pt x="211867" y="698962"/>
                </a:lnTo>
                <a:lnTo>
                  <a:pt x="216650" y="698543"/>
                </a:lnTo>
                <a:lnTo>
                  <a:pt x="221426" y="697470"/>
                </a:lnTo>
                <a:lnTo>
                  <a:pt x="226198" y="695961"/>
                </a:lnTo>
                <a:lnTo>
                  <a:pt x="233617" y="694285"/>
                </a:lnTo>
                <a:lnTo>
                  <a:pt x="236705" y="693838"/>
                </a:lnTo>
                <a:lnTo>
                  <a:pt x="238765" y="692746"/>
                </a:lnTo>
                <a:lnTo>
                  <a:pt x="240138" y="691224"/>
                </a:lnTo>
                <a:lnTo>
                  <a:pt x="241054" y="689416"/>
                </a:lnTo>
                <a:lnTo>
                  <a:pt x="242458" y="688211"/>
                </a:lnTo>
                <a:lnTo>
                  <a:pt x="244187" y="687407"/>
                </a:lnTo>
                <a:lnTo>
                  <a:pt x="250028" y="6858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72"/>
          <p:cNvSpPr/>
          <p:nvPr/>
        </p:nvSpPr>
        <p:spPr>
          <a:xfrm>
            <a:off x="7836693" y="421481"/>
            <a:ext cx="57118" cy="257176"/>
          </a:xfrm>
          <a:custGeom>
            <a:avLst/>
            <a:gdLst/>
            <a:ahLst/>
            <a:cxnLst/>
            <a:rect l="0" t="0" r="0" b="0"/>
            <a:pathLst>
              <a:path w="57118" h="257176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2" y="6849"/>
                </a:lnTo>
                <a:lnTo>
                  <a:pt x="6703" y="11246"/>
                </a:lnTo>
                <a:lnTo>
                  <a:pt x="6850" y="14641"/>
                </a:lnTo>
                <a:lnTo>
                  <a:pt x="7742" y="17698"/>
                </a:lnTo>
                <a:lnTo>
                  <a:pt x="9131" y="20530"/>
                </a:lnTo>
                <a:lnTo>
                  <a:pt x="10849" y="23212"/>
                </a:lnTo>
                <a:lnTo>
                  <a:pt x="12789" y="26587"/>
                </a:lnTo>
                <a:lnTo>
                  <a:pt x="17062" y="34570"/>
                </a:lnTo>
                <a:lnTo>
                  <a:pt x="19311" y="39716"/>
                </a:lnTo>
                <a:lnTo>
                  <a:pt x="21606" y="45527"/>
                </a:lnTo>
                <a:lnTo>
                  <a:pt x="23929" y="51782"/>
                </a:lnTo>
                <a:lnTo>
                  <a:pt x="26272" y="57540"/>
                </a:lnTo>
                <a:lnTo>
                  <a:pt x="28626" y="62966"/>
                </a:lnTo>
                <a:lnTo>
                  <a:pt x="30991" y="68171"/>
                </a:lnTo>
                <a:lnTo>
                  <a:pt x="32567" y="74022"/>
                </a:lnTo>
                <a:lnTo>
                  <a:pt x="33618" y="80304"/>
                </a:lnTo>
                <a:lnTo>
                  <a:pt x="34318" y="86874"/>
                </a:lnTo>
                <a:lnTo>
                  <a:pt x="35579" y="93634"/>
                </a:lnTo>
                <a:lnTo>
                  <a:pt x="37213" y="100523"/>
                </a:lnTo>
                <a:lnTo>
                  <a:pt x="39096" y="107496"/>
                </a:lnTo>
                <a:lnTo>
                  <a:pt x="40351" y="115320"/>
                </a:lnTo>
                <a:lnTo>
                  <a:pt x="41188" y="123712"/>
                </a:lnTo>
                <a:lnTo>
                  <a:pt x="41747" y="132480"/>
                </a:lnTo>
                <a:lnTo>
                  <a:pt x="41326" y="139914"/>
                </a:lnTo>
                <a:lnTo>
                  <a:pt x="40251" y="146457"/>
                </a:lnTo>
                <a:lnTo>
                  <a:pt x="38740" y="152407"/>
                </a:lnTo>
                <a:lnTo>
                  <a:pt x="38526" y="158754"/>
                </a:lnTo>
                <a:lnTo>
                  <a:pt x="39178" y="165367"/>
                </a:lnTo>
                <a:lnTo>
                  <a:pt x="40406" y="172157"/>
                </a:lnTo>
                <a:lnTo>
                  <a:pt x="41225" y="178272"/>
                </a:lnTo>
                <a:lnTo>
                  <a:pt x="41771" y="183935"/>
                </a:lnTo>
                <a:lnTo>
                  <a:pt x="42136" y="189298"/>
                </a:lnTo>
                <a:lnTo>
                  <a:pt x="42378" y="194461"/>
                </a:lnTo>
                <a:lnTo>
                  <a:pt x="42647" y="204431"/>
                </a:lnTo>
                <a:lnTo>
                  <a:pt x="42799" y="218969"/>
                </a:lnTo>
                <a:lnTo>
                  <a:pt x="43615" y="222973"/>
                </a:lnTo>
                <a:lnTo>
                  <a:pt x="44951" y="226436"/>
                </a:lnTo>
                <a:lnTo>
                  <a:pt x="46636" y="229539"/>
                </a:lnTo>
                <a:lnTo>
                  <a:pt x="48554" y="232401"/>
                </a:lnTo>
                <a:lnTo>
                  <a:pt x="50626" y="235102"/>
                </a:lnTo>
                <a:lnTo>
                  <a:pt x="52800" y="237697"/>
                </a:lnTo>
                <a:lnTo>
                  <a:pt x="54250" y="240221"/>
                </a:lnTo>
                <a:lnTo>
                  <a:pt x="55861" y="245142"/>
                </a:lnTo>
                <a:lnTo>
                  <a:pt x="56768" y="252375"/>
                </a:lnTo>
                <a:lnTo>
                  <a:pt x="57117" y="256753"/>
                </a:lnTo>
                <a:lnTo>
                  <a:pt x="56334" y="256894"/>
                </a:lnTo>
                <a:lnTo>
                  <a:pt x="55019" y="256987"/>
                </a:lnTo>
                <a:lnTo>
                  <a:pt x="50996" y="257138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73"/>
          <p:cNvSpPr/>
          <p:nvPr/>
        </p:nvSpPr>
        <p:spPr>
          <a:xfrm>
            <a:off x="7979571" y="364333"/>
            <a:ext cx="217458" cy="292893"/>
          </a:xfrm>
          <a:custGeom>
            <a:avLst/>
            <a:gdLst/>
            <a:ahLst/>
            <a:cxnLst/>
            <a:rect l="0" t="0" r="0" b="0"/>
            <a:pathLst>
              <a:path w="217458" h="292893">
                <a:moveTo>
                  <a:pt x="135729" y="7142"/>
                </a:moveTo>
                <a:lnTo>
                  <a:pt x="135729" y="3349"/>
                </a:lnTo>
                <a:lnTo>
                  <a:pt x="134935" y="2232"/>
                </a:lnTo>
                <a:lnTo>
                  <a:pt x="133612" y="1487"/>
                </a:lnTo>
                <a:lnTo>
                  <a:pt x="129578" y="292"/>
                </a:lnTo>
                <a:lnTo>
                  <a:pt x="130041" y="194"/>
                </a:lnTo>
                <a:lnTo>
                  <a:pt x="132897" y="56"/>
                </a:lnTo>
                <a:lnTo>
                  <a:pt x="126790" y="1"/>
                </a:lnTo>
                <a:lnTo>
                  <a:pt x="125007" y="0"/>
                </a:lnTo>
                <a:lnTo>
                  <a:pt x="118792" y="2115"/>
                </a:lnTo>
                <a:lnTo>
                  <a:pt x="114913" y="3791"/>
                </a:lnTo>
                <a:lnTo>
                  <a:pt x="108485" y="5652"/>
                </a:lnTo>
                <a:lnTo>
                  <a:pt x="105660" y="6149"/>
                </a:lnTo>
                <a:lnTo>
                  <a:pt x="102189" y="8067"/>
                </a:lnTo>
                <a:lnTo>
                  <a:pt x="98287" y="10934"/>
                </a:lnTo>
                <a:lnTo>
                  <a:pt x="94099" y="14432"/>
                </a:lnTo>
                <a:lnTo>
                  <a:pt x="88925" y="17558"/>
                </a:lnTo>
                <a:lnTo>
                  <a:pt x="83096" y="20436"/>
                </a:lnTo>
                <a:lnTo>
                  <a:pt x="76827" y="23148"/>
                </a:lnTo>
                <a:lnTo>
                  <a:pt x="65630" y="28279"/>
                </a:lnTo>
                <a:lnTo>
                  <a:pt x="60421" y="30758"/>
                </a:lnTo>
                <a:lnTo>
                  <a:pt x="54567" y="33204"/>
                </a:lnTo>
                <a:lnTo>
                  <a:pt x="48284" y="35629"/>
                </a:lnTo>
                <a:lnTo>
                  <a:pt x="41713" y="38040"/>
                </a:lnTo>
                <a:lnTo>
                  <a:pt x="35745" y="40440"/>
                </a:lnTo>
                <a:lnTo>
                  <a:pt x="30179" y="42834"/>
                </a:lnTo>
                <a:lnTo>
                  <a:pt x="24881" y="45224"/>
                </a:lnTo>
                <a:lnTo>
                  <a:pt x="21349" y="47611"/>
                </a:lnTo>
                <a:lnTo>
                  <a:pt x="18995" y="49996"/>
                </a:lnTo>
                <a:lnTo>
                  <a:pt x="13564" y="57146"/>
                </a:lnTo>
                <a:lnTo>
                  <a:pt x="11423" y="59527"/>
                </a:lnTo>
                <a:lnTo>
                  <a:pt x="9201" y="61115"/>
                </a:lnTo>
                <a:lnTo>
                  <a:pt x="4617" y="62880"/>
                </a:lnTo>
                <a:lnTo>
                  <a:pt x="3078" y="64144"/>
                </a:lnTo>
                <a:lnTo>
                  <a:pt x="2051" y="65781"/>
                </a:lnTo>
                <a:lnTo>
                  <a:pt x="910" y="69716"/>
                </a:lnTo>
                <a:lnTo>
                  <a:pt x="178" y="78710"/>
                </a:lnTo>
                <a:lnTo>
                  <a:pt x="52" y="85762"/>
                </a:lnTo>
                <a:lnTo>
                  <a:pt x="0" y="106186"/>
                </a:lnTo>
                <a:lnTo>
                  <a:pt x="793" y="109684"/>
                </a:lnTo>
                <a:lnTo>
                  <a:pt x="4908" y="118399"/>
                </a:lnTo>
                <a:lnTo>
                  <a:pt x="6479" y="126008"/>
                </a:lnTo>
                <a:lnTo>
                  <a:pt x="6945" y="133290"/>
                </a:lnTo>
                <a:lnTo>
                  <a:pt x="7083" y="140474"/>
                </a:lnTo>
                <a:lnTo>
                  <a:pt x="7140" y="162893"/>
                </a:lnTo>
                <a:lnTo>
                  <a:pt x="9257" y="165793"/>
                </a:lnTo>
                <a:lnTo>
                  <a:pt x="13292" y="170331"/>
                </a:lnTo>
                <a:lnTo>
                  <a:pt x="14417" y="170703"/>
                </a:lnTo>
                <a:lnTo>
                  <a:pt x="17782" y="171117"/>
                </a:lnTo>
                <a:lnTo>
                  <a:pt x="19791" y="170433"/>
                </a:lnTo>
                <a:lnTo>
                  <a:pt x="26411" y="166473"/>
                </a:lnTo>
                <a:lnTo>
                  <a:pt x="31051" y="165268"/>
                </a:lnTo>
                <a:lnTo>
                  <a:pt x="34988" y="164947"/>
                </a:lnTo>
                <a:lnTo>
                  <a:pt x="39993" y="164732"/>
                </a:lnTo>
                <a:lnTo>
                  <a:pt x="45712" y="164590"/>
                </a:lnTo>
                <a:lnTo>
                  <a:pt x="51904" y="163701"/>
                </a:lnTo>
                <a:lnTo>
                  <a:pt x="58415" y="162314"/>
                </a:lnTo>
                <a:lnTo>
                  <a:pt x="65136" y="160596"/>
                </a:lnTo>
                <a:lnTo>
                  <a:pt x="71998" y="159451"/>
                </a:lnTo>
                <a:lnTo>
                  <a:pt x="78954" y="158687"/>
                </a:lnTo>
                <a:lnTo>
                  <a:pt x="85973" y="158178"/>
                </a:lnTo>
                <a:lnTo>
                  <a:pt x="93033" y="157839"/>
                </a:lnTo>
                <a:lnTo>
                  <a:pt x="107228" y="157462"/>
                </a:lnTo>
                <a:lnTo>
                  <a:pt x="139345" y="157200"/>
                </a:lnTo>
                <a:lnTo>
                  <a:pt x="166958" y="157168"/>
                </a:lnTo>
                <a:lnTo>
                  <a:pt x="172423" y="157959"/>
                </a:lnTo>
                <a:lnTo>
                  <a:pt x="177655" y="159280"/>
                </a:lnTo>
                <a:lnTo>
                  <a:pt x="182729" y="160955"/>
                </a:lnTo>
                <a:lnTo>
                  <a:pt x="186906" y="162865"/>
                </a:lnTo>
                <a:lnTo>
                  <a:pt x="193663" y="167104"/>
                </a:lnTo>
                <a:lnTo>
                  <a:pt x="199313" y="171634"/>
                </a:lnTo>
                <a:lnTo>
                  <a:pt x="204470" y="176293"/>
                </a:lnTo>
                <a:lnTo>
                  <a:pt x="209407" y="181010"/>
                </a:lnTo>
                <a:lnTo>
                  <a:pt x="216649" y="188127"/>
                </a:lnTo>
                <a:lnTo>
                  <a:pt x="217457" y="190505"/>
                </a:lnTo>
                <a:lnTo>
                  <a:pt x="217203" y="192884"/>
                </a:lnTo>
                <a:lnTo>
                  <a:pt x="214801" y="198437"/>
                </a:lnTo>
                <a:lnTo>
                  <a:pt x="211088" y="206197"/>
                </a:lnTo>
                <a:lnTo>
                  <a:pt x="204676" y="214938"/>
                </a:lnTo>
                <a:lnTo>
                  <a:pt x="200743" y="219491"/>
                </a:lnTo>
                <a:lnTo>
                  <a:pt x="195740" y="223320"/>
                </a:lnTo>
                <a:lnTo>
                  <a:pt x="190024" y="226667"/>
                </a:lnTo>
                <a:lnTo>
                  <a:pt x="167533" y="237741"/>
                </a:lnTo>
                <a:lnTo>
                  <a:pt x="161694" y="241044"/>
                </a:lnTo>
                <a:lnTo>
                  <a:pt x="155420" y="244832"/>
                </a:lnTo>
                <a:lnTo>
                  <a:pt x="148856" y="248946"/>
                </a:lnTo>
                <a:lnTo>
                  <a:pt x="142892" y="252482"/>
                </a:lnTo>
                <a:lnTo>
                  <a:pt x="137330" y="255633"/>
                </a:lnTo>
                <a:lnTo>
                  <a:pt x="132033" y="258528"/>
                </a:lnTo>
                <a:lnTo>
                  <a:pt x="126121" y="261251"/>
                </a:lnTo>
                <a:lnTo>
                  <a:pt x="119799" y="263860"/>
                </a:lnTo>
                <a:lnTo>
                  <a:pt x="113203" y="266394"/>
                </a:lnTo>
                <a:lnTo>
                  <a:pt x="99523" y="271325"/>
                </a:lnTo>
                <a:lnTo>
                  <a:pt x="92543" y="273751"/>
                </a:lnTo>
                <a:lnTo>
                  <a:pt x="85506" y="275369"/>
                </a:lnTo>
                <a:lnTo>
                  <a:pt x="78434" y="276447"/>
                </a:lnTo>
                <a:lnTo>
                  <a:pt x="71339" y="277166"/>
                </a:lnTo>
                <a:lnTo>
                  <a:pt x="65814" y="278439"/>
                </a:lnTo>
                <a:lnTo>
                  <a:pt x="61338" y="280082"/>
                </a:lnTo>
                <a:lnTo>
                  <a:pt x="44658" y="288421"/>
                </a:lnTo>
                <a:lnTo>
                  <a:pt x="40089" y="289911"/>
                </a:lnTo>
                <a:lnTo>
                  <a:pt x="35457" y="290905"/>
                </a:lnTo>
                <a:lnTo>
                  <a:pt x="21429" y="29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74"/>
          <p:cNvSpPr/>
          <p:nvPr/>
        </p:nvSpPr>
        <p:spPr>
          <a:xfrm>
            <a:off x="7815262" y="742950"/>
            <a:ext cx="471489" cy="42863"/>
          </a:xfrm>
          <a:custGeom>
            <a:avLst/>
            <a:gdLst/>
            <a:ahLst/>
            <a:cxnLst/>
            <a:rect l="0" t="0" r="0" b="0"/>
            <a:pathLst>
              <a:path w="471489" h="42863">
                <a:moveTo>
                  <a:pt x="0" y="42862"/>
                </a:moveTo>
                <a:lnTo>
                  <a:pt x="6850" y="42862"/>
                </a:lnTo>
                <a:lnTo>
                  <a:pt x="11247" y="40745"/>
                </a:lnTo>
                <a:lnTo>
                  <a:pt x="14642" y="39070"/>
                </a:lnTo>
                <a:lnTo>
                  <a:pt x="19286" y="37953"/>
                </a:lnTo>
                <a:lnTo>
                  <a:pt x="30797" y="36711"/>
                </a:lnTo>
                <a:lnTo>
                  <a:pt x="43850" y="36160"/>
                </a:lnTo>
                <a:lnTo>
                  <a:pt x="58383" y="35121"/>
                </a:lnTo>
                <a:lnTo>
                  <a:pt x="66703" y="33732"/>
                </a:lnTo>
                <a:lnTo>
                  <a:pt x="75426" y="32013"/>
                </a:lnTo>
                <a:lnTo>
                  <a:pt x="84414" y="30867"/>
                </a:lnTo>
                <a:lnTo>
                  <a:pt x="93583" y="30103"/>
                </a:lnTo>
                <a:lnTo>
                  <a:pt x="102870" y="29593"/>
                </a:lnTo>
                <a:lnTo>
                  <a:pt x="113030" y="28460"/>
                </a:lnTo>
                <a:lnTo>
                  <a:pt x="123772" y="26911"/>
                </a:lnTo>
                <a:lnTo>
                  <a:pt x="134903" y="25084"/>
                </a:lnTo>
                <a:lnTo>
                  <a:pt x="146292" y="23866"/>
                </a:lnTo>
                <a:lnTo>
                  <a:pt x="157852" y="23054"/>
                </a:lnTo>
                <a:lnTo>
                  <a:pt x="169529" y="22513"/>
                </a:lnTo>
                <a:lnTo>
                  <a:pt x="193086" y="21912"/>
                </a:lnTo>
                <a:lnTo>
                  <a:pt x="204924" y="21751"/>
                </a:lnTo>
                <a:lnTo>
                  <a:pt x="216784" y="20851"/>
                </a:lnTo>
                <a:lnTo>
                  <a:pt x="228661" y="19457"/>
                </a:lnTo>
                <a:lnTo>
                  <a:pt x="240547" y="17733"/>
                </a:lnTo>
                <a:lnTo>
                  <a:pt x="252440" y="16585"/>
                </a:lnTo>
                <a:lnTo>
                  <a:pt x="264337" y="15819"/>
                </a:lnTo>
                <a:lnTo>
                  <a:pt x="276237" y="15308"/>
                </a:lnTo>
                <a:lnTo>
                  <a:pt x="287346" y="14174"/>
                </a:lnTo>
                <a:lnTo>
                  <a:pt x="297926" y="12624"/>
                </a:lnTo>
                <a:lnTo>
                  <a:pt x="308156" y="10797"/>
                </a:lnTo>
                <a:lnTo>
                  <a:pt x="318149" y="9579"/>
                </a:lnTo>
                <a:lnTo>
                  <a:pt x="327987" y="8767"/>
                </a:lnTo>
                <a:lnTo>
                  <a:pt x="337721" y="8226"/>
                </a:lnTo>
                <a:lnTo>
                  <a:pt x="347385" y="7071"/>
                </a:lnTo>
                <a:lnTo>
                  <a:pt x="357003" y="5508"/>
                </a:lnTo>
                <a:lnTo>
                  <a:pt x="366589" y="3672"/>
                </a:lnTo>
                <a:lnTo>
                  <a:pt x="376155" y="2448"/>
                </a:lnTo>
                <a:lnTo>
                  <a:pt x="385707" y="1632"/>
                </a:lnTo>
                <a:lnTo>
                  <a:pt x="395251" y="1088"/>
                </a:lnTo>
                <a:lnTo>
                  <a:pt x="412204" y="483"/>
                </a:lnTo>
                <a:lnTo>
                  <a:pt x="438699" y="9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75"/>
          <p:cNvSpPr/>
          <p:nvPr/>
        </p:nvSpPr>
        <p:spPr>
          <a:xfrm>
            <a:off x="8043862" y="857250"/>
            <a:ext cx="50007" cy="178594"/>
          </a:xfrm>
          <a:custGeom>
            <a:avLst/>
            <a:gdLst/>
            <a:ahLst/>
            <a:cxnLst/>
            <a:rect l="0" t="0" r="0" b="0"/>
            <a:pathLst>
              <a:path w="50007" h="178594">
                <a:moveTo>
                  <a:pt x="0" y="0"/>
                </a:moveTo>
                <a:lnTo>
                  <a:pt x="6152" y="0"/>
                </a:lnTo>
                <a:lnTo>
                  <a:pt x="6482" y="793"/>
                </a:lnTo>
                <a:lnTo>
                  <a:pt x="6948" y="5703"/>
                </a:lnTo>
                <a:lnTo>
                  <a:pt x="7057" y="9943"/>
                </a:lnTo>
                <a:lnTo>
                  <a:pt x="7880" y="12185"/>
                </a:lnTo>
                <a:lnTo>
                  <a:pt x="9222" y="14473"/>
                </a:lnTo>
                <a:lnTo>
                  <a:pt x="10910" y="16792"/>
                </a:lnTo>
                <a:lnTo>
                  <a:pt x="12830" y="19132"/>
                </a:lnTo>
                <a:lnTo>
                  <a:pt x="14903" y="21486"/>
                </a:lnTo>
                <a:lnTo>
                  <a:pt x="17079" y="23849"/>
                </a:lnTo>
                <a:lnTo>
                  <a:pt x="19324" y="27012"/>
                </a:lnTo>
                <a:lnTo>
                  <a:pt x="21613" y="30708"/>
                </a:lnTo>
                <a:lnTo>
                  <a:pt x="23934" y="34759"/>
                </a:lnTo>
                <a:lnTo>
                  <a:pt x="25481" y="39048"/>
                </a:lnTo>
                <a:lnTo>
                  <a:pt x="26512" y="43494"/>
                </a:lnTo>
                <a:lnTo>
                  <a:pt x="27200" y="48046"/>
                </a:lnTo>
                <a:lnTo>
                  <a:pt x="28452" y="51874"/>
                </a:lnTo>
                <a:lnTo>
                  <a:pt x="30081" y="55220"/>
                </a:lnTo>
                <a:lnTo>
                  <a:pt x="31960" y="58244"/>
                </a:lnTo>
                <a:lnTo>
                  <a:pt x="33213" y="61848"/>
                </a:lnTo>
                <a:lnTo>
                  <a:pt x="34048" y="65838"/>
                </a:lnTo>
                <a:lnTo>
                  <a:pt x="34605" y="70086"/>
                </a:lnTo>
                <a:lnTo>
                  <a:pt x="35770" y="75299"/>
                </a:lnTo>
                <a:lnTo>
                  <a:pt x="37340" y="81155"/>
                </a:lnTo>
                <a:lnTo>
                  <a:pt x="39181" y="87441"/>
                </a:lnTo>
                <a:lnTo>
                  <a:pt x="40408" y="93219"/>
                </a:lnTo>
                <a:lnTo>
                  <a:pt x="41227" y="98658"/>
                </a:lnTo>
                <a:lnTo>
                  <a:pt x="41772" y="103872"/>
                </a:lnTo>
                <a:lnTo>
                  <a:pt x="42135" y="108935"/>
                </a:lnTo>
                <a:lnTo>
                  <a:pt x="42377" y="113898"/>
                </a:lnTo>
                <a:lnTo>
                  <a:pt x="42540" y="118795"/>
                </a:lnTo>
                <a:lnTo>
                  <a:pt x="43441" y="123646"/>
                </a:lnTo>
                <a:lnTo>
                  <a:pt x="44836" y="128468"/>
                </a:lnTo>
                <a:lnTo>
                  <a:pt x="46559" y="133270"/>
                </a:lnTo>
                <a:lnTo>
                  <a:pt x="47709" y="138059"/>
                </a:lnTo>
                <a:lnTo>
                  <a:pt x="48474" y="142839"/>
                </a:lnTo>
                <a:lnTo>
                  <a:pt x="48985" y="147614"/>
                </a:lnTo>
                <a:lnTo>
                  <a:pt x="49325" y="151590"/>
                </a:lnTo>
                <a:lnTo>
                  <a:pt x="49553" y="155035"/>
                </a:lnTo>
                <a:lnTo>
                  <a:pt x="49805" y="160979"/>
                </a:lnTo>
                <a:lnTo>
                  <a:pt x="49980" y="169914"/>
                </a:lnTo>
                <a:lnTo>
                  <a:pt x="50006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76"/>
          <p:cNvSpPr/>
          <p:nvPr/>
        </p:nvSpPr>
        <p:spPr>
          <a:xfrm>
            <a:off x="8265318" y="292893"/>
            <a:ext cx="228437" cy="685801"/>
          </a:xfrm>
          <a:custGeom>
            <a:avLst/>
            <a:gdLst/>
            <a:ahLst/>
            <a:cxnLst/>
            <a:rect l="0" t="0" r="0" b="0"/>
            <a:pathLst>
              <a:path w="228437" h="685801">
                <a:moveTo>
                  <a:pt x="0" y="0"/>
                </a:moveTo>
                <a:lnTo>
                  <a:pt x="9943" y="9943"/>
                </a:lnTo>
                <a:lnTo>
                  <a:pt x="13772" y="11391"/>
                </a:lnTo>
                <a:lnTo>
                  <a:pt x="18708" y="12357"/>
                </a:lnTo>
                <a:lnTo>
                  <a:pt x="24377" y="13001"/>
                </a:lnTo>
                <a:lnTo>
                  <a:pt x="29746" y="15017"/>
                </a:lnTo>
                <a:lnTo>
                  <a:pt x="34911" y="17949"/>
                </a:lnTo>
                <a:lnTo>
                  <a:pt x="39944" y="21491"/>
                </a:lnTo>
                <a:lnTo>
                  <a:pt x="46473" y="25440"/>
                </a:lnTo>
                <a:lnTo>
                  <a:pt x="54000" y="29660"/>
                </a:lnTo>
                <a:lnTo>
                  <a:pt x="62194" y="34061"/>
                </a:lnTo>
                <a:lnTo>
                  <a:pt x="70038" y="38582"/>
                </a:lnTo>
                <a:lnTo>
                  <a:pt x="77648" y="43184"/>
                </a:lnTo>
                <a:lnTo>
                  <a:pt x="85104" y="47840"/>
                </a:lnTo>
                <a:lnTo>
                  <a:pt x="92454" y="53324"/>
                </a:lnTo>
                <a:lnTo>
                  <a:pt x="99736" y="59362"/>
                </a:lnTo>
                <a:lnTo>
                  <a:pt x="106973" y="65769"/>
                </a:lnTo>
                <a:lnTo>
                  <a:pt x="114971" y="72421"/>
                </a:lnTo>
                <a:lnTo>
                  <a:pt x="132326" y="86162"/>
                </a:lnTo>
                <a:lnTo>
                  <a:pt x="140604" y="93954"/>
                </a:lnTo>
                <a:lnTo>
                  <a:pt x="148505" y="102324"/>
                </a:lnTo>
                <a:lnTo>
                  <a:pt x="156154" y="111078"/>
                </a:lnTo>
                <a:lnTo>
                  <a:pt x="163634" y="120090"/>
                </a:lnTo>
                <a:lnTo>
                  <a:pt x="178295" y="138569"/>
                </a:lnTo>
                <a:lnTo>
                  <a:pt x="184745" y="148736"/>
                </a:lnTo>
                <a:lnTo>
                  <a:pt x="190632" y="159482"/>
                </a:lnTo>
                <a:lnTo>
                  <a:pt x="211487" y="201454"/>
                </a:lnTo>
                <a:lnTo>
                  <a:pt x="215604" y="212090"/>
                </a:lnTo>
                <a:lnTo>
                  <a:pt x="219142" y="223150"/>
                </a:lnTo>
                <a:lnTo>
                  <a:pt x="222295" y="234492"/>
                </a:lnTo>
                <a:lnTo>
                  <a:pt x="224397" y="246815"/>
                </a:lnTo>
                <a:lnTo>
                  <a:pt x="225798" y="259794"/>
                </a:lnTo>
                <a:lnTo>
                  <a:pt x="226732" y="273208"/>
                </a:lnTo>
                <a:lnTo>
                  <a:pt x="227355" y="286120"/>
                </a:lnTo>
                <a:lnTo>
                  <a:pt x="228047" y="311050"/>
                </a:lnTo>
                <a:lnTo>
                  <a:pt x="228436" y="351190"/>
                </a:lnTo>
                <a:lnTo>
                  <a:pt x="226903" y="364302"/>
                </a:lnTo>
                <a:lnTo>
                  <a:pt x="224294" y="377012"/>
                </a:lnTo>
                <a:lnTo>
                  <a:pt x="220967" y="389454"/>
                </a:lnTo>
                <a:lnTo>
                  <a:pt x="215153" y="413862"/>
                </a:lnTo>
                <a:lnTo>
                  <a:pt x="212492" y="425926"/>
                </a:lnTo>
                <a:lnTo>
                  <a:pt x="209130" y="437939"/>
                </a:lnTo>
                <a:lnTo>
                  <a:pt x="205302" y="449915"/>
                </a:lnTo>
                <a:lnTo>
                  <a:pt x="201162" y="461869"/>
                </a:lnTo>
                <a:lnTo>
                  <a:pt x="192329" y="485733"/>
                </a:lnTo>
                <a:lnTo>
                  <a:pt x="187750" y="497654"/>
                </a:lnTo>
                <a:lnTo>
                  <a:pt x="183110" y="508775"/>
                </a:lnTo>
                <a:lnTo>
                  <a:pt x="178430" y="519365"/>
                </a:lnTo>
                <a:lnTo>
                  <a:pt x="173723" y="529600"/>
                </a:lnTo>
                <a:lnTo>
                  <a:pt x="168996" y="538804"/>
                </a:lnTo>
                <a:lnTo>
                  <a:pt x="164258" y="547321"/>
                </a:lnTo>
                <a:lnTo>
                  <a:pt x="159512" y="555381"/>
                </a:lnTo>
                <a:lnTo>
                  <a:pt x="150005" y="570686"/>
                </a:lnTo>
                <a:lnTo>
                  <a:pt x="145247" y="578101"/>
                </a:lnTo>
                <a:lnTo>
                  <a:pt x="141282" y="585426"/>
                </a:lnTo>
                <a:lnTo>
                  <a:pt x="134758" y="599915"/>
                </a:lnTo>
                <a:lnTo>
                  <a:pt x="131114" y="606318"/>
                </a:lnTo>
                <a:lnTo>
                  <a:pt x="127097" y="612175"/>
                </a:lnTo>
                <a:lnTo>
                  <a:pt x="122832" y="617666"/>
                </a:lnTo>
                <a:lnTo>
                  <a:pt x="115975" y="628002"/>
                </a:lnTo>
                <a:lnTo>
                  <a:pt x="109488" y="637887"/>
                </a:lnTo>
                <a:lnTo>
                  <a:pt x="105536" y="642746"/>
                </a:lnTo>
                <a:lnTo>
                  <a:pt x="101313" y="647572"/>
                </a:lnTo>
                <a:lnTo>
                  <a:pt x="94506" y="657168"/>
                </a:lnTo>
                <a:lnTo>
                  <a:pt x="91578" y="661950"/>
                </a:lnTo>
                <a:lnTo>
                  <a:pt x="88040" y="665931"/>
                </a:lnTo>
                <a:lnTo>
                  <a:pt x="84094" y="669379"/>
                </a:lnTo>
                <a:lnTo>
                  <a:pt x="79874" y="672472"/>
                </a:lnTo>
                <a:lnTo>
                  <a:pt x="73071" y="678024"/>
                </a:lnTo>
                <a:lnTo>
                  <a:pt x="64294" y="6858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77"/>
          <p:cNvSpPr/>
          <p:nvPr/>
        </p:nvSpPr>
        <p:spPr>
          <a:xfrm>
            <a:off x="1086144" y="1451297"/>
            <a:ext cx="178297" cy="234625"/>
          </a:xfrm>
          <a:custGeom>
            <a:avLst/>
            <a:gdLst/>
            <a:ahLst/>
            <a:cxnLst/>
            <a:rect l="0" t="0" r="0" b="0"/>
            <a:pathLst>
              <a:path w="178297" h="234625">
                <a:moveTo>
                  <a:pt x="6849" y="63178"/>
                </a:moveTo>
                <a:lnTo>
                  <a:pt x="699" y="63178"/>
                </a:lnTo>
                <a:lnTo>
                  <a:pt x="367" y="62384"/>
                </a:lnTo>
                <a:lnTo>
                  <a:pt x="0" y="59385"/>
                </a:lnTo>
                <a:lnTo>
                  <a:pt x="695" y="58268"/>
                </a:lnTo>
                <a:lnTo>
                  <a:pt x="1953" y="57523"/>
                </a:lnTo>
                <a:lnTo>
                  <a:pt x="3585" y="57027"/>
                </a:lnTo>
                <a:lnTo>
                  <a:pt x="4673" y="55902"/>
                </a:lnTo>
                <a:lnTo>
                  <a:pt x="5398" y="54358"/>
                </a:lnTo>
                <a:lnTo>
                  <a:pt x="6205" y="50527"/>
                </a:lnTo>
                <a:lnTo>
                  <a:pt x="6563" y="46178"/>
                </a:lnTo>
                <a:lnTo>
                  <a:pt x="7452" y="43907"/>
                </a:lnTo>
                <a:lnTo>
                  <a:pt x="10557" y="39267"/>
                </a:lnTo>
                <a:lnTo>
                  <a:pt x="13290" y="37712"/>
                </a:lnTo>
                <a:lnTo>
                  <a:pt x="16699" y="36676"/>
                </a:lnTo>
                <a:lnTo>
                  <a:pt x="20560" y="35985"/>
                </a:lnTo>
                <a:lnTo>
                  <a:pt x="23927" y="34730"/>
                </a:lnTo>
                <a:lnTo>
                  <a:pt x="26966" y="33100"/>
                </a:lnTo>
                <a:lnTo>
                  <a:pt x="29785" y="31220"/>
                </a:lnTo>
                <a:lnTo>
                  <a:pt x="34046" y="29172"/>
                </a:lnTo>
                <a:lnTo>
                  <a:pt x="39268" y="27014"/>
                </a:lnTo>
                <a:lnTo>
                  <a:pt x="45130" y="24781"/>
                </a:lnTo>
                <a:lnTo>
                  <a:pt x="50626" y="22498"/>
                </a:lnTo>
                <a:lnTo>
                  <a:pt x="55878" y="20183"/>
                </a:lnTo>
                <a:lnTo>
                  <a:pt x="65946" y="15494"/>
                </a:lnTo>
                <a:lnTo>
                  <a:pt x="75712" y="10764"/>
                </a:lnTo>
                <a:lnTo>
                  <a:pt x="79745" y="9185"/>
                </a:lnTo>
                <a:lnTo>
                  <a:pt x="83228" y="8133"/>
                </a:lnTo>
                <a:lnTo>
                  <a:pt x="86343" y="7431"/>
                </a:lnTo>
                <a:lnTo>
                  <a:pt x="90008" y="6169"/>
                </a:lnTo>
                <a:lnTo>
                  <a:pt x="94038" y="4535"/>
                </a:lnTo>
                <a:lnTo>
                  <a:pt x="98313" y="2651"/>
                </a:lnTo>
                <a:lnTo>
                  <a:pt x="102750" y="1395"/>
                </a:lnTo>
                <a:lnTo>
                  <a:pt x="107296" y="558"/>
                </a:lnTo>
                <a:lnTo>
                  <a:pt x="111913" y="0"/>
                </a:lnTo>
                <a:lnTo>
                  <a:pt x="115786" y="422"/>
                </a:lnTo>
                <a:lnTo>
                  <a:pt x="119161" y="1496"/>
                </a:lnTo>
                <a:lnTo>
                  <a:pt x="126489" y="5132"/>
                </a:lnTo>
                <a:lnTo>
                  <a:pt x="131551" y="9555"/>
                </a:lnTo>
                <a:lnTo>
                  <a:pt x="132846" y="11554"/>
                </a:lnTo>
                <a:lnTo>
                  <a:pt x="134285" y="15892"/>
                </a:lnTo>
                <a:lnTo>
                  <a:pt x="135096" y="22797"/>
                </a:lnTo>
                <a:lnTo>
                  <a:pt x="135336" y="29870"/>
                </a:lnTo>
                <a:lnTo>
                  <a:pt x="135407" y="40785"/>
                </a:lnTo>
                <a:lnTo>
                  <a:pt x="134623" y="44280"/>
                </a:lnTo>
                <a:lnTo>
                  <a:pt x="131636" y="50281"/>
                </a:lnTo>
                <a:lnTo>
                  <a:pt x="127662" y="57710"/>
                </a:lnTo>
                <a:lnTo>
                  <a:pt x="125491" y="61914"/>
                </a:lnTo>
                <a:lnTo>
                  <a:pt x="122456" y="66304"/>
                </a:lnTo>
                <a:lnTo>
                  <a:pt x="118846" y="70818"/>
                </a:lnTo>
                <a:lnTo>
                  <a:pt x="114851" y="75415"/>
                </a:lnTo>
                <a:lnTo>
                  <a:pt x="110600" y="79273"/>
                </a:lnTo>
                <a:lnTo>
                  <a:pt x="106179" y="82639"/>
                </a:lnTo>
                <a:lnTo>
                  <a:pt x="101644" y="85677"/>
                </a:lnTo>
                <a:lnTo>
                  <a:pt x="97827" y="88496"/>
                </a:lnTo>
                <a:lnTo>
                  <a:pt x="94489" y="91169"/>
                </a:lnTo>
                <a:lnTo>
                  <a:pt x="91469" y="93745"/>
                </a:lnTo>
                <a:lnTo>
                  <a:pt x="87869" y="96256"/>
                </a:lnTo>
                <a:lnTo>
                  <a:pt x="83881" y="98723"/>
                </a:lnTo>
                <a:lnTo>
                  <a:pt x="79635" y="101162"/>
                </a:lnTo>
                <a:lnTo>
                  <a:pt x="76804" y="103582"/>
                </a:lnTo>
                <a:lnTo>
                  <a:pt x="74917" y="105989"/>
                </a:lnTo>
                <a:lnTo>
                  <a:pt x="72027" y="110780"/>
                </a:lnTo>
                <a:lnTo>
                  <a:pt x="68096" y="115555"/>
                </a:lnTo>
                <a:lnTo>
                  <a:pt x="65937" y="117146"/>
                </a:lnTo>
                <a:lnTo>
                  <a:pt x="61421" y="118913"/>
                </a:lnTo>
                <a:lnTo>
                  <a:pt x="58208" y="119909"/>
                </a:lnTo>
                <a:lnTo>
                  <a:pt x="57757" y="120842"/>
                </a:lnTo>
                <a:lnTo>
                  <a:pt x="56891" y="127166"/>
                </a:lnTo>
                <a:lnTo>
                  <a:pt x="56866" y="123589"/>
                </a:lnTo>
                <a:lnTo>
                  <a:pt x="57656" y="122501"/>
                </a:lnTo>
                <a:lnTo>
                  <a:pt x="58977" y="121777"/>
                </a:lnTo>
                <a:lnTo>
                  <a:pt x="60651" y="121294"/>
                </a:lnTo>
                <a:lnTo>
                  <a:pt x="64628" y="118640"/>
                </a:lnTo>
                <a:lnTo>
                  <a:pt x="69856" y="114262"/>
                </a:lnTo>
                <a:lnTo>
                  <a:pt x="74804" y="111546"/>
                </a:lnTo>
                <a:lnTo>
                  <a:pt x="78346" y="109711"/>
                </a:lnTo>
                <a:lnTo>
                  <a:pt x="81501" y="108487"/>
                </a:lnTo>
                <a:lnTo>
                  <a:pt x="84399" y="107671"/>
                </a:lnTo>
                <a:lnTo>
                  <a:pt x="87124" y="107128"/>
                </a:lnTo>
                <a:lnTo>
                  <a:pt x="90528" y="106765"/>
                </a:lnTo>
                <a:lnTo>
                  <a:pt x="94385" y="106523"/>
                </a:lnTo>
                <a:lnTo>
                  <a:pt x="98544" y="106362"/>
                </a:lnTo>
                <a:lnTo>
                  <a:pt x="103698" y="105461"/>
                </a:lnTo>
                <a:lnTo>
                  <a:pt x="109515" y="104067"/>
                </a:lnTo>
                <a:lnTo>
                  <a:pt x="115774" y="102343"/>
                </a:lnTo>
                <a:lnTo>
                  <a:pt x="120741" y="101988"/>
                </a:lnTo>
                <a:lnTo>
                  <a:pt x="124846" y="102545"/>
                </a:lnTo>
                <a:lnTo>
                  <a:pt x="128376" y="103710"/>
                </a:lnTo>
                <a:lnTo>
                  <a:pt x="132317" y="104487"/>
                </a:lnTo>
                <a:lnTo>
                  <a:pt x="136532" y="105004"/>
                </a:lnTo>
                <a:lnTo>
                  <a:pt x="140929" y="105350"/>
                </a:lnTo>
                <a:lnTo>
                  <a:pt x="144655" y="106374"/>
                </a:lnTo>
                <a:lnTo>
                  <a:pt x="147932" y="107850"/>
                </a:lnTo>
                <a:lnTo>
                  <a:pt x="150911" y="109628"/>
                </a:lnTo>
                <a:lnTo>
                  <a:pt x="156337" y="111603"/>
                </a:lnTo>
                <a:lnTo>
                  <a:pt x="158895" y="112130"/>
                </a:lnTo>
                <a:lnTo>
                  <a:pt x="161395" y="114069"/>
                </a:lnTo>
                <a:lnTo>
                  <a:pt x="166288" y="120456"/>
                </a:lnTo>
                <a:lnTo>
                  <a:pt x="171109" y="126470"/>
                </a:lnTo>
                <a:lnTo>
                  <a:pt x="173506" y="129185"/>
                </a:lnTo>
                <a:lnTo>
                  <a:pt x="175104" y="131789"/>
                </a:lnTo>
                <a:lnTo>
                  <a:pt x="176879" y="136798"/>
                </a:lnTo>
                <a:lnTo>
                  <a:pt x="177878" y="144081"/>
                </a:lnTo>
                <a:lnTo>
                  <a:pt x="178112" y="150993"/>
                </a:lnTo>
                <a:lnTo>
                  <a:pt x="178288" y="176212"/>
                </a:lnTo>
                <a:lnTo>
                  <a:pt x="178296" y="185922"/>
                </a:lnTo>
                <a:lnTo>
                  <a:pt x="177503" y="188663"/>
                </a:lnTo>
                <a:lnTo>
                  <a:pt x="174506" y="193826"/>
                </a:lnTo>
                <a:lnTo>
                  <a:pt x="170528" y="198766"/>
                </a:lnTo>
                <a:lnTo>
                  <a:pt x="166114" y="203608"/>
                </a:lnTo>
                <a:lnTo>
                  <a:pt x="159167" y="210796"/>
                </a:lnTo>
                <a:lnTo>
                  <a:pt x="154450" y="215569"/>
                </a:lnTo>
                <a:lnTo>
                  <a:pt x="151287" y="217953"/>
                </a:lnTo>
                <a:lnTo>
                  <a:pt x="147591" y="220336"/>
                </a:lnTo>
                <a:lnTo>
                  <a:pt x="143540" y="222719"/>
                </a:lnTo>
                <a:lnTo>
                  <a:pt x="140045" y="225101"/>
                </a:lnTo>
                <a:lnTo>
                  <a:pt x="136921" y="227483"/>
                </a:lnTo>
                <a:lnTo>
                  <a:pt x="134045" y="229864"/>
                </a:lnTo>
                <a:lnTo>
                  <a:pt x="130540" y="231452"/>
                </a:lnTo>
                <a:lnTo>
                  <a:pt x="126616" y="232511"/>
                </a:lnTo>
                <a:lnTo>
                  <a:pt x="122413" y="233216"/>
                </a:lnTo>
                <a:lnTo>
                  <a:pt x="118023" y="233686"/>
                </a:lnTo>
                <a:lnTo>
                  <a:pt x="113509" y="234000"/>
                </a:lnTo>
                <a:lnTo>
                  <a:pt x="105053" y="234349"/>
                </a:lnTo>
                <a:lnTo>
                  <a:pt x="95831" y="234545"/>
                </a:lnTo>
                <a:lnTo>
                  <a:pt x="72147" y="234624"/>
                </a:lnTo>
                <a:lnTo>
                  <a:pt x="68638" y="233832"/>
                </a:lnTo>
                <a:lnTo>
                  <a:pt x="65504" y="232510"/>
                </a:lnTo>
                <a:lnTo>
                  <a:pt x="58564" y="228477"/>
                </a:lnTo>
                <a:lnTo>
                  <a:pt x="53381" y="227925"/>
                </a:lnTo>
                <a:lnTo>
                  <a:pt x="49777" y="227778"/>
                </a:lnTo>
                <a:lnTo>
                  <a:pt x="47374" y="226886"/>
                </a:lnTo>
                <a:lnTo>
                  <a:pt x="45772" y="225498"/>
                </a:lnTo>
                <a:lnTo>
                  <a:pt x="43198" y="221839"/>
                </a:lnTo>
                <a:lnTo>
                  <a:pt x="38080" y="216110"/>
                </a:lnTo>
                <a:lnTo>
                  <a:pt x="36605" y="214491"/>
                </a:lnTo>
                <a:lnTo>
                  <a:pt x="36211" y="213266"/>
                </a:lnTo>
                <a:lnTo>
                  <a:pt x="35424" y="206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78"/>
          <p:cNvSpPr/>
          <p:nvPr/>
        </p:nvSpPr>
        <p:spPr>
          <a:xfrm>
            <a:off x="1350402" y="1457325"/>
            <a:ext cx="214069" cy="213987"/>
          </a:xfrm>
          <a:custGeom>
            <a:avLst/>
            <a:gdLst/>
            <a:ahLst/>
            <a:cxnLst/>
            <a:rect l="0" t="0" r="0" b="0"/>
            <a:pathLst>
              <a:path w="214069" h="213987">
                <a:moveTo>
                  <a:pt x="56916" y="0"/>
                </a:moveTo>
                <a:lnTo>
                  <a:pt x="46274" y="0"/>
                </a:lnTo>
                <a:lnTo>
                  <a:pt x="45059" y="793"/>
                </a:lnTo>
                <a:lnTo>
                  <a:pt x="44249" y="2116"/>
                </a:lnTo>
                <a:lnTo>
                  <a:pt x="42949" y="6150"/>
                </a:lnTo>
                <a:lnTo>
                  <a:pt x="36989" y="12650"/>
                </a:lnTo>
                <a:lnTo>
                  <a:pt x="25845" y="23910"/>
                </a:lnTo>
                <a:lnTo>
                  <a:pt x="24295" y="27052"/>
                </a:lnTo>
                <a:lnTo>
                  <a:pt x="23263" y="30735"/>
                </a:lnTo>
                <a:lnTo>
                  <a:pt x="22574" y="34777"/>
                </a:lnTo>
                <a:lnTo>
                  <a:pt x="19693" y="41385"/>
                </a:lnTo>
                <a:lnTo>
                  <a:pt x="16560" y="46968"/>
                </a:lnTo>
                <a:lnTo>
                  <a:pt x="15168" y="52095"/>
                </a:lnTo>
                <a:lnTo>
                  <a:pt x="14003" y="55368"/>
                </a:lnTo>
                <a:lnTo>
                  <a:pt x="12432" y="59137"/>
                </a:lnTo>
                <a:lnTo>
                  <a:pt x="10591" y="63237"/>
                </a:lnTo>
                <a:lnTo>
                  <a:pt x="8546" y="69909"/>
                </a:lnTo>
                <a:lnTo>
                  <a:pt x="7637" y="76314"/>
                </a:lnTo>
                <a:lnTo>
                  <a:pt x="7395" y="80245"/>
                </a:lnTo>
                <a:lnTo>
                  <a:pt x="7233" y="84453"/>
                </a:lnTo>
                <a:lnTo>
                  <a:pt x="6332" y="88051"/>
                </a:lnTo>
                <a:lnTo>
                  <a:pt x="3213" y="94167"/>
                </a:lnTo>
                <a:lnTo>
                  <a:pt x="2858" y="96909"/>
                </a:lnTo>
                <a:lnTo>
                  <a:pt x="3415" y="99531"/>
                </a:lnTo>
                <a:lnTo>
                  <a:pt x="4580" y="102073"/>
                </a:lnTo>
                <a:lnTo>
                  <a:pt x="4563" y="105355"/>
                </a:lnTo>
                <a:lnTo>
                  <a:pt x="3758" y="109130"/>
                </a:lnTo>
                <a:lnTo>
                  <a:pt x="2427" y="113234"/>
                </a:lnTo>
                <a:lnTo>
                  <a:pt x="949" y="119912"/>
                </a:lnTo>
                <a:lnTo>
                  <a:pt x="292" y="126319"/>
                </a:lnTo>
                <a:lnTo>
                  <a:pt x="117" y="130250"/>
                </a:lnTo>
                <a:lnTo>
                  <a:pt x="0" y="134458"/>
                </a:lnTo>
                <a:lnTo>
                  <a:pt x="716" y="138851"/>
                </a:lnTo>
                <a:lnTo>
                  <a:pt x="1987" y="143367"/>
                </a:lnTo>
                <a:lnTo>
                  <a:pt x="3628" y="147965"/>
                </a:lnTo>
                <a:lnTo>
                  <a:pt x="4722" y="151825"/>
                </a:lnTo>
                <a:lnTo>
                  <a:pt x="5938" y="158230"/>
                </a:lnTo>
                <a:lnTo>
                  <a:pt x="6478" y="163722"/>
                </a:lnTo>
                <a:lnTo>
                  <a:pt x="6622" y="166298"/>
                </a:lnTo>
                <a:lnTo>
                  <a:pt x="7512" y="168809"/>
                </a:lnTo>
                <a:lnTo>
                  <a:pt x="10617" y="173715"/>
                </a:lnTo>
                <a:lnTo>
                  <a:pt x="14643" y="178542"/>
                </a:lnTo>
                <a:lnTo>
                  <a:pt x="19078" y="184127"/>
                </a:lnTo>
                <a:lnTo>
                  <a:pt x="21372" y="187838"/>
                </a:lnTo>
                <a:lnTo>
                  <a:pt x="26965" y="197617"/>
                </a:lnTo>
                <a:lnTo>
                  <a:pt x="31963" y="201071"/>
                </a:lnTo>
                <a:lnTo>
                  <a:pt x="35518" y="203104"/>
                </a:lnTo>
                <a:lnTo>
                  <a:pt x="41585" y="205362"/>
                </a:lnTo>
                <a:lnTo>
                  <a:pt x="44314" y="205964"/>
                </a:lnTo>
                <a:lnTo>
                  <a:pt x="49463" y="208750"/>
                </a:lnTo>
                <a:lnTo>
                  <a:pt x="51948" y="210604"/>
                </a:lnTo>
                <a:lnTo>
                  <a:pt x="55191" y="211840"/>
                </a:lnTo>
                <a:lnTo>
                  <a:pt x="58941" y="212664"/>
                </a:lnTo>
                <a:lnTo>
                  <a:pt x="63029" y="213213"/>
                </a:lnTo>
                <a:lnTo>
                  <a:pt x="69687" y="213824"/>
                </a:lnTo>
                <a:lnTo>
                  <a:pt x="72574" y="213986"/>
                </a:lnTo>
                <a:lnTo>
                  <a:pt x="76086" y="213301"/>
                </a:lnTo>
                <a:lnTo>
                  <a:pt x="80015" y="212051"/>
                </a:lnTo>
                <a:lnTo>
                  <a:pt x="84222" y="210423"/>
                </a:lnTo>
                <a:lnTo>
                  <a:pt x="88614" y="209338"/>
                </a:lnTo>
                <a:lnTo>
                  <a:pt x="93129" y="208615"/>
                </a:lnTo>
                <a:lnTo>
                  <a:pt x="97727" y="208133"/>
                </a:lnTo>
                <a:lnTo>
                  <a:pt x="101586" y="207017"/>
                </a:lnTo>
                <a:lnTo>
                  <a:pt x="107990" y="203661"/>
                </a:lnTo>
                <a:lnTo>
                  <a:pt x="111603" y="201655"/>
                </a:lnTo>
                <a:lnTo>
                  <a:pt x="119851" y="197310"/>
                </a:lnTo>
                <a:lnTo>
                  <a:pt x="147493" y="183326"/>
                </a:lnTo>
                <a:lnTo>
                  <a:pt x="152226" y="180161"/>
                </a:lnTo>
                <a:lnTo>
                  <a:pt x="156969" y="176464"/>
                </a:lnTo>
                <a:lnTo>
                  <a:pt x="161718" y="172411"/>
                </a:lnTo>
                <a:lnTo>
                  <a:pt x="166471" y="168916"/>
                </a:lnTo>
                <a:lnTo>
                  <a:pt x="171228" y="165792"/>
                </a:lnTo>
                <a:lnTo>
                  <a:pt x="175987" y="162915"/>
                </a:lnTo>
                <a:lnTo>
                  <a:pt x="179953" y="159410"/>
                </a:lnTo>
                <a:lnTo>
                  <a:pt x="183391" y="155486"/>
                </a:lnTo>
                <a:lnTo>
                  <a:pt x="186476" y="151282"/>
                </a:lnTo>
                <a:lnTo>
                  <a:pt x="189327" y="147686"/>
                </a:lnTo>
                <a:lnTo>
                  <a:pt x="194611" y="141573"/>
                </a:lnTo>
                <a:lnTo>
                  <a:pt x="197132" y="138038"/>
                </a:lnTo>
                <a:lnTo>
                  <a:pt x="199606" y="134094"/>
                </a:lnTo>
                <a:lnTo>
                  <a:pt x="202049" y="129877"/>
                </a:lnTo>
                <a:lnTo>
                  <a:pt x="206880" y="120958"/>
                </a:lnTo>
                <a:lnTo>
                  <a:pt x="209280" y="116358"/>
                </a:lnTo>
                <a:lnTo>
                  <a:pt x="210879" y="112497"/>
                </a:lnTo>
                <a:lnTo>
                  <a:pt x="212657" y="106090"/>
                </a:lnTo>
                <a:lnTo>
                  <a:pt x="213131" y="102476"/>
                </a:lnTo>
                <a:lnTo>
                  <a:pt x="213447" y="98480"/>
                </a:lnTo>
                <a:lnTo>
                  <a:pt x="213798" y="90600"/>
                </a:lnTo>
                <a:lnTo>
                  <a:pt x="213954" y="84452"/>
                </a:lnTo>
                <a:lnTo>
                  <a:pt x="214068" y="63002"/>
                </a:lnTo>
                <a:lnTo>
                  <a:pt x="213278" y="59464"/>
                </a:lnTo>
                <a:lnTo>
                  <a:pt x="211957" y="55517"/>
                </a:lnTo>
                <a:lnTo>
                  <a:pt x="210283" y="51299"/>
                </a:lnTo>
                <a:lnTo>
                  <a:pt x="208373" y="47693"/>
                </a:lnTo>
                <a:lnTo>
                  <a:pt x="204135" y="41569"/>
                </a:lnTo>
                <a:lnTo>
                  <a:pt x="199605" y="36202"/>
                </a:lnTo>
                <a:lnTo>
                  <a:pt x="194946" y="31171"/>
                </a:lnTo>
                <a:lnTo>
                  <a:pt x="187861" y="23876"/>
                </a:lnTo>
                <a:lnTo>
                  <a:pt x="183112" y="19078"/>
                </a:lnTo>
                <a:lnTo>
                  <a:pt x="179940" y="17481"/>
                </a:lnTo>
                <a:lnTo>
                  <a:pt x="176239" y="16416"/>
                </a:lnTo>
                <a:lnTo>
                  <a:pt x="172183" y="15707"/>
                </a:lnTo>
                <a:lnTo>
                  <a:pt x="167892" y="14440"/>
                </a:lnTo>
                <a:lnTo>
                  <a:pt x="163444" y="12801"/>
                </a:lnTo>
                <a:lnTo>
                  <a:pt x="158891" y="10915"/>
                </a:lnTo>
                <a:lnTo>
                  <a:pt x="154268" y="9658"/>
                </a:lnTo>
                <a:lnTo>
                  <a:pt x="149599" y="8820"/>
                </a:lnTo>
                <a:lnTo>
                  <a:pt x="144898" y="8261"/>
                </a:lnTo>
                <a:lnTo>
                  <a:pt x="140177" y="7888"/>
                </a:lnTo>
                <a:lnTo>
                  <a:pt x="135442" y="7640"/>
                </a:lnTo>
                <a:lnTo>
                  <a:pt x="130698" y="7474"/>
                </a:lnTo>
                <a:lnTo>
                  <a:pt x="125948" y="8158"/>
                </a:lnTo>
                <a:lnTo>
                  <a:pt x="121194" y="9407"/>
                </a:lnTo>
                <a:lnTo>
                  <a:pt x="116437" y="11034"/>
                </a:lnTo>
                <a:lnTo>
                  <a:pt x="112471" y="12118"/>
                </a:lnTo>
                <a:lnTo>
                  <a:pt x="105949" y="13323"/>
                </a:lnTo>
                <a:lnTo>
                  <a:pt x="102305" y="13644"/>
                </a:lnTo>
                <a:lnTo>
                  <a:pt x="98288" y="13859"/>
                </a:lnTo>
                <a:lnTo>
                  <a:pt x="87166" y="14160"/>
                </a:lnTo>
                <a:lnTo>
                  <a:pt x="76297" y="14262"/>
                </a:lnTo>
                <a:lnTo>
                  <a:pt x="73806" y="15064"/>
                </a:lnTo>
                <a:lnTo>
                  <a:pt x="67300" y="19192"/>
                </a:lnTo>
                <a:lnTo>
                  <a:pt x="64060" y="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79"/>
          <p:cNvSpPr/>
          <p:nvPr/>
        </p:nvSpPr>
        <p:spPr>
          <a:xfrm>
            <a:off x="1607343" y="1507331"/>
            <a:ext cx="235745" cy="157163"/>
          </a:xfrm>
          <a:custGeom>
            <a:avLst/>
            <a:gdLst/>
            <a:ahLst/>
            <a:cxnLst/>
            <a:rect l="0" t="0" r="0" b="0"/>
            <a:pathLst>
              <a:path w="235745" h="157163">
                <a:moveTo>
                  <a:pt x="0" y="0"/>
                </a:moveTo>
                <a:lnTo>
                  <a:pt x="17760" y="17760"/>
                </a:lnTo>
                <a:lnTo>
                  <a:pt x="24033" y="21916"/>
                </a:lnTo>
                <a:lnTo>
                  <a:pt x="33411" y="27260"/>
                </a:lnTo>
                <a:lnTo>
                  <a:pt x="42620" y="31977"/>
                </a:lnTo>
                <a:lnTo>
                  <a:pt x="48840" y="36172"/>
                </a:lnTo>
                <a:lnTo>
                  <a:pt x="54251" y="40683"/>
                </a:lnTo>
                <a:lnTo>
                  <a:pt x="59301" y="45333"/>
                </a:lnTo>
                <a:lnTo>
                  <a:pt x="61759" y="46891"/>
                </a:lnTo>
                <a:lnTo>
                  <a:pt x="66607" y="48621"/>
                </a:lnTo>
                <a:lnTo>
                  <a:pt x="73524" y="51507"/>
                </a:lnTo>
                <a:lnTo>
                  <a:pt x="77591" y="53388"/>
                </a:lnTo>
                <a:lnTo>
                  <a:pt x="84227" y="57594"/>
                </a:lnTo>
                <a:lnTo>
                  <a:pt x="90615" y="62110"/>
                </a:lnTo>
                <a:lnTo>
                  <a:pt x="94542" y="64425"/>
                </a:lnTo>
                <a:lnTo>
                  <a:pt x="98747" y="66763"/>
                </a:lnTo>
                <a:lnTo>
                  <a:pt x="107652" y="71476"/>
                </a:lnTo>
                <a:lnTo>
                  <a:pt x="112249" y="73844"/>
                </a:lnTo>
                <a:lnTo>
                  <a:pt x="116108" y="77011"/>
                </a:lnTo>
                <a:lnTo>
                  <a:pt x="119474" y="80709"/>
                </a:lnTo>
                <a:lnTo>
                  <a:pt x="122512" y="84762"/>
                </a:lnTo>
                <a:lnTo>
                  <a:pt x="126125" y="88258"/>
                </a:lnTo>
                <a:lnTo>
                  <a:pt x="130121" y="91383"/>
                </a:lnTo>
                <a:lnTo>
                  <a:pt x="134372" y="94259"/>
                </a:lnTo>
                <a:lnTo>
                  <a:pt x="138000" y="96971"/>
                </a:lnTo>
                <a:lnTo>
                  <a:pt x="141213" y="99572"/>
                </a:lnTo>
                <a:lnTo>
                  <a:pt x="144148" y="102100"/>
                </a:lnTo>
                <a:lnTo>
                  <a:pt x="146899" y="104579"/>
                </a:lnTo>
                <a:lnTo>
                  <a:pt x="152072" y="109450"/>
                </a:lnTo>
                <a:lnTo>
                  <a:pt x="159133" y="114261"/>
                </a:lnTo>
                <a:lnTo>
                  <a:pt x="163239" y="116655"/>
                </a:lnTo>
                <a:lnTo>
                  <a:pt x="169918" y="121432"/>
                </a:lnTo>
                <a:lnTo>
                  <a:pt x="175532" y="126201"/>
                </a:lnTo>
                <a:lnTo>
                  <a:pt x="180673" y="130966"/>
                </a:lnTo>
                <a:lnTo>
                  <a:pt x="183155" y="132555"/>
                </a:lnTo>
                <a:lnTo>
                  <a:pt x="190440" y="135584"/>
                </a:lnTo>
                <a:lnTo>
                  <a:pt x="195236" y="139105"/>
                </a:lnTo>
                <a:lnTo>
                  <a:pt x="198420" y="140362"/>
                </a:lnTo>
                <a:lnTo>
                  <a:pt x="202130" y="141199"/>
                </a:lnTo>
                <a:lnTo>
                  <a:pt x="206191" y="141758"/>
                </a:lnTo>
                <a:lnTo>
                  <a:pt x="208898" y="142924"/>
                </a:lnTo>
                <a:lnTo>
                  <a:pt x="210703" y="144495"/>
                </a:lnTo>
                <a:lnTo>
                  <a:pt x="211906" y="146336"/>
                </a:lnTo>
                <a:lnTo>
                  <a:pt x="214296" y="147564"/>
                </a:lnTo>
                <a:lnTo>
                  <a:pt x="221184" y="148927"/>
                </a:lnTo>
                <a:lnTo>
                  <a:pt x="226403" y="149695"/>
                </a:lnTo>
                <a:lnTo>
                  <a:pt x="229740" y="151991"/>
                </a:lnTo>
                <a:lnTo>
                  <a:pt x="235744" y="157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80"/>
          <p:cNvSpPr/>
          <p:nvPr/>
        </p:nvSpPr>
        <p:spPr>
          <a:xfrm>
            <a:off x="1621631" y="1528762"/>
            <a:ext cx="171451" cy="142876"/>
          </a:xfrm>
          <a:custGeom>
            <a:avLst/>
            <a:gdLst/>
            <a:ahLst/>
            <a:cxnLst/>
            <a:rect l="0" t="0" r="0" b="0"/>
            <a:pathLst>
              <a:path w="171451" h="142876">
                <a:moveTo>
                  <a:pt x="171450" y="0"/>
                </a:moveTo>
                <a:lnTo>
                  <a:pt x="164393" y="0"/>
                </a:lnTo>
                <a:lnTo>
                  <a:pt x="160539" y="3792"/>
                </a:lnTo>
                <a:lnTo>
                  <a:pt x="154371" y="9943"/>
                </a:lnTo>
                <a:lnTo>
                  <a:pt x="151332" y="12185"/>
                </a:lnTo>
                <a:lnTo>
                  <a:pt x="147719" y="14473"/>
                </a:lnTo>
                <a:lnTo>
                  <a:pt x="143723" y="16793"/>
                </a:lnTo>
                <a:lnTo>
                  <a:pt x="140265" y="19133"/>
                </a:lnTo>
                <a:lnTo>
                  <a:pt x="137167" y="21486"/>
                </a:lnTo>
                <a:lnTo>
                  <a:pt x="134307" y="23849"/>
                </a:lnTo>
                <a:lnTo>
                  <a:pt x="130813" y="26218"/>
                </a:lnTo>
                <a:lnTo>
                  <a:pt x="126896" y="28591"/>
                </a:lnTo>
                <a:lnTo>
                  <a:pt x="122697" y="30967"/>
                </a:lnTo>
                <a:lnTo>
                  <a:pt x="119104" y="34138"/>
                </a:lnTo>
                <a:lnTo>
                  <a:pt x="115915" y="37840"/>
                </a:lnTo>
                <a:lnTo>
                  <a:pt x="112996" y="41896"/>
                </a:lnTo>
                <a:lnTo>
                  <a:pt x="110255" y="45393"/>
                </a:lnTo>
                <a:lnTo>
                  <a:pt x="107635" y="48518"/>
                </a:lnTo>
                <a:lnTo>
                  <a:pt x="105094" y="51395"/>
                </a:lnTo>
                <a:lnTo>
                  <a:pt x="98037" y="58826"/>
                </a:lnTo>
                <a:lnTo>
                  <a:pt x="93933" y="63030"/>
                </a:lnTo>
                <a:lnTo>
                  <a:pt x="90403" y="67420"/>
                </a:lnTo>
                <a:lnTo>
                  <a:pt x="87256" y="71934"/>
                </a:lnTo>
                <a:lnTo>
                  <a:pt x="84365" y="76531"/>
                </a:lnTo>
                <a:lnTo>
                  <a:pt x="80849" y="80389"/>
                </a:lnTo>
                <a:lnTo>
                  <a:pt x="76918" y="83756"/>
                </a:lnTo>
                <a:lnTo>
                  <a:pt x="72710" y="86793"/>
                </a:lnTo>
                <a:lnTo>
                  <a:pt x="69111" y="89612"/>
                </a:lnTo>
                <a:lnTo>
                  <a:pt x="65917" y="92285"/>
                </a:lnTo>
                <a:lnTo>
                  <a:pt x="62995" y="94861"/>
                </a:lnTo>
                <a:lnTo>
                  <a:pt x="55514" y="101956"/>
                </a:lnTo>
                <a:lnTo>
                  <a:pt x="19078" y="138086"/>
                </a:lnTo>
                <a:lnTo>
                  <a:pt x="16687" y="139682"/>
                </a:lnTo>
                <a:lnTo>
                  <a:pt x="11915" y="141456"/>
                </a:lnTo>
                <a:lnTo>
                  <a:pt x="7562" y="142751"/>
                </a:lnTo>
                <a:lnTo>
                  <a:pt x="2317" y="142850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81"/>
          <p:cNvSpPr/>
          <p:nvPr/>
        </p:nvSpPr>
        <p:spPr>
          <a:xfrm>
            <a:off x="2100262" y="1493043"/>
            <a:ext cx="71439" cy="185739"/>
          </a:xfrm>
          <a:custGeom>
            <a:avLst/>
            <a:gdLst/>
            <a:ahLst/>
            <a:cxnLst/>
            <a:rect l="0" t="0" r="0" b="0"/>
            <a:pathLst>
              <a:path w="71439" h="185739">
                <a:moveTo>
                  <a:pt x="0" y="0"/>
                </a:moveTo>
                <a:lnTo>
                  <a:pt x="0" y="13269"/>
                </a:lnTo>
                <a:lnTo>
                  <a:pt x="2117" y="15952"/>
                </a:lnTo>
                <a:lnTo>
                  <a:pt x="6151" y="20349"/>
                </a:lnTo>
                <a:lnTo>
                  <a:pt x="6702" y="23067"/>
                </a:lnTo>
                <a:lnTo>
                  <a:pt x="6948" y="26921"/>
                </a:lnTo>
                <a:lnTo>
                  <a:pt x="7057" y="31280"/>
                </a:lnTo>
                <a:lnTo>
                  <a:pt x="7142" y="48604"/>
                </a:lnTo>
                <a:lnTo>
                  <a:pt x="9260" y="51500"/>
                </a:lnTo>
                <a:lnTo>
                  <a:pt x="10936" y="53383"/>
                </a:lnTo>
                <a:lnTo>
                  <a:pt x="12053" y="55433"/>
                </a:lnTo>
                <a:lnTo>
                  <a:pt x="13294" y="59827"/>
                </a:lnTo>
                <a:lnTo>
                  <a:pt x="13846" y="64425"/>
                </a:lnTo>
                <a:lnTo>
                  <a:pt x="13993" y="66763"/>
                </a:lnTo>
                <a:lnTo>
                  <a:pt x="14885" y="69909"/>
                </a:lnTo>
                <a:lnTo>
                  <a:pt x="16273" y="73593"/>
                </a:lnTo>
                <a:lnTo>
                  <a:pt x="17993" y="77637"/>
                </a:lnTo>
                <a:lnTo>
                  <a:pt x="19139" y="81127"/>
                </a:lnTo>
                <a:lnTo>
                  <a:pt x="19903" y="84247"/>
                </a:lnTo>
                <a:lnTo>
                  <a:pt x="20752" y="89831"/>
                </a:lnTo>
                <a:lnTo>
                  <a:pt x="21129" y="94958"/>
                </a:lnTo>
                <a:lnTo>
                  <a:pt x="22024" y="98230"/>
                </a:lnTo>
                <a:lnTo>
                  <a:pt x="23414" y="102000"/>
                </a:lnTo>
                <a:lnTo>
                  <a:pt x="25134" y="106100"/>
                </a:lnTo>
                <a:lnTo>
                  <a:pt x="26281" y="109627"/>
                </a:lnTo>
                <a:lnTo>
                  <a:pt x="27046" y="112772"/>
                </a:lnTo>
                <a:lnTo>
                  <a:pt x="27556" y="115663"/>
                </a:lnTo>
                <a:lnTo>
                  <a:pt x="28689" y="118384"/>
                </a:lnTo>
                <a:lnTo>
                  <a:pt x="30239" y="120991"/>
                </a:lnTo>
                <a:lnTo>
                  <a:pt x="32065" y="123523"/>
                </a:lnTo>
                <a:lnTo>
                  <a:pt x="34095" y="128454"/>
                </a:lnTo>
                <a:lnTo>
                  <a:pt x="35791" y="134085"/>
                </a:lnTo>
                <a:lnTo>
                  <a:pt x="37354" y="137809"/>
                </a:lnTo>
                <a:lnTo>
                  <a:pt x="39190" y="141879"/>
                </a:lnTo>
                <a:lnTo>
                  <a:pt x="41208" y="145386"/>
                </a:lnTo>
                <a:lnTo>
                  <a:pt x="43347" y="148518"/>
                </a:lnTo>
                <a:lnTo>
                  <a:pt x="45567" y="151400"/>
                </a:lnTo>
                <a:lnTo>
                  <a:pt x="47840" y="154114"/>
                </a:lnTo>
                <a:lnTo>
                  <a:pt x="50150" y="156718"/>
                </a:lnTo>
                <a:lnTo>
                  <a:pt x="52483" y="159248"/>
                </a:lnTo>
                <a:lnTo>
                  <a:pt x="54039" y="161728"/>
                </a:lnTo>
                <a:lnTo>
                  <a:pt x="55767" y="166600"/>
                </a:lnTo>
                <a:lnTo>
                  <a:pt x="57022" y="168217"/>
                </a:lnTo>
                <a:lnTo>
                  <a:pt x="58652" y="169295"/>
                </a:lnTo>
                <a:lnTo>
                  <a:pt x="60533" y="170013"/>
                </a:lnTo>
                <a:lnTo>
                  <a:pt x="61786" y="171286"/>
                </a:lnTo>
                <a:lnTo>
                  <a:pt x="62622" y="172928"/>
                </a:lnTo>
                <a:lnTo>
                  <a:pt x="63179" y="174817"/>
                </a:lnTo>
                <a:lnTo>
                  <a:pt x="64345" y="176870"/>
                </a:lnTo>
                <a:lnTo>
                  <a:pt x="65915" y="179032"/>
                </a:lnTo>
                <a:lnTo>
                  <a:pt x="71342" y="185621"/>
                </a:lnTo>
                <a:lnTo>
                  <a:pt x="69278" y="185686"/>
                </a:lnTo>
                <a:lnTo>
                  <a:pt x="65278" y="185727"/>
                </a:lnTo>
                <a:lnTo>
                  <a:pt x="71438" y="18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82"/>
          <p:cNvSpPr/>
          <p:nvPr/>
        </p:nvSpPr>
        <p:spPr>
          <a:xfrm>
            <a:off x="2029817" y="1557337"/>
            <a:ext cx="191890" cy="28576"/>
          </a:xfrm>
          <a:custGeom>
            <a:avLst/>
            <a:gdLst/>
            <a:ahLst/>
            <a:cxnLst/>
            <a:rect l="0" t="0" r="0" b="0"/>
            <a:pathLst>
              <a:path w="191890" h="28576">
                <a:moveTo>
                  <a:pt x="6151" y="28575"/>
                </a:moveTo>
                <a:lnTo>
                  <a:pt x="0" y="28575"/>
                </a:lnTo>
                <a:lnTo>
                  <a:pt x="48027" y="28575"/>
                </a:lnTo>
                <a:lnTo>
                  <a:pt x="51531" y="27781"/>
                </a:lnTo>
                <a:lnTo>
                  <a:pt x="54660" y="26458"/>
                </a:lnTo>
                <a:lnTo>
                  <a:pt x="57541" y="24783"/>
                </a:lnTo>
                <a:lnTo>
                  <a:pt x="61048" y="23665"/>
                </a:lnTo>
                <a:lnTo>
                  <a:pt x="64974" y="22921"/>
                </a:lnTo>
                <a:lnTo>
                  <a:pt x="69179" y="22424"/>
                </a:lnTo>
                <a:lnTo>
                  <a:pt x="72776" y="22093"/>
                </a:lnTo>
                <a:lnTo>
                  <a:pt x="75968" y="21873"/>
                </a:lnTo>
                <a:lnTo>
                  <a:pt x="78889" y="21725"/>
                </a:lnTo>
                <a:lnTo>
                  <a:pt x="82425" y="20834"/>
                </a:lnTo>
                <a:lnTo>
                  <a:pt x="86369" y="19445"/>
                </a:lnTo>
                <a:lnTo>
                  <a:pt x="90586" y="17726"/>
                </a:lnTo>
                <a:lnTo>
                  <a:pt x="94985" y="16580"/>
                </a:lnTo>
                <a:lnTo>
                  <a:pt x="99505" y="15816"/>
                </a:lnTo>
                <a:lnTo>
                  <a:pt x="104106" y="15306"/>
                </a:lnTo>
                <a:lnTo>
                  <a:pt x="107967" y="14967"/>
                </a:lnTo>
                <a:lnTo>
                  <a:pt x="111335" y="14740"/>
                </a:lnTo>
                <a:lnTo>
                  <a:pt x="114374" y="14589"/>
                </a:lnTo>
                <a:lnTo>
                  <a:pt x="117987" y="13695"/>
                </a:lnTo>
                <a:lnTo>
                  <a:pt x="121983" y="12305"/>
                </a:lnTo>
                <a:lnTo>
                  <a:pt x="126235" y="10585"/>
                </a:lnTo>
                <a:lnTo>
                  <a:pt x="130657" y="9438"/>
                </a:lnTo>
                <a:lnTo>
                  <a:pt x="135193" y="8673"/>
                </a:lnTo>
                <a:lnTo>
                  <a:pt x="139804" y="8163"/>
                </a:lnTo>
                <a:lnTo>
                  <a:pt x="143672" y="7824"/>
                </a:lnTo>
                <a:lnTo>
                  <a:pt x="147044" y="7597"/>
                </a:lnTo>
                <a:lnTo>
                  <a:pt x="150086" y="7446"/>
                </a:lnTo>
                <a:lnTo>
                  <a:pt x="152908" y="6551"/>
                </a:lnTo>
                <a:lnTo>
                  <a:pt x="155583" y="5161"/>
                </a:lnTo>
                <a:lnTo>
                  <a:pt x="158160" y="3441"/>
                </a:lnTo>
                <a:lnTo>
                  <a:pt x="160671" y="2294"/>
                </a:lnTo>
                <a:lnTo>
                  <a:pt x="163140" y="1529"/>
                </a:lnTo>
                <a:lnTo>
                  <a:pt x="167999" y="680"/>
                </a:lnTo>
                <a:lnTo>
                  <a:pt x="172804" y="302"/>
                </a:lnTo>
                <a:lnTo>
                  <a:pt x="177586" y="134"/>
                </a:lnTo>
                <a:lnTo>
                  <a:pt x="184326" y="8"/>
                </a:lnTo>
                <a:lnTo>
                  <a:pt x="191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83"/>
          <p:cNvSpPr/>
          <p:nvPr/>
        </p:nvSpPr>
        <p:spPr>
          <a:xfrm>
            <a:off x="2437047" y="1443037"/>
            <a:ext cx="184710" cy="71436"/>
          </a:xfrm>
          <a:custGeom>
            <a:avLst/>
            <a:gdLst/>
            <a:ahLst/>
            <a:cxnLst/>
            <a:rect l="0" t="0" r="0" b="0"/>
            <a:pathLst>
              <a:path w="184710" h="71436">
                <a:moveTo>
                  <a:pt x="34690" y="0"/>
                </a:moveTo>
                <a:lnTo>
                  <a:pt x="30898" y="0"/>
                </a:lnTo>
                <a:lnTo>
                  <a:pt x="29780" y="794"/>
                </a:lnTo>
                <a:lnTo>
                  <a:pt x="29036" y="2117"/>
                </a:lnTo>
                <a:lnTo>
                  <a:pt x="27840" y="6151"/>
                </a:lnTo>
                <a:lnTo>
                  <a:pt x="27742" y="7276"/>
                </a:lnTo>
                <a:lnTo>
                  <a:pt x="27677" y="8819"/>
                </a:lnTo>
                <a:lnTo>
                  <a:pt x="27604" y="12651"/>
                </a:lnTo>
                <a:lnTo>
                  <a:pt x="27554" y="23911"/>
                </a:lnTo>
                <a:lnTo>
                  <a:pt x="26758" y="26259"/>
                </a:lnTo>
                <a:lnTo>
                  <a:pt x="25433" y="28619"/>
                </a:lnTo>
                <a:lnTo>
                  <a:pt x="23756" y="30985"/>
                </a:lnTo>
                <a:lnTo>
                  <a:pt x="21845" y="33357"/>
                </a:lnTo>
                <a:lnTo>
                  <a:pt x="19776" y="35732"/>
                </a:lnTo>
                <a:lnTo>
                  <a:pt x="17604" y="38109"/>
                </a:lnTo>
                <a:lnTo>
                  <a:pt x="15362" y="39693"/>
                </a:lnTo>
                <a:lnTo>
                  <a:pt x="10754" y="41454"/>
                </a:lnTo>
                <a:lnTo>
                  <a:pt x="9208" y="42717"/>
                </a:lnTo>
                <a:lnTo>
                  <a:pt x="8177" y="44353"/>
                </a:lnTo>
                <a:lnTo>
                  <a:pt x="6522" y="48890"/>
                </a:lnTo>
                <a:lnTo>
                  <a:pt x="5593" y="50056"/>
                </a:lnTo>
                <a:lnTo>
                  <a:pt x="4179" y="51627"/>
                </a:lnTo>
                <a:lnTo>
                  <a:pt x="0" y="56059"/>
                </a:lnTo>
                <a:lnTo>
                  <a:pt x="451" y="56423"/>
                </a:lnTo>
                <a:lnTo>
                  <a:pt x="3068" y="56827"/>
                </a:lnTo>
                <a:lnTo>
                  <a:pt x="4084" y="57728"/>
                </a:lnTo>
                <a:lnTo>
                  <a:pt x="4761" y="59123"/>
                </a:lnTo>
                <a:lnTo>
                  <a:pt x="5212" y="60847"/>
                </a:lnTo>
                <a:lnTo>
                  <a:pt x="6307" y="61996"/>
                </a:lnTo>
                <a:lnTo>
                  <a:pt x="7831" y="62762"/>
                </a:lnTo>
                <a:lnTo>
                  <a:pt x="11640" y="63613"/>
                </a:lnTo>
                <a:lnTo>
                  <a:pt x="15979" y="63991"/>
                </a:lnTo>
                <a:lnTo>
                  <a:pt x="20553" y="64159"/>
                </a:lnTo>
                <a:lnTo>
                  <a:pt x="29708" y="64254"/>
                </a:lnTo>
                <a:lnTo>
                  <a:pt x="103750" y="64294"/>
                </a:lnTo>
                <a:lnTo>
                  <a:pt x="109305" y="65088"/>
                </a:lnTo>
                <a:lnTo>
                  <a:pt x="115389" y="66410"/>
                </a:lnTo>
                <a:lnTo>
                  <a:pt x="121827" y="68086"/>
                </a:lnTo>
                <a:lnTo>
                  <a:pt x="127706" y="69203"/>
                </a:lnTo>
                <a:lnTo>
                  <a:pt x="133213" y="69948"/>
                </a:lnTo>
                <a:lnTo>
                  <a:pt x="138472" y="70445"/>
                </a:lnTo>
                <a:lnTo>
                  <a:pt x="143566" y="70776"/>
                </a:lnTo>
                <a:lnTo>
                  <a:pt x="148549" y="70996"/>
                </a:lnTo>
                <a:lnTo>
                  <a:pt x="161030" y="71307"/>
                </a:lnTo>
                <a:lnTo>
                  <a:pt x="180202" y="71435"/>
                </a:lnTo>
                <a:lnTo>
                  <a:pt x="181704" y="70642"/>
                </a:lnTo>
                <a:lnTo>
                  <a:pt x="182706" y="69320"/>
                </a:lnTo>
                <a:lnTo>
                  <a:pt x="184709" y="64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84"/>
          <p:cNvSpPr/>
          <p:nvPr/>
        </p:nvSpPr>
        <p:spPr>
          <a:xfrm>
            <a:off x="2557756" y="1428750"/>
            <a:ext cx="78288" cy="207169"/>
          </a:xfrm>
          <a:custGeom>
            <a:avLst/>
            <a:gdLst/>
            <a:ahLst/>
            <a:cxnLst/>
            <a:rect l="0" t="0" r="0" b="0"/>
            <a:pathLst>
              <a:path w="78288" h="207169">
                <a:moveTo>
                  <a:pt x="6850" y="0"/>
                </a:moveTo>
                <a:lnTo>
                  <a:pt x="0" y="0"/>
                </a:lnTo>
                <a:lnTo>
                  <a:pt x="1954" y="2116"/>
                </a:lnTo>
                <a:lnTo>
                  <a:pt x="9675" y="9943"/>
                </a:lnTo>
                <a:lnTo>
                  <a:pt x="11114" y="12185"/>
                </a:lnTo>
                <a:lnTo>
                  <a:pt x="12714" y="16792"/>
                </a:lnTo>
                <a:lnTo>
                  <a:pt x="13934" y="19132"/>
                </a:lnTo>
                <a:lnTo>
                  <a:pt x="15542" y="21486"/>
                </a:lnTo>
                <a:lnTo>
                  <a:pt x="17407" y="23849"/>
                </a:lnTo>
                <a:lnTo>
                  <a:pt x="18650" y="27012"/>
                </a:lnTo>
                <a:lnTo>
                  <a:pt x="19479" y="30708"/>
                </a:lnTo>
                <a:lnTo>
                  <a:pt x="20032" y="34759"/>
                </a:lnTo>
                <a:lnTo>
                  <a:pt x="20400" y="39841"/>
                </a:lnTo>
                <a:lnTo>
                  <a:pt x="20646" y="45611"/>
                </a:lnTo>
                <a:lnTo>
                  <a:pt x="20810" y="51838"/>
                </a:lnTo>
                <a:lnTo>
                  <a:pt x="21713" y="57577"/>
                </a:lnTo>
                <a:lnTo>
                  <a:pt x="23108" y="62991"/>
                </a:lnTo>
                <a:lnTo>
                  <a:pt x="24833" y="68188"/>
                </a:lnTo>
                <a:lnTo>
                  <a:pt x="25982" y="73240"/>
                </a:lnTo>
                <a:lnTo>
                  <a:pt x="26748" y="78195"/>
                </a:lnTo>
                <a:lnTo>
                  <a:pt x="27259" y="83086"/>
                </a:lnTo>
                <a:lnTo>
                  <a:pt x="28393" y="88728"/>
                </a:lnTo>
                <a:lnTo>
                  <a:pt x="29943" y="94871"/>
                </a:lnTo>
                <a:lnTo>
                  <a:pt x="31771" y="101347"/>
                </a:lnTo>
                <a:lnTo>
                  <a:pt x="32989" y="107252"/>
                </a:lnTo>
                <a:lnTo>
                  <a:pt x="33801" y="112776"/>
                </a:lnTo>
                <a:lnTo>
                  <a:pt x="34342" y="118046"/>
                </a:lnTo>
                <a:lnTo>
                  <a:pt x="34703" y="122354"/>
                </a:lnTo>
                <a:lnTo>
                  <a:pt x="34944" y="126019"/>
                </a:lnTo>
                <a:lnTo>
                  <a:pt x="35104" y="129256"/>
                </a:lnTo>
                <a:lnTo>
                  <a:pt x="36005" y="133002"/>
                </a:lnTo>
                <a:lnTo>
                  <a:pt x="37399" y="137087"/>
                </a:lnTo>
                <a:lnTo>
                  <a:pt x="39122" y="141397"/>
                </a:lnTo>
                <a:lnTo>
                  <a:pt x="41065" y="145858"/>
                </a:lnTo>
                <a:lnTo>
                  <a:pt x="45340" y="155049"/>
                </a:lnTo>
                <a:lnTo>
                  <a:pt x="47591" y="158928"/>
                </a:lnTo>
                <a:lnTo>
                  <a:pt x="49885" y="162308"/>
                </a:lnTo>
                <a:lnTo>
                  <a:pt x="52209" y="165355"/>
                </a:lnTo>
                <a:lnTo>
                  <a:pt x="53758" y="168180"/>
                </a:lnTo>
                <a:lnTo>
                  <a:pt x="55479" y="173436"/>
                </a:lnTo>
                <a:lnTo>
                  <a:pt x="56732" y="175949"/>
                </a:lnTo>
                <a:lnTo>
                  <a:pt x="58361" y="178418"/>
                </a:lnTo>
                <a:lnTo>
                  <a:pt x="60240" y="180857"/>
                </a:lnTo>
                <a:lnTo>
                  <a:pt x="62287" y="183278"/>
                </a:lnTo>
                <a:lnTo>
                  <a:pt x="64446" y="185685"/>
                </a:lnTo>
                <a:lnTo>
                  <a:pt x="66678" y="188084"/>
                </a:lnTo>
                <a:lnTo>
                  <a:pt x="68167" y="190477"/>
                </a:lnTo>
                <a:lnTo>
                  <a:pt x="69820" y="195252"/>
                </a:lnTo>
                <a:lnTo>
                  <a:pt x="70556" y="200020"/>
                </a:lnTo>
                <a:lnTo>
                  <a:pt x="70751" y="202403"/>
                </a:lnTo>
                <a:lnTo>
                  <a:pt x="71676" y="203991"/>
                </a:lnTo>
                <a:lnTo>
                  <a:pt x="73086" y="205050"/>
                </a:lnTo>
                <a:lnTo>
                  <a:pt x="78287" y="20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85"/>
          <p:cNvSpPr/>
          <p:nvPr/>
        </p:nvSpPr>
        <p:spPr>
          <a:xfrm>
            <a:off x="2743225" y="1407344"/>
            <a:ext cx="171086" cy="228575"/>
          </a:xfrm>
          <a:custGeom>
            <a:avLst/>
            <a:gdLst/>
            <a:ahLst/>
            <a:cxnLst/>
            <a:rect l="0" t="0" r="0" b="0"/>
            <a:pathLst>
              <a:path w="171086" h="228575">
                <a:moveTo>
                  <a:pt x="107131" y="14262"/>
                </a:moveTo>
                <a:lnTo>
                  <a:pt x="100281" y="14262"/>
                </a:lnTo>
                <a:lnTo>
                  <a:pt x="96282" y="10469"/>
                </a:lnTo>
                <a:lnTo>
                  <a:pt x="93548" y="9352"/>
                </a:lnTo>
                <a:lnTo>
                  <a:pt x="90138" y="8608"/>
                </a:lnTo>
                <a:lnTo>
                  <a:pt x="86277" y="8111"/>
                </a:lnTo>
                <a:lnTo>
                  <a:pt x="82910" y="7780"/>
                </a:lnTo>
                <a:lnTo>
                  <a:pt x="79871" y="7559"/>
                </a:lnTo>
                <a:lnTo>
                  <a:pt x="77051" y="7412"/>
                </a:lnTo>
                <a:lnTo>
                  <a:pt x="69685" y="7249"/>
                </a:lnTo>
                <a:lnTo>
                  <a:pt x="29548" y="7119"/>
                </a:lnTo>
                <a:lnTo>
                  <a:pt x="26834" y="6325"/>
                </a:lnTo>
                <a:lnTo>
                  <a:pt x="25024" y="5002"/>
                </a:lnTo>
                <a:lnTo>
                  <a:pt x="23818" y="3326"/>
                </a:lnTo>
                <a:lnTo>
                  <a:pt x="22220" y="2209"/>
                </a:lnTo>
                <a:lnTo>
                  <a:pt x="16973" y="636"/>
                </a:lnTo>
                <a:lnTo>
                  <a:pt x="14368" y="0"/>
                </a:lnTo>
                <a:lnTo>
                  <a:pt x="14271" y="6127"/>
                </a:lnTo>
                <a:lnTo>
                  <a:pt x="14265" y="10617"/>
                </a:lnTo>
                <a:lnTo>
                  <a:pt x="13470" y="12626"/>
                </a:lnTo>
                <a:lnTo>
                  <a:pt x="9353" y="19245"/>
                </a:lnTo>
                <a:lnTo>
                  <a:pt x="8112" y="23885"/>
                </a:lnTo>
                <a:lnTo>
                  <a:pt x="7560" y="30709"/>
                </a:lnTo>
                <a:lnTo>
                  <a:pt x="7314" y="38241"/>
                </a:lnTo>
                <a:lnTo>
                  <a:pt x="7176" y="47737"/>
                </a:lnTo>
                <a:lnTo>
                  <a:pt x="7121" y="77266"/>
                </a:lnTo>
                <a:lnTo>
                  <a:pt x="6326" y="80871"/>
                </a:lnTo>
                <a:lnTo>
                  <a:pt x="2209" y="89737"/>
                </a:lnTo>
                <a:lnTo>
                  <a:pt x="968" y="94902"/>
                </a:lnTo>
                <a:lnTo>
                  <a:pt x="416" y="99844"/>
                </a:lnTo>
                <a:lnTo>
                  <a:pt x="171" y="104686"/>
                </a:lnTo>
                <a:lnTo>
                  <a:pt x="0" y="112855"/>
                </a:lnTo>
                <a:lnTo>
                  <a:pt x="2103" y="115760"/>
                </a:lnTo>
                <a:lnTo>
                  <a:pt x="6128" y="120300"/>
                </a:lnTo>
                <a:lnTo>
                  <a:pt x="7251" y="120673"/>
                </a:lnTo>
                <a:lnTo>
                  <a:pt x="10617" y="121087"/>
                </a:lnTo>
                <a:lnTo>
                  <a:pt x="14759" y="121271"/>
                </a:lnTo>
                <a:lnTo>
                  <a:pt x="16974" y="121320"/>
                </a:lnTo>
                <a:lnTo>
                  <a:pt x="19245" y="120559"/>
                </a:lnTo>
                <a:lnTo>
                  <a:pt x="23885" y="117597"/>
                </a:lnTo>
                <a:lnTo>
                  <a:pt x="28593" y="115751"/>
                </a:lnTo>
                <a:lnTo>
                  <a:pt x="30960" y="115259"/>
                </a:lnTo>
                <a:lnTo>
                  <a:pt x="34125" y="114931"/>
                </a:lnTo>
                <a:lnTo>
                  <a:pt x="37823" y="114712"/>
                </a:lnTo>
                <a:lnTo>
                  <a:pt x="41875" y="114566"/>
                </a:lnTo>
                <a:lnTo>
                  <a:pt x="46165" y="113675"/>
                </a:lnTo>
                <a:lnTo>
                  <a:pt x="50612" y="112287"/>
                </a:lnTo>
                <a:lnTo>
                  <a:pt x="55164" y="110568"/>
                </a:lnTo>
                <a:lnTo>
                  <a:pt x="59786" y="109422"/>
                </a:lnTo>
                <a:lnTo>
                  <a:pt x="64455" y="108658"/>
                </a:lnTo>
                <a:lnTo>
                  <a:pt x="69155" y="108149"/>
                </a:lnTo>
                <a:lnTo>
                  <a:pt x="73876" y="107810"/>
                </a:lnTo>
                <a:lnTo>
                  <a:pt x="78611" y="107583"/>
                </a:lnTo>
                <a:lnTo>
                  <a:pt x="88106" y="107332"/>
                </a:lnTo>
                <a:lnTo>
                  <a:pt x="126182" y="107138"/>
                </a:lnTo>
                <a:lnTo>
                  <a:pt x="130150" y="107929"/>
                </a:lnTo>
                <a:lnTo>
                  <a:pt x="133590" y="109251"/>
                </a:lnTo>
                <a:lnTo>
                  <a:pt x="136676" y="110925"/>
                </a:lnTo>
                <a:lnTo>
                  <a:pt x="140321" y="112042"/>
                </a:lnTo>
                <a:lnTo>
                  <a:pt x="144339" y="112786"/>
                </a:lnTo>
                <a:lnTo>
                  <a:pt x="148605" y="113282"/>
                </a:lnTo>
                <a:lnTo>
                  <a:pt x="152243" y="114407"/>
                </a:lnTo>
                <a:lnTo>
                  <a:pt x="155462" y="115950"/>
                </a:lnTo>
                <a:lnTo>
                  <a:pt x="158401" y="117773"/>
                </a:lnTo>
                <a:lnTo>
                  <a:pt x="160361" y="119781"/>
                </a:lnTo>
                <a:lnTo>
                  <a:pt x="161668" y="121914"/>
                </a:lnTo>
                <a:lnTo>
                  <a:pt x="162539" y="124130"/>
                </a:lnTo>
                <a:lnTo>
                  <a:pt x="165623" y="128709"/>
                </a:lnTo>
                <a:lnTo>
                  <a:pt x="167557" y="131041"/>
                </a:lnTo>
                <a:lnTo>
                  <a:pt x="168846" y="134183"/>
                </a:lnTo>
                <a:lnTo>
                  <a:pt x="169706" y="137866"/>
                </a:lnTo>
                <a:lnTo>
                  <a:pt x="170279" y="141908"/>
                </a:lnTo>
                <a:lnTo>
                  <a:pt x="170915" y="148516"/>
                </a:lnTo>
                <a:lnTo>
                  <a:pt x="171085" y="151390"/>
                </a:lnTo>
                <a:lnTo>
                  <a:pt x="170404" y="154099"/>
                </a:lnTo>
                <a:lnTo>
                  <a:pt x="167532" y="159226"/>
                </a:lnTo>
                <a:lnTo>
                  <a:pt x="163609" y="166268"/>
                </a:lnTo>
                <a:lnTo>
                  <a:pt x="161452" y="170368"/>
                </a:lnTo>
                <a:lnTo>
                  <a:pt x="156938" y="177040"/>
                </a:lnTo>
                <a:lnTo>
                  <a:pt x="152286" y="182652"/>
                </a:lnTo>
                <a:lnTo>
                  <a:pt x="147573" y="187791"/>
                </a:lnTo>
                <a:lnTo>
                  <a:pt x="130046" y="205614"/>
                </a:lnTo>
                <a:lnTo>
                  <a:pt x="127170" y="208505"/>
                </a:lnTo>
                <a:lnTo>
                  <a:pt x="123665" y="211226"/>
                </a:lnTo>
                <a:lnTo>
                  <a:pt x="119742" y="213834"/>
                </a:lnTo>
                <a:lnTo>
                  <a:pt x="115538" y="216366"/>
                </a:lnTo>
                <a:lnTo>
                  <a:pt x="111942" y="218054"/>
                </a:lnTo>
                <a:lnTo>
                  <a:pt x="108751" y="219179"/>
                </a:lnTo>
                <a:lnTo>
                  <a:pt x="105829" y="219930"/>
                </a:lnTo>
                <a:lnTo>
                  <a:pt x="102294" y="221224"/>
                </a:lnTo>
                <a:lnTo>
                  <a:pt x="98350" y="222880"/>
                </a:lnTo>
                <a:lnTo>
                  <a:pt x="94133" y="224778"/>
                </a:lnTo>
                <a:lnTo>
                  <a:pt x="90528" y="226044"/>
                </a:lnTo>
                <a:lnTo>
                  <a:pt x="87331" y="226887"/>
                </a:lnTo>
                <a:lnTo>
                  <a:pt x="84406" y="227450"/>
                </a:lnTo>
                <a:lnTo>
                  <a:pt x="81662" y="227824"/>
                </a:lnTo>
                <a:lnTo>
                  <a:pt x="76497" y="228241"/>
                </a:lnTo>
                <a:lnTo>
                  <a:pt x="71555" y="228426"/>
                </a:lnTo>
                <a:lnTo>
                  <a:pt x="64311" y="228530"/>
                </a:lnTo>
                <a:lnTo>
                  <a:pt x="44249" y="228574"/>
                </a:lnTo>
                <a:lnTo>
                  <a:pt x="43778" y="227780"/>
                </a:lnTo>
                <a:lnTo>
                  <a:pt x="42837" y="2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86"/>
          <p:cNvSpPr/>
          <p:nvPr/>
        </p:nvSpPr>
        <p:spPr>
          <a:xfrm>
            <a:off x="1171575" y="1685925"/>
            <a:ext cx="1918568" cy="85726"/>
          </a:xfrm>
          <a:custGeom>
            <a:avLst/>
            <a:gdLst/>
            <a:ahLst/>
            <a:cxnLst/>
            <a:rect l="0" t="0" r="0" b="0"/>
            <a:pathLst>
              <a:path w="1918568" h="85726">
                <a:moveTo>
                  <a:pt x="0" y="85725"/>
                </a:moveTo>
                <a:lnTo>
                  <a:pt x="0" y="79574"/>
                </a:lnTo>
                <a:lnTo>
                  <a:pt x="793" y="79243"/>
                </a:lnTo>
                <a:lnTo>
                  <a:pt x="7275" y="78639"/>
                </a:lnTo>
                <a:lnTo>
                  <a:pt x="112035" y="78581"/>
                </a:lnTo>
                <a:lnTo>
                  <a:pt x="121495" y="76464"/>
                </a:lnTo>
                <a:lnTo>
                  <a:pt x="126240" y="74789"/>
                </a:lnTo>
                <a:lnTo>
                  <a:pt x="140503" y="72430"/>
                </a:lnTo>
                <a:lnTo>
                  <a:pt x="173053" y="70701"/>
                </a:lnTo>
                <a:lnTo>
                  <a:pt x="179662" y="69359"/>
                </a:lnTo>
                <a:lnTo>
                  <a:pt x="186450" y="67670"/>
                </a:lnTo>
                <a:lnTo>
                  <a:pt x="207379" y="65294"/>
                </a:lnTo>
                <a:lnTo>
                  <a:pt x="252277" y="63558"/>
                </a:lnTo>
                <a:lnTo>
                  <a:pt x="258672" y="62216"/>
                </a:lnTo>
                <a:lnTo>
                  <a:pt x="265317" y="60527"/>
                </a:lnTo>
                <a:lnTo>
                  <a:pt x="282253" y="58150"/>
                </a:lnTo>
                <a:lnTo>
                  <a:pt x="335898" y="57188"/>
                </a:lnTo>
                <a:lnTo>
                  <a:pt x="350106" y="56373"/>
                </a:lnTo>
                <a:lnTo>
                  <a:pt x="357229" y="55044"/>
                </a:lnTo>
                <a:lnTo>
                  <a:pt x="364359" y="53365"/>
                </a:lnTo>
                <a:lnTo>
                  <a:pt x="385770" y="51001"/>
                </a:lnTo>
                <a:lnTo>
                  <a:pt x="420042" y="49409"/>
                </a:lnTo>
                <a:lnTo>
                  <a:pt x="429253" y="48020"/>
                </a:lnTo>
                <a:lnTo>
                  <a:pt x="438568" y="46301"/>
                </a:lnTo>
                <a:lnTo>
                  <a:pt x="463056" y="43881"/>
                </a:lnTo>
                <a:lnTo>
                  <a:pt x="521550" y="42128"/>
                </a:lnTo>
                <a:lnTo>
                  <a:pt x="530262" y="40785"/>
                </a:lnTo>
                <a:lnTo>
                  <a:pt x="539245" y="39096"/>
                </a:lnTo>
                <a:lnTo>
                  <a:pt x="571567" y="35592"/>
                </a:lnTo>
                <a:lnTo>
                  <a:pt x="580276" y="34046"/>
                </a:lnTo>
                <a:lnTo>
                  <a:pt x="589256" y="32223"/>
                </a:lnTo>
                <a:lnTo>
                  <a:pt x="613273" y="29655"/>
                </a:lnTo>
                <a:lnTo>
                  <a:pt x="649219" y="27994"/>
                </a:lnTo>
                <a:lnTo>
                  <a:pt x="659825" y="26600"/>
                </a:lnTo>
                <a:lnTo>
                  <a:pt x="670864" y="24877"/>
                </a:lnTo>
                <a:lnTo>
                  <a:pt x="701571" y="22452"/>
                </a:lnTo>
                <a:lnTo>
                  <a:pt x="739597" y="20839"/>
                </a:lnTo>
                <a:lnTo>
                  <a:pt x="747859" y="19449"/>
                </a:lnTo>
                <a:lnTo>
                  <a:pt x="755747" y="17728"/>
                </a:lnTo>
                <a:lnTo>
                  <a:pt x="782019" y="15307"/>
                </a:lnTo>
                <a:lnTo>
                  <a:pt x="834492" y="14377"/>
                </a:lnTo>
                <a:lnTo>
                  <a:pt x="910719" y="14289"/>
                </a:lnTo>
                <a:lnTo>
                  <a:pt x="927051" y="12171"/>
                </a:lnTo>
                <a:lnTo>
                  <a:pt x="934741" y="10495"/>
                </a:lnTo>
                <a:lnTo>
                  <a:pt x="960731" y="8137"/>
                </a:lnTo>
                <a:lnTo>
                  <a:pt x="1019106" y="7201"/>
                </a:lnTo>
                <a:lnTo>
                  <a:pt x="1110751" y="7144"/>
                </a:lnTo>
                <a:lnTo>
                  <a:pt x="1127079" y="9260"/>
                </a:lnTo>
                <a:lnTo>
                  <a:pt x="1134767" y="10936"/>
                </a:lnTo>
                <a:lnTo>
                  <a:pt x="1160757" y="13294"/>
                </a:lnTo>
                <a:lnTo>
                  <a:pt x="1215016" y="14229"/>
                </a:lnTo>
                <a:lnTo>
                  <a:pt x="1332208" y="14287"/>
                </a:lnTo>
                <a:lnTo>
                  <a:pt x="1348536" y="16404"/>
                </a:lnTo>
                <a:lnTo>
                  <a:pt x="1356224" y="18079"/>
                </a:lnTo>
                <a:lnTo>
                  <a:pt x="1382213" y="20438"/>
                </a:lnTo>
                <a:lnTo>
                  <a:pt x="1440588" y="21373"/>
                </a:lnTo>
                <a:lnTo>
                  <a:pt x="1534590" y="21430"/>
                </a:lnTo>
                <a:lnTo>
                  <a:pt x="1551725" y="19314"/>
                </a:lnTo>
                <a:lnTo>
                  <a:pt x="1560740" y="17638"/>
                </a:lnTo>
                <a:lnTo>
                  <a:pt x="1588596" y="15280"/>
                </a:lnTo>
                <a:lnTo>
                  <a:pt x="1647710" y="14345"/>
                </a:lnTo>
                <a:lnTo>
                  <a:pt x="1717201" y="14289"/>
                </a:lnTo>
                <a:lnTo>
                  <a:pt x="1733957" y="12171"/>
                </a:lnTo>
                <a:lnTo>
                  <a:pt x="1741758" y="10495"/>
                </a:lnTo>
                <a:lnTo>
                  <a:pt x="1764116" y="8137"/>
                </a:lnTo>
                <a:lnTo>
                  <a:pt x="1819399" y="7201"/>
                </a:lnTo>
                <a:lnTo>
                  <a:pt x="1858617" y="6355"/>
                </a:lnTo>
                <a:lnTo>
                  <a:pt x="1863759" y="5030"/>
                </a:lnTo>
                <a:lnTo>
                  <a:pt x="1868775" y="3353"/>
                </a:lnTo>
                <a:lnTo>
                  <a:pt x="1883418" y="993"/>
                </a:lnTo>
                <a:lnTo>
                  <a:pt x="1918567" y="0"/>
                </a:lnTo>
                <a:lnTo>
                  <a:pt x="19145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87"/>
          <p:cNvSpPr/>
          <p:nvPr/>
        </p:nvSpPr>
        <p:spPr>
          <a:xfrm>
            <a:off x="2050256" y="1778793"/>
            <a:ext cx="213196" cy="242765"/>
          </a:xfrm>
          <a:custGeom>
            <a:avLst/>
            <a:gdLst/>
            <a:ahLst/>
            <a:cxnLst/>
            <a:rect l="0" t="0" r="0" b="0"/>
            <a:pathLst>
              <a:path w="213196" h="242765">
                <a:moveTo>
                  <a:pt x="150019" y="7144"/>
                </a:moveTo>
                <a:lnTo>
                  <a:pt x="129900" y="7144"/>
                </a:lnTo>
                <a:lnTo>
                  <a:pt x="127054" y="5027"/>
                </a:lnTo>
                <a:lnTo>
                  <a:pt x="125184" y="3352"/>
                </a:lnTo>
                <a:lnTo>
                  <a:pt x="122350" y="2234"/>
                </a:lnTo>
                <a:lnTo>
                  <a:pt x="118873" y="1490"/>
                </a:lnTo>
                <a:lnTo>
                  <a:pt x="114967" y="993"/>
                </a:lnTo>
                <a:lnTo>
                  <a:pt x="108511" y="442"/>
                </a:lnTo>
                <a:lnTo>
                  <a:pt x="102202" y="196"/>
                </a:lnTo>
                <a:lnTo>
                  <a:pt x="94106" y="87"/>
                </a:lnTo>
                <a:lnTo>
                  <a:pt x="89725" y="852"/>
                </a:lnTo>
                <a:lnTo>
                  <a:pt x="85217" y="2156"/>
                </a:lnTo>
                <a:lnTo>
                  <a:pt x="80624" y="3818"/>
                </a:lnTo>
                <a:lnTo>
                  <a:pt x="75974" y="4927"/>
                </a:lnTo>
                <a:lnTo>
                  <a:pt x="71287" y="5666"/>
                </a:lnTo>
                <a:lnTo>
                  <a:pt x="66574" y="6159"/>
                </a:lnTo>
                <a:lnTo>
                  <a:pt x="62639" y="5693"/>
                </a:lnTo>
                <a:lnTo>
                  <a:pt x="59222" y="4589"/>
                </a:lnTo>
                <a:lnTo>
                  <a:pt x="56150" y="3060"/>
                </a:lnTo>
                <a:lnTo>
                  <a:pt x="52514" y="2040"/>
                </a:lnTo>
                <a:lnTo>
                  <a:pt x="48503" y="1360"/>
                </a:lnTo>
                <a:lnTo>
                  <a:pt x="44242" y="907"/>
                </a:lnTo>
                <a:lnTo>
                  <a:pt x="40607" y="604"/>
                </a:lnTo>
                <a:lnTo>
                  <a:pt x="34452" y="269"/>
                </a:lnTo>
                <a:lnTo>
                  <a:pt x="29070" y="120"/>
                </a:lnTo>
                <a:lnTo>
                  <a:pt x="9577" y="7"/>
                </a:lnTo>
                <a:lnTo>
                  <a:pt x="31" y="0"/>
                </a:lnTo>
                <a:lnTo>
                  <a:pt x="0" y="30986"/>
                </a:lnTo>
                <a:lnTo>
                  <a:pt x="794" y="33357"/>
                </a:lnTo>
                <a:lnTo>
                  <a:pt x="4909" y="40487"/>
                </a:lnTo>
                <a:lnTo>
                  <a:pt x="6151" y="45247"/>
                </a:lnTo>
                <a:lnTo>
                  <a:pt x="6702" y="52124"/>
                </a:lnTo>
                <a:lnTo>
                  <a:pt x="6948" y="59679"/>
                </a:lnTo>
                <a:lnTo>
                  <a:pt x="7105" y="70996"/>
                </a:lnTo>
                <a:lnTo>
                  <a:pt x="7144" y="121111"/>
                </a:lnTo>
                <a:lnTo>
                  <a:pt x="13625" y="121425"/>
                </a:lnTo>
                <a:lnTo>
                  <a:pt x="14200" y="121441"/>
                </a:lnTo>
                <a:lnTo>
                  <a:pt x="14261" y="117651"/>
                </a:lnTo>
                <a:lnTo>
                  <a:pt x="15064" y="116534"/>
                </a:lnTo>
                <a:lnTo>
                  <a:pt x="16393" y="115790"/>
                </a:lnTo>
                <a:lnTo>
                  <a:pt x="18072" y="115293"/>
                </a:lnTo>
                <a:lnTo>
                  <a:pt x="22055" y="112625"/>
                </a:lnTo>
                <a:lnTo>
                  <a:pt x="24228" y="110802"/>
                </a:lnTo>
                <a:lnTo>
                  <a:pt x="26471" y="109587"/>
                </a:lnTo>
                <a:lnTo>
                  <a:pt x="31079" y="108237"/>
                </a:lnTo>
                <a:lnTo>
                  <a:pt x="35773" y="105520"/>
                </a:lnTo>
                <a:lnTo>
                  <a:pt x="41299" y="101667"/>
                </a:lnTo>
                <a:lnTo>
                  <a:pt x="44995" y="99528"/>
                </a:lnTo>
                <a:lnTo>
                  <a:pt x="49047" y="97308"/>
                </a:lnTo>
                <a:lnTo>
                  <a:pt x="53335" y="95829"/>
                </a:lnTo>
                <a:lnTo>
                  <a:pt x="57782" y="94842"/>
                </a:lnTo>
                <a:lnTo>
                  <a:pt x="62334" y="94184"/>
                </a:lnTo>
                <a:lnTo>
                  <a:pt x="66956" y="92952"/>
                </a:lnTo>
                <a:lnTo>
                  <a:pt x="71624" y="91337"/>
                </a:lnTo>
                <a:lnTo>
                  <a:pt x="76325" y="89466"/>
                </a:lnTo>
                <a:lnTo>
                  <a:pt x="81045" y="87426"/>
                </a:lnTo>
                <a:lnTo>
                  <a:pt x="90524" y="83041"/>
                </a:lnTo>
                <a:lnTo>
                  <a:pt x="95275" y="81555"/>
                </a:lnTo>
                <a:lnTo>
                  <a:pt x="100029" y="80564"/>
                </a:lnTo>
                <a:lnTo>
                  <a:pt x="104786" y="79903"/>
                </a:lnTo>
                <a:lnTo>
                  <a:pt x="109545" y="79462"/>
                </a:lnTo>
                <a:lnTo>
                  <a:pt x="114305" y="79169"/>
                </a:lnTo>
                <a:lnTo>
                  <a:pt x="123827" y="78843"/>
                </a:lnTo>
                <a:lnTo>
                  <a:pt x="133351" y="78697"/>
                </a:lnTo>
                <a:lnTo>
                  <a:pt x="138113" y="79453"/>
                </a:lnTo>
                <a:lnTo>
                  <a:pt x="142875" y="80750"/>
                </a:lnTo>
                <a:lnTo>
                  <a:pt x="147638" y="82408"/>
                </a:lnTo>
                <a:lnTo>
                  <a:pt x="151606" y="84308"/>
                </a:lnTo>
                <a:lnTo>
                  <a:pt x="158132" y="88535"/>
                </a:lnTo>
                <a:lnTo>
                  <a:pt x="161778" y="89979"/>
                </a:lnTo>
                <a:lnTo>
                  <a:pt x="165796" y="90943"/>
                </a:lnTo>
                <a:lnTo>
                  <a:pt x="170062" y="91585"/>
                </a:lnTo>
                <a:lnTo>
                  <a:pt x="173699" y="93600"/>
                </a:lnTo>
                <a:lnTo>
                  <a:pt x="179858" y="100073"/>
                </a:lnTo>
                <a:lnTo>
                  <a:pt x="185241" y="106125"/>
                </a:lnTo>
                <a:lnTo>
                  <a:pt x="190279" y="111461"/>
                </a:lnTo>
                <a:lnTo>
                  <a:pt x="195164" y="116478"/>
                </a:lnTo>
                <a:lnTo>
                  <a:pt x="199981" y="123470"/>
                </a:lnTo>
                <a:lnTo>
                  <a:pt x="202377" y="127557"/>
                </a:lnTo>
                <a:lnTo>
                  <a:pt x="205039" y="134215"/>
                </a:lnTo>
                <a:lnTo>
                  <a:pt x="207016" y="140614"/>
                </a:lnTo>
                <a:lnTo>
                  <a:pt x="208654" y="144543"/>
                </a:lnTo>
                <a:lnTo>
                  <a:pt x="210540" y="148749"/>
                </a:lnTo>
                <a:lnTo>
                  <a:pt x="212636" y="155540"/>
                </a:lnTo>
                <a:lnTo>
                  <a:pt x="213195" y="158462"/>
                </a:lnTo>
                <a:lnTo>
                  <a:pt x="212774" y="161998"/>
                </a:lnTo>
                <a:lnTo>
                  <a:pt x="211699" y="165942"/>
                </a:lnTo>
                <a:lnTo>
                  <a:pt x="210189" y="170160"/>
                </a:lnTo>
                <a:lnTo>
                  <a:pt x="206394" y="176962"/>
                </a:lnTo>
                <a:lnTo>
                  <a:pt x="204271" y="179888"/>
                </a:lnTo>
                <a:lnTo>
                  <a:pt x="201912" y="185254"/>
                </a:lnTo>
                <a:lnTo>
                  <a:pt x="201283" y="187797"/>
                </a:lnTo>
                <a:lnTo>
                  <a:pt x="196351" y="194855"/>
                </a:lnTo>
                <a:lnTo>
                  <a:pt x="192813" y="198960"/>
                </a:lnTo>
                <a:lnTo>
                  <a:pt x="188867" y="202490"/>
                </a:lnTo>
                <a:lnTo>
                  <a:pt x="184649" y="205637"/>
                </a:lnTo>
                <a:lnTo>
                  <a:pt x="180249" y="208529"/>
                </a:lnTo>
                <a:lnTo>
                  <a:pt x="176522" y="211251"/>
                </a:lnTo>
                <a:lnTo>
                  <a:pt x="170265" y="216391"/>
                </a:lnTo>
                <a:lnTo>
                  <a:pt x="166691" y="218874"/>
                </a:lnTo>
                <a:lnTo>
                  <a:pt x="162721" y="221322"/>
                </a:lnTo>
                <a:lnTo>
                  <a:pt x="158487" y="223748"/>
                </a:lnTo>
                <a:lnTo>
                  <a:pt x="149549" y="228560"/>
                </a:lnTo>
                <a:lnTo>
                  <a:pt x="130876" y="238117"/>
                </a:lnTo>
                <a:lnTo>
                  <a:pt x="125350" y="239707"/>
                </a:lnTo>
                <a:lnTo>
                  <a:pt x="119286" y="240768"/>
                </a:lnTo>
                <a:lnTo>
                  <a:pt x="112861" y="241474"/>
                </a:lnTo>
                <a:lnTo>
                  <a:pt x="106991" y="241946"/>
                </a:lnTo>
                <a:lnTo>
                  <a:pt x="101490" y="242260"/>
                </a:lnTo>
                <a:lnTo>
                  <a:pt x="91144" y="242609"/>
                </a:lnTo>
                <a:lnTo>
                  <a:pt x="81254" y="242764"/>
                </a:lnTo>
                <a:lnTo>
                  <a:pt x="76394" y="242011"/>
                </a:lnTo>
                <a:lnTo>
                  <a:pt x="71567" y="240716"/>
                </a:lnTo>
                <a:lnTo>
                  <a:pt x="66761" y="239059"/>
                </a:lnTo>
                <a:lnTo>
                  <a:pt x="62764" y="237954"/>
                </a:lnTo>
                <a:lnTo>
                  <a:pt x="56205" y="236726"/>
                </a:lnTo>
                <a:lnTo>
                  <a:pt x="52551" y="236399"/>
                </a:lnTo>
                <a:lnTo>
                  <a:pt x="48528" y="236180"/>
                </a:lnTo>
                <a:lnTo>
                  <a:pt x="44258" y="236035"/>
                </a:lnTo>
                <a:lnTo>
                  <a:pt x="41412" y="235144"/>
                </a:lnTo>
                <a:lnTo>
                  <a:pt x="39514" y="233757"/>
                </a:lnTo>
                <a:lnTo>
                  <a:pt x="38249" y="232038"/>
                </a:lnTo>
                <a:lnTo>
                  <a:pt x="32610" y="228011"/>
                </a:lnTo>
                <a:lnTo>
                  <a:pt x="23639" y="222751"/>
                </a:lnTo>
                <a:lnTo>
                  <a:pt x="22903" y="221526"/>
                </a:lnTo>
                <a:lnTo>
                  <a:pt x="22085" y="218048"/>
                </a:lnTo>
                <a:lnTo>
                  <a:pt x="19605" y="213856"/>
                </a:lnTo>
                <a:lnTo>
                  <a:pt x="14287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88"/>
          <p:cNvSpPr/>
          <p:nvPr/>
        </p:nvSpPr>
        <p:spPr>
          <a:xfrm>
            <a:off x="3450431" y="1643365"/>
            <a:ext cx="321470" cy="28271"/>
          </a:xfrm>
          <a:custGeom>
            <a:avLst/>
            <a:gdLst/>
            <a:ahLst/>
            <a:cxnLst/>
            <a:rect l="0" t="0" r="0" b="0"/>
            <a:pathLst>
              <a:path w="321470" h="28271">
                <a:moveTo>
                  <a:pt x="0" y="21128"/>
                </a:moveTo>
                <a:lnTo>
                  <a:pt x="0" y="14279"/>
                </a:lnTo>
                <a:lnTo>
                  <a:pt x="794" y="14975"/>
                </a:lnTo>
                <a:lnTo>
                  <a:pt x="6151" y="20161"/>
                </a:lnTo>
                <a:lnTo>
                  <a:pt x="8819" y="20699"/>
                </a:lnTo>
                <a:lnTo>
                  <a:pt x="16999" y="21043"/>
                </a:lnTo>
                <a:lnTo>
                  <a:pt x="20064" y="21865"/>
                </a:lnTo>
                <a:lnTo>
                  <a:pt x="23695" y="23207"/>
                </a:lnTo>
                <a:lnTo>
                  <a:pt x="27703" y="24895"/>
                </a:lnTo>
                <a:lnTo>
                  <a:pt x="31962" y="26021"/>
                </a:lnTo>
                <a:lnTo>
                  <a:pt x="36389" y="26772"/>
                </a:lnTo>
                <a:lnTo>
                  <a:pt x="45542" y="27605"/>
                </a:lnTo>
                <a:lnTo>
                  <a:pt x="54901" y="27976"/>
                </a:lnTo>
                <a:lnTo>
                  <a:pt x="69096" y="28184"/>
                </a:lnTo>
                <a:lnTo>
                  <a:pt x="111920" y="28270"/>
                </a:lnTo>
                <a:lnTo>
                  <a:pt x="117476" y="27477"/>
                </a:lnTo>
                <a:lnTo>
                  <a:pt x="123560" y="26154"/>
                </a:lnTo>
                <a:lnTo>
                  <a:pt x="129999" y="24479"/>
                </a:lnTo>
                <a:lnTo>
                  <a:pt x="135878" y="23362"/>
                </a:lnTo>
                <a:lnTo>
                  <a:pt x="141386" y="22618"/>
                </a:lnTo>
                <a:lnTo>
                  <a:pt x="146644" y="22121"/>
                </a:lnTo>
                <a:lnTo>
                  <a:pt x="153325" y="21790"/>
                </a:lnTo>
                <a:lnTo>
                  <a:pt x="169215" y="21422"/>
                </a:lnTo>
                <a:lnTo>
                  <a:pt x="188427" y="21215"/>
                </a:lnTo>
                <a:lnTo>
                  <a:pt x="194674" y="20393"/>
                </a:lnTo>
                <a:lnTo>
                  <a:pt x="201220" y="19050"/>
                </a:lnTo>
                <a:lnTo>
                  <a:pt x="207965" y="17362"/>
                </a:lnTo>
                <a:lnTo>
                  <a:pt x="214050" y="16236"/>
                </a:lnTo>
                <a:lnTo>
                  <a:pt x="219694" y="15486"/>
                </a:lnTo>
                <a:lnTo>
                  <a:pt x="225043" y="14985"/>
                </a:lnTo>
                <a:lnTo>
                  <a:pt x="230991" y="13858"/>
                </a:lnTo>
                <a:lnTo>
                  <a:pt x="237338" y="12313"/>
                </a:lnTo>
                <a:lnTo>
                  <a:pt x="243950" y="10489"/>
                </a:lnTo>
                <a:lnTo>
                  <a:pt x="249946" y="9273"/>
                </a:lnTo>
                <a:lnTo>
                  <a:pt x="255531" y="8462"/>
                </a:lnTo>
                <a:lnTo>
                  <a:pt x="260841" y="7922"/>
                </a:lnTo>
                <a:lnTo>
                  <a:pt x="265969" y="7561"/>
                </a:lnTo>
                <a:lnTo>
                  <a:pt x="275900" y="7161"/>
                </a:lnTo>
                <a:lnTo>
                  <a:pt x="280771" y="6261"/>
                </a:lnTo>
                <a:lnTo>
                  <a:pt x="285606" y="4866"/>
                </a:lnTo>
                <a:lnTo>
                  <a:pt x="290416" y="3143"/>
                </a:lnTo>
                <a:lnTo>
                  <a:pt x="294417" y="1995"/>
                </a:lnTo>
                <a:lnTo>
                  <a:pt x="297878" y="1229"/>
                </a:lnTo>
                <a:lnTo>
                  <a:pt x="305344" y="0"/>
                </a:lnTo>
                <a:lnTo>
                  <a:pt x="306750" y="692"/>
                </a:lnTo>
                <a:lnTo>
                  <a:pt x="308481" y="1948"/>
                </a:lnTo>
                <a:lnTo>
                  <a:pt x="313171" y="5874"/>
                </a:lnTo>
                <a:lnTo>
                  <a:pt x="315929" y="6411"/>
                </a:lnTo>
                <a:lnTo>
                  <a:pt x="321469" y="68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89"/>
          <p:cNvSpPr/>
          <p:nvPr/>
        </p:nvSpPr>
        <p:spPr>
          <a:xfrm>
            <a:off x="4032103" y="1357641"/>
            <a:ext cx="275533" cy="292556"/>
          </a:xfrm>
          <a:custGeom>
            <a:avLst/>
            <a:gdLst/>
            <a:ahLst/>
            <a:cxnLst/>
            <a:rect l="0" t="0" r="0" b="0"/>
            <a:pathLst>
              <a:path w="275533" h="292556">
                <a:moveTo>
                  <a:pt x="4115" y="42534"/>
                </a:moveTo>
                <a:lnTo>
                  <a:pt x="0" y="42534"/>
                </a:lnTo>
                <a:lnTo>
                  <a:pt x="3417" y="42534"/>
                </a:lnTo>
                <a:lnTo>
                  <a:pt x="3649" y="41740"/>
                </a:lnTo>
                <a:lnTo>
                  <a:pt x="3908" y="38741"/>
                </a:lnTo>
                <a:lnTo>
                  <a:pt x="4771" y="37624"/>
                </a:lnTo>
                <a:lnTo>
                  <a:pt x="6140" y="36879"/>
                </a:lnTo>
                <a:lnTo>
                  <a:pt x="7846" y="36383"/>
                </a:lnTo>
                <a:lnTo>
                  <a:pt x="11859" y="33714"/>
                </a:lnTo>
                <a:lnTo>
                  <a:pt x="17082" y="29883"/>
                </a:lnTo>
                <a:lnTo>
                  <a:pt x="24695" y="25534"/>
                </a:lnTo>
                <a:lnTo>
                  <a:pt x="28947" y="24057"/>
                </a:lnTo>
                <a:lnTo>
                  <a:pt x="33370" y="23072"/>
                </a:lnTo>
                <a:lnTo>
                  <a:pt x="37906" y="22415"/>
                </a:lnTo>
                <a:lnTo>
                  <a:pt x="42517" y="21184"/>
                </a:lnTo>
                <a:lnTo>
                  <a:pt x="47179" y="19569"/>
                </a:lnTo>
                <a:lnTo>
                  <a:pt x="51875" y="17699"/>
                </a:lnTo>
                <a:lnTo>
                  <a:pt x="56592" y="15658"/>
                </a:lnTo>
                <a:lnTo>
                  <a:pt x="66068" y="11274"/>
                </a:lnTo>
                <a:lnTo>
                  <a:pt x="71611" y="9788"/>
                </a:lnTo>
                <a:lnTo>
                  <a:pt x="77687" y="8797"/>
                </a:lnTo>
                <a:lnTo>
                  <a:pt x="84119" y="8136"/>
                </a:lnTo>
                <a:lnTo>
                  <a:pt x="89995" y="6902"/>
                </a:lnTo>
                <a:lnTo>
                  <a:pt x="95500" y="5285"/>
                </a:lnTo>
                <a:lnTo>
                  <a:pt x="100757" y="3414"/>
                </a:lnTo>
                <a:lnTo>
                  <a:pt x="105849" y="2166"/>
                </a:lnTo>
                <a:lnTo>
                  <a:pt x="110832" y="1335"/>
                </a:lnTo>
                <a:lnTo>
                  <a:pt x="115741" y="780"/>
                </a:lnTo>
                <a:lnTo>
                  <a:pt x="121395" y="410"/>
                </a:lnTo>
                <a:lnTo>
                  <a:pt x="127546" y="164"/>
                </a:lnTo>
                <a:lnTo>
                  <a:pt x="134027" y="0"/>
                </a:lnTo>
                <a:lnTo>
                  <a:pt x="139142" y="684"/>
                </a:lnTo>
                <a:lnTo>
                  <a:pt x="146942" y="3561"/>
                </a:lnTo>
                <a:lnTo>
                  <a:pt x="153054" y="5369"/>
                </a:lnTo>
                <a:lnTo>
                  <a:pt x="159210" y="6966"/>
                </a:lnTo>
                <a:lnTo>
                  <a:pt x="167238" y="10321"/>
                </a:lnTo>
                <a:lnTo>
                  <a:pt x="173981" y="14459"/>
                </a:lnTo>
                <a:lnTo>
                  <a:pt x="176890" y="16673"/>
                </a:lnTo>
                <a:lnTo>
                  <a:pt x="178830" y="18943"/>
                </a:lnTo>
                <a:lnTo>
                  <a:pt x="180123" y="21250"/>
                </a:lnTo>
                <a:lnTo>
                  <a:pt x="180985" y="23582"/>
                </a:lnTo>
                <a:lnTo>
                  <a:pt x="181943" y="30407"/>
                </a:lnTo>
                <a:lnTo>
                  <a:pt x="182368" y="37938"/>
                </a:lnTo>
                <a:lnTo>
                  <a:pt x="182558" y="43931"/>
                </a:lnTo>
                <a:lnTo>
                  <a:pt x="181814" y="46640"/>
                </a:lnTo>
                <a:lnTo>
                  <a:pt x="176976" y="55039"/>
                </a:lnTo>
                <a:lnTo>
                  <a:pt x="172753" y="62908"/>
                </a:lnTo>
                <a:lnTo>
                  <a:pt x="168230" y="69581"/>
                </a:lnTo>
                <a:lnTo>
                  <a:pt x="162780" y="75986"/>
                </a:lnTo>
                <a:lnTo>
                  <a:pt x="155066" y="84124"/>
                </a:lnTo>
                <a:lnTo>
                  <a:pt x="150787" y="87723"/>
                </a:lnTo>
                <a:lnTo>
                  <a:pt x="146346" y="90916"/>
                </a:lnTo>
                <a:lnTo>
                  <a:pt x="141799" y="93839"/>
                </a:lnTo>
                <a:lnTo>
                  <a:pt x="137179" y="97374"/>
                </a:lnTo>
                <a:lnTo>
                  <a:pt x="132512" y="101319"/>
                </a:lnTo>
                <a:lnTo>
                  <a:pt x="127813" y="105536"/>
                </a:lnTo>
                <a:lnTo>
                  <a:pt x="123093" y="109142"/>
                </a:lnTo>
                <a:lnTo>
                  <a:pt x="118359" y="112339"/>
                </a:lnTo>
                <a:lnTo>
                  <a:pt x="113615" y="115264"/>
                </a:lnTo>
                <a:lnTo>
                  <a:pt x="108865" y="118008"/>
                </a:lnTo>
                <a:lnTo>
                  <a:pt x="99354" y="123174"/>
                </a:lnTo>
                <a:lnTo>
                  <a:pt x="80313" y="132957"/>
                </a:lnTo>
                <a:lnTo>
                  <a:pt x="70789" y="137755"/>
                </a:lnTo>
                <a:lnTo>
                  <a:pt x="63382" y="140417"/>
                </a:lnTo>
                <a:lnTo>
                  <a:pt x="54131" y="142544"/>
                </a:lnTo>
                <a:lnTo>
                  <a:pt x="54126" y="142545"/>
                </a:lnTo>
                <a:lnTo>
                  <a:pt x="57915" y="142546"/>
                </a:lnTo>
                <a:lnTo>
                  <a:pt x="64010" y="140429"/>
                </a:lnTo>
                <a:lnTo>
                  <a:pt x="71216" y="136843"/>
                </a:lnTo>
                <a:lnTo>
                  <a:pt x="77065" y="132603"/>
                </a:lnTo>
                <a:lnTo>
                  <a:pt x="80530" y="131155"/>
                </a:lnTo>
                <a:lnTo>
                  <a:pt x="88613" y="129546"/>
                </a:lnTo>
                <a:lnTo>
                  <a:pt x="92990" y="128323"/>
                </a:lnTo>
                <a:lnTo>
                  <a:pt x="97497" y="126714"/>
                </a:lnTo>
                <a:lnTo>
                  <a:pt x="102088" y="124848"/>
                </a:lnTo>
                <a:lnTo>
                  <a:pt x="106737" y="123603"/>
                </a:lnTo>
                <a:lnTo>
                  <a:pt x="111424" y="122774"/>
                </a:lnTo>
                <a:lnTo>
                  <a:pt x="116135" y="122221"/>
                </a:lnTo>
                <a:lnTo>
                  <a:pt x="121658" y="121058"/>
                </a:lnTo>
                <a:lnTo>
                  <a:pt x="127721" y="119490"/>
                </a:lnTo>
                <a:lnTo>
                  <a:pt x="134144" y="117650"/>
                </a:lnTo>
                <a:lnTo>
                  <a:pt x="140808" y="116424"/>
                </a:lnTo>
                <a:lnTo>
                  <a:pt x="147631" y="115606"/>
                </a:lnTo>
                <a:lnTo>
                  <a:pt x="154561" y="115061"/>
                </a:lnTo>
                <a:lnTo>
                  <a:pt x="160769" y="114698"/>
                </a:lnTo>
                <a:lnTo>
                  <a:pt x="171900" y="114294"/>
                </a:lnTo>
                <a:lnTo>
                  <a:pt x="177090" y="114980"/>
                </a:lnTo>
                <a:lnTo>
                  <a:pt x="182138" y="116231"/>
                </a:lnTo>
                <a:lnTo>
                  <a:pt x="187091" y="117859"/>
                </a:lnTo>
                <a:lnTo>
                  <a:pt x="192774" y="118944"/>
                </a:lnTo>
                <a:lnTo>
                  <a:pt x="198944" y="119668"/>
                </a:lnTo>
                <a:lnTo>
                  <a:pt x="205439" y="120150"/>
                </a:lnTo>
                <a:lnTo>
                  <a:pt x="211356" y="121265"/>
                </a:lnTo>
                <a:lnTo>
                  <a:pt x="216888" y="122803"/>
                </a:lnTo>
                <a:lnTo>
                  <a:pt x="222164" y="124621"/>
                </a:lnTo>
                <a:lnTo>
                  <a:pt x="227268" y="126627"/>
                </a:lnTo>
                <a:lnTo>
                  <a:pt x="232259" y="128759"/>
                </a:lnTo>
                <a:lnTo>
                  <a:pt x="237174" y="130973"/>
                </a:lnTo>
                <a:lnTo>
                  <a:pt x="241244" y="134037"/>
                </a:lnTo>
                <a:lnTo>
                  <a:pt x="247883" y="141675"/>
                </a:lnTo>
                <a:lnTo>
                  <a:pt x="255596" y="148244"/>
                </a:lnTo>
                <a:lnTo>
                  <a:pt x="259875" y="151107"/>
                </a:lnTo>
                <a:lnTo>
                  <a:pt x="266747" y="158522"/>
                </a:lnTo>
                <a:lnTo>
                  <a:pt x="269691" y="162722"/>
                </a:lnTo>
                <a:lnTo>
                  <a:pt x="272961" y="171621"/>
                </a:lnTo>
                <a:lnTo>
                  <a:pt x="274415" y="180075"/>
                </a:lnTo>
                <a:lnTo>
                  <a:pt x="275061" y="186477"/>
                </a:lnTo>
                <a:lnTo>
                  <a:pt x="275348" y="194086"/>
                </a:lnTo>
                <a:lnTo>
                  <a:pt x="275532" y="211905"/>
                </a:lnTo>
                <a:lnTo>
                  <a:pt x="274754" y="215773"/>
                </a:lnTo>
                <a:lnTo>
                  <a:pt x="271772" y="222187"/>
                </a:lnTo>
                <a:lnTo>
                  <a:pt x="265631" y="234053"/>
                </a:lnTo>
                <a:lnTo>
                  <a:pt x="261103" y="240895"/>
                </a:lnTo>
                <a:lnTo>
                  <a:pt x="258784" y="243831"/>
                </a:lnTo>
                <a:lnTo>
                  <a:pt x="251974" y="249209"/>
                </a:lnTo>
                <a:lnTo>
                  <a:pt x="243656" y="254246"/>
                </a:lnTo>
                <a:lnTo>
                  <a:pt x="239216" y="256700"/>
                </a:lnTo>
                <a:lnTo>
                  <a:pt x="230048" y="261544"/>
                </a:lnTo>
                <a:lnTo>
                  <a:pt x="220682" y="266342"/>
                </a:lnTo>
                <a:lnTo>
                  <a:pt x="215168" y="269527"/>
                </a:lnTo>
                <a:lnTo>
                  <a:pt x="209111" y="273237"/>
                </a:lnTo>
                <a:lnTo>
                  <a:pt x="202692" y="277299"/>
                </a:lnTo>
                <a:lnTo>
                  <a:pt x="196824" y="280006"/>
                </a:lnTo>
                <a:lnTo>
                  <a:pt x="191326" y="281811"/>
                </a:lnTo>
                <a:lnTo>
                  <a:pt x="186072" y="283014"/>
                </a:lnTo>
                <a:lnTo>
                  <a:pt x="180982" y="284610"/>
                </a:lnTo>
                <a:lnTo>
                  <a:pt x="176002" y="286468"/>
                </a:lnTo>
                <a:lnTo>
                  <a:pt x="171094" y="288500"/>
                </a:lnTo>
                <a:lnTo>
                  <a:pt x="166234" y="289855"/>
                </a:lnTo>
                <a:lnTo>
                  <a:pt x="161407" y="290758"/>
                </a:lnTo>
                <a:lnTo>
                  <a:pt x="156601" y="291361"/>
                </a:lnTo>
                <a:lnTo>
                  <a:pt x="149146" y="292030"/>
                </a:lnTo>
                <a:lnTo>
                  <a:pt x="142392" y="292327"/>
                </a:lnTo>
                <a:lnTo>
                  <a:pt x="127238" y="292518"/>
                </a:lnTo>
                <a:lnTo>
                  <a:pt x="116365" y="292555"/>
                </a:lnTo>
                <a:lnTo>
                  <a:pt x="113874" y="291765"/>
                </a:lnTo>
                <a:lnTo>
                  <a:pt x="106575" y="287653"/>
                </a:lnTo>
                <a:lnTo>
                  <a:pt x="98404" y="285715"/>
                </a:lnTo>
                <a:lnTo>
                  <a:pt x="93612" y="285508"/>
                </a:lnTo>
                <a:lnTo>
                  <a:pt x="92355" y="284685"/>
                </a:lnTo>
                <a:lnTo>
                  <a:pt x="91517" y="283343"/>
                </a:lnTo>
                <a:lnTo>
                  <a:pt x="89840" y="278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90"/>
          <p:cNvSpPr/>
          <p:nvPr/>
        </p:nvSpPr>
        <p:spPr>
          <a:xfrm>
            <a:off x="4365128" y="1378751"/>
            <a:ext cx="220829" cy="239787"/>
          </a:xfrm>
          <a:custGeom>
            <a:avLst/>
            <a:gdLst/>
            <a:ahLst/>
            <a:cxnLst/>
            <a:rect l="0" t="0" r="0" b="0"/>
            <a:pathLst>
              <a:path w="220829" h="239787">
                <a:moveTo>
                  <a:pt x="71140" y="14280"/>
                </a:moveTo>
                <a:lnTo>
                  <a:pt x="71140" y="10487"/>
                </a:lnTo>
                <a:lnTo>
                  <a:pt x="70347" y="9370"/>
                </a:lnTo>
                <a:lnTo>
                  <a:pt x="69024" y="8626"/>
                </a:lnTo>
                <a:lnTo>
                  <a:pt x="64989" y="7430"/>
                </a:lnTo>
                <a:lnTo>
                  <a:pt x="64658" y="6538"/>
                </a:lnTo>
                <a:lnTo>
                  <a:pt x="64291" y="3431"/>
                </a:lnTo>
                <a:lnTo>
                  <a:pt x="63399" y="2285"/>
                </a:lnTo>
                <a:lnTo>
                  <a:pt x="62011" y="1520"/>
                </a:lnTo>
                <a:lnTo>
                  <a:pt x="56879" y="0"/>
                </a:lnTo>
                <a:lnTo>
                  <a:pt x="39853" y="16992"/>
                </a:lnTo>
                <a:lnTo>
                  <a:pt x="38376" y="20057"/>
                </a:lnTo>
                <a:lnTo>
                  <a:pt x="37392" y="23687"/>
                </a:lnTo>
                <a:lnTo>
                  <a:pt x="36735" y="27695"/>
                </a:lnTo>
                <a:lnTo>
                  <a:pt x="33888" y="34265"/>
                </a:lnTo>
                <a:lnTo>
                  <a:pt x="30771" y="39831"/>
                </a:lnTo>
                <a:lnTo>
                  <a:pt x="29386" y="44950"/>
                </a:lnTo>
                <a:lnTo>
                  <a:pt x="26654" y="49872"/>
                </a:lnTo>
                <a:lnTo>
                  <a:pt x="22794" y="55498"/>
                </a:lnTo>
                <a:lnTo>
                  <a:pt x="20653" y="59221"/>
                </a:lnTo>
                <a:lnTo>
                  <a:pt x="18432" y="63291"/>
                </a:lnTo>
                <a:lnTo>
                  <a:pt x="13848" y="69929"/>
                </a:lnTo>
                <a:lnTo>
                  <a:pt x="11514" y="72810"/>
                </a:lnTo>
                <a:lnTo>
                  <a:pt x="9958" y="76319"/>
                </a:lnTo>
                <a:lnTo>
                  <a:pt x="8921" y="80245"/>
                </a:lnTo>
                <a:lnTo>
                  <a:pt x="8229" y="84451"/>
                </a:lnTo>
                <a:lnTo>
                  <a:pt x="7461" y="91240"/>
                </a:lnTo>
                <a:lnTo>
                  <a:pt x="7120" y="97697"/>
                </a:lnTo>
                <a:lnTo>
                  <a:pt x="6968" y="105858"/>
                </a:lnTo>
                <a:lnTo>
                  <a:pt x="6134" y="109463"/>
                </a:lnTo>
                <a:lnTo>
                  <a:pt x="3090" y="115586"/>
                </a:lnTo>
                <a:lnTo>
                  <a:pt x="1208" y="123069"/>
                </a:lnTo>
                <a:lnTo>
                  <a:pt x="707" y="127287"/>
                </a:lnTo>
                <a:lnTo>
                  <a:pt x="372" y="131687"/>
                </a:lnTo>
                <a:lnTo>
                  <a:pt x="149" y="136207"/>
                </a:lnTo>
                <a:lnTo>
                  <a:pt x="0" y="140809"/>
                </a:lnTo>
                <a:lnTo>
                  <a:pt x="695" y="145464"/>
                </a:lnTo>
                <a:lnTo>
                  <a:pt x="1952" y="150154"/>
                </a:lnTo>
                <a:lnTo>
                  <a:pt x="3583" y="154869"/>
                </a:lnTo>
                <a:lnTo>
                  <a:pt x="4671" y="159600"/>
                </a:lnTo>
                <a:lnTo>
                  <a:pt x="5396" y="164341"/>
                </a:lnTo>
                <a:lnTo>
                  <a:pt x="5880" y="169089"/>
                </a:lnTo>
                <a:lnTo>
                  <a:pt x="6417" y="176482"/>
                </a:lnTo>
                <a:lnTo>
                  <a:pt x="6560" y="179564"/>
                </a:lnTo>
                <a:lnTo>
                  <a:pt x="7449" y="182413"/>
                </a:lnTo>
                <a:lnTo>
                  <a:pt x="10554" y="187695"/>
                </a:lnTo>
                <a:lnTo>
                  <a:pt x="12463" y="194806"/>
                </a:lnTo>
                <a:lnTo>
                  <a:pt x="12972" y="198924"/>
                </a:lnTo>
                <a:lnTo>
                  <a:pt x="15654" y="205617"/>
                </a:lnTo>
                <a:lnTo>
                  <a:pt x="19492" y="211237"/>
                </a:lnTo>
                <a:lnTo>
                  <a:pt x="23844" y="216381"/>
                </a:lnTo>
                <a:lnTo>
                  <a:pt x="30541" y="221313"/>
                </a:lnTo>
                <a:lnTo>
                  <a:pt x="34549" y="223740"/>
                </a:lnTo>
                <a:lnTo>
                  <a:pt x="41119" y="226436"/>
                </a:lnTo>
                <a:lnTo>
                  <a:pt x="47479" y="228427"/>
                </a:lnTo>
                <a:lnTo>
                  <a:pt x="51397" y="230070"/>
                </a:lnTo>
                <a:lnTo>
                  <a:pt x="55597" y="231959"/>
                </a:lnTo>
                <a:lnTo>
                  <a:pt x="62380" y="234057"/>
                </a:lnTo>
                <a:lnTo>
                  <a:pt x="68834" y="234990"/>
                </a:lnTo>
                <a:lnTo>
                  <a:pt x="72778" y="235239"/>
                </a:lnTo>
                <a:lnTo>
                  <a:pt x="76995" y="235404"/>
                </a:lnTo>
                <a:lnTo>
                  <a:pt x="80599" y="236309"/>
                </a:lnTo>
                <a:lnTo>
                  <a:pt x="86721" y="239430"/>
                </a:lnTo>
                <a:lnTo>
                  <a:pt x="89465" y="239786"/>
                </a:lnTo>
                <a:lnTo>
                  <a:pt x="92089" y="239230"/>
                </a:lnTo>
                <a:lnTo>
                  <a:pt x="94630" y="238065"/>
                </a:lnTo>
                <a:lnTo>
                  <a:pt x="97913" y="237289"/>
                </a:lnTo>
                <a:lnTo>
                  <a:pt x="101689" y="236771"/>
                </a:lnTo>
                <a:lnTo>
                  <a:pt x="105793" y="236426"/>
                </a:lnTo>
                <a:lnTo>
                  <a:pt x="112471" y="236043"/>
                </a:lnTo>
                <a:lnTo>
                  <a:pt x="115363" y="235940"/>
                </a:lnTo>
                <a:lnTo>
                  <a:pt x="118878" y="235079"/>
                </a:lnTo>
                <a:lnTo>
                  <a:pt x="122810" y="233710"/>
                </a:lnTo>
                <a:lnTo>
                  <a:pt x="127017" y="232004"/>
                </a:lnTo>
                <a:lnTo>
                  <a:pt x="133810" y="227992"/>
                </a:lnTo>
                <a:lnTo>
                  <a:pt x="140269" y="223563"/>
                </a:lnTo>
                <a:lnTo>
                  <a:pt x="144213" y="221271"/>
                </a:lnTo>
                <a:lnTo>
                  <a:pt x="148430" y="218949"/>
                </a:lnTo>
                <a:lnTo>
                  <a:pt x="157350" y="214252"/>
                </a:lnTo>
                <a:lnTo>
                  <a:pt x="161951" y="211888"/>
                </a:lnTo>
                <a:lnTo>
                  <a:pt x="165812" y="209519"/>
                </a:lnTo>
                <a:lnTo>
                  <a:pt x="172219" y="204769"/>
                </a:lnTo>
                <a:lnTo>
                  <a:pt x="175832" y="201598"/>
                </a:lnTo>
                <a:lnTo>
                  <a:pt x="179829" y="197896"/>
                </a:lnTo>
                <a:lnTo>
                  <a:pt x="193857" y="184341"/>
                </a:lnTo>
                <a:lnTo>
                  <a:pt x="196608" y="180041"/>
                </a:lnTo>
                <a:lnTo>
                  <a:pt x="199235" y="174794"/>
                </a:lnTo>
                <a:lnTo>
                  <a:pt x="201780" y="168914"/>
                </a:lnTo>
                <a:lnTo>
                  <a:pt x="206725" y="158148"/>
                </a:lnTo>
                <a:lnTo>
                  <a:pt x="209155" y="153054"/>
                </a:lnTo>
                <a:lnTo>
                  <a:pt x="210775" y="148071"/>
                </a:lnTo>
                <a:lnTo>
                  <a:pt x="211855" y="143161"/>
                </a:lnTo>
                <a:lnTo>
                  <a:pt x="212575" y="138301"/>
                </a:lnTo>
                <a:lnTo>
                  <a:pt x="213849" y="134267"/>
                </a:lnTo>
                <a:lnTo>
                  <a:pt x="217381" y="127668"/>
                </a:lnTo>
                <a:lnTo>
                  <a:pt x="218640" y="124003"/>
                </a:lnTo>
                <a:lnTo>
                  <a:pt x="219480" y="119972"/>
                </a:lnTo>
                <a:lnTo>
                  <a:pt x="220040" y="115698"/>
                </a:lnTo>
                <a:lnTo>
                  <a:pt x="220413" y="111260"/>
                </a:lnTo>
                <a:lnTo>
                  <a:pt x="220661" y="106715"/>
                </a:lnTo>
                <a:lnTo>
                  <a:pt x="220828" y="102097"/>
                </a:lnTo>
                <a:lnTo>
                  <a:pt x="220144" y="98224"/>
                </a:lnTo>
                <a:lnTo>
                  <a:pt x="217269" y="91805"/>
                </a:lnTo>
                <a:lnTo>
                  <a:pt x="211187" y="79936"/>
                </a:lnTo>
                <a:lnTo>
                  <a:pt x="208955" y="77101"/>
                </a:lnTo>
                <a:lnTo>
                  <a:pt x="206673" y="75211"/>
                </a:lnTo>
                <a:lnTo>
                  <a:pt x="202021" y="72316"/>
                </a:lnTo>
                <a:lnTo>
                  <a:pt x="197307" y="68384"/>
                </a:lnTo>
                <a:lnTo>
                  <a:pt x="193351" y="66224"/>
                </a:lnTo>
                <a:lnTo>
                  <a:pt x="188333" y="63991"/>
                </a:lnTo>
                <a:lnTo>
                  <a:pt x="182607" y="61708"/>
                </a:lnTo>
                <a:lnTo>
                  <a:pt x="177201" y="60186"/>
                </a:lnTo>
                <a:lnTo>
                  <a:pt x="172010" y="59171"/>
                </a:lnTo>
                <a:lnTo>
                  <a:pt x="166962" y="58495"/>
                </a:lnTo>
                <a:lnTo>
                  <a:pt x="161215" y="58044"/>
                </a:lnTo>
                <a:lnTo>
                  <a:pt x="155003" y="57744"/>
                </a:lnTo>
                <a:lnTo>
                  <a:pt x="148480" y="57543"/>
                </a:lnTo>
                <a:lnTo>
                  <a:pt x="143337" y="56616"/>
                </a:lnTo>
                <a:lnTo>
                  <a:pt x="139115" y="55204"/>
                </a:lnTo>
                <a:lnTo>
                  <a:pt x="135507" y="53469"/>
                </a:lnTo>
                <a:lnTo>
                  <a:pt x="131514" y="52312"/>
                </a:lnTo>
                <a:lnTo>
                  <a:pt x="127264" y="51541"/>
                </a:lnTo>
                <a:lnTo>
                  <a:pt x="122844" y="51027"/>
                </a:lnTo>
                <a:lnTo>
                  <a:pt x="119103" y="49890"/>
                </a:lnTo>
                <a:lnTo>
                  <a:pt x="112830" y="46511"/>
                </a:lnTo>
                <a:lnTo>
                  <a:pt x="109252" y="45292"/>
                </a:lnTo>
                <a:lnTo>
                  <a:pt x="105279" y="44480"/>
                </a:lnTo>
                <a:lnTo>
                  <a:pt x="101044" y="43938"/>
                </a:lnTo>
                <a:lnTo>
                  <a:pt x="94220" y="43336"/>
                </a:lnTo>
                <a:lnTo>
                  <a:pt x="88542" y="43069"/>
                </a:lnTo>
                <a:lnTo>
                  <a:pt x="83372" y="42950"/>
                </a:lnTo>
                <a:lnTo>
                  <a:pt x="60625" y="42856"/>
                </a:lnTo>
                <a:lnTo>
                  <a:pt x="59368" y="43649"/>
                </a:lnTo>
                <a:lnTo>
                  <a:pt x="58529" y="44972"/>
                </a:lnTo>
                <a:lnTo>
                  <a:pt x="56853" y="4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91"/>
          <p:cNvSpPr/>
          <p:nvPr/>
        </p:nvSpPr>
        <p:spPr>
          <a:xfrm>
            <a:off x="4650581" y="1428750"/>
            <a:ext cx="185738" cy="142876"/>
          </a:xfrm>
          <a:custGeom>
            <a:avLst/>
            <a:gdLst/>
            <a:ahLst/>
            <a:cxnLst/>
            <a:rect l="0" t="0" r="0" b="0"/>
            <a:pathLst>
              <a:path w="185738" h="142876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4784" y="7770"/>
                </a:lnTo>
                <a:lnTo>
                  <a:pt x="17000" y="9943"/>
                </a:lnTo>
                <a:lnTo>
                  <a:pt x="19271" y="11391"/>
                </a:lnTo>
                <a:lnTo>
                  <a:pt x="23911" y="13000"/>
                </a:lnTo>
                <a:lnTo>
                  <a:pt x="28618" y="15832"/>
                </a:lnTo>
                <a:lnTo>
                  <a:pt x="33357" y="19736"/>
                </a:lnTo>
                <a:lnTo>
                  <a:pt x="38109" y="24117"/>
                </a:lnTo>
                <a:lnTo>
                  <a:pt x="41281" y="26397"/>
                </a:lnTo>
                <a:lnTo>
                  <a:pt x="44983" y="28710"/>
                </a:lnTo>
                <a:lnTo>
                  <a:pt x="49039" y="31046"/>
                </a:lnTo>
                <a:lnTo>
                  <a:pt x="52536" y="33397"/>
                </a:lnTo>
                <a:lnTo>
                  <a:pt x="55661" y="35758"/>
                </a:lnTo>
                <a:lnTo>
                  <a:pt x="58539" y="38126"/>
                </a:lnTo>
                <a:lnTo>
                  <a:pt x="61251" y="41292"/>
                </a:lnTo>
                <a:lnTo>
                  <a:pt x="63853" y="44991"/>
                </a:lnTo>
                <a:lnTo>
                  <a:pt x="66381" y="49044"/>
                </a:lnTo>
                <a:lnTo>
                  <a:pt x="69654" y="52539"/>
                </a:lnTo>
                <a:lnTo>
                  <a:pt x="73423" y="55664"/>
                </a:lnTo>
                <a:lnTo>
                  <a:pt x="77524" y="58540"/>
                </a:lnTo>
                <a:lnTo>
                  <a:pt x="81051" y="62045"/>
                </a:lnTo>
                <a:lnTo>
                  <a:pt x="84197" y="65970"/>
                </a:lnTo>
                <a:lnTo>
                  <a:pt x="87087" y="70173"/>
                </a:lnTo>
                <a:lnTo>
                  <a:pt x="89808" y="73770"/>
                </a:lnTo>
                <a:lnTo>
                  <a:pt x="92416" y="76961"/>
                </a:lnTo>
                <a:lnTo>
                  <a:pt x="94948" y="79882"/>
                </a:lnTo>
                <a:lnTo>
                  <a:pt x="98224" y="82623"/>
                </a:lnTo>
                <a:lnTo>
                  <a:pt x="101995" y="85245"/>
                </a:lnTo>
                <a:lnTo>
                  <a:pt x="106096" y="87786"/>
                </a:lnTo>
                <a:lnTo>
                  <a:pt x="109625" y="91067"/>
                </a:lnTo>
                <a:lnTo>
                  <a:pt x="112771" y="94843"/>
                </a:lnTo>
                <a:lnTo>
                  <a:pt x="115661" y="98947"/>
                </a:lnTo>
                <a:lnTo>
                  <a:pt x="119176" y="102477"/>
                </a:lnTo>
                <a:lnTo>
                  <a:pt x="123107" y="105624"/>
                </a:lnTo>
                <a:lnTo>
                  <a:pt x="127315" y="108516"/>
                </a:lnTo>
                <a:lnTo>
                  <a:pt x="130914" y="111238"/>
                </a:lnTo>
                <a:lnTo>
                  <a:pt x="134107" y="113846"/>
                </a:lnTo>
                <a:lnTo>
                  <a:pt x="137029" y="116378"/>
                </a:lnTo>
                <a:lnTo>
                  <a:pt x="139771" y="118860"/>
                </a:lnTo>
                <a:lnTo>
                  <a:pt x="144935" y="123735"/>
                </a:lnTo>
                <a:lnTo>
                  <a:pt x="147423" y="125352"/>
                </a:lnTo>
                <a:lnTo>
                  <a:pt x="152304" y="127149"/>
                </a:lnTo>
                <a:lnTo>
                  <a:pt x="157120" y="130065"/>
                </a:lnTo>
                <a:lnTo>
                  <a:pt x="159516" y="131953"/>
                </a:lnTo>
                <a:lnTo>
                  <a:pt x="164293" y="134052"/>
                </a:lnTo>
                <a:lnTo>
                  <a:pt x="166679" y="134611"/>
                </a:lnTo>
                <a:lnTo>
                  <a:pt x="168269" y="135779"/>
                </a:lnTo>
                <a:lnTo>
                  <a:pt x="169329" y="137350"/>
                </a:lnTo>
                <a:lnTo>
                  <a:pt x="170036" y="139191"/>
                </a:lnTo>
                <a:lnTo>
                  <a:pt x="171301" y="140419"/>
                </a:lnTo>
                <a:lnTo>
                  <a:pt x="172938" y="141238"/>
                </a:lnTo>
                <a:lnTo>
                  <a:pt x="176874" y="142147"/>
                </a:lnTo>
                <a:lnTo>
                  <a:pt x="181269" y="142551"/>
                </a:lnTo>
                <a:lnTo>
                  <a:pt x="185737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92"/>
          <p:cNvSpPr/>
          <p:nvPr/>
        </p:nvSpPr>
        <p:spPr>
          <a:xfrm>
            <a:off x="4664868" y="1414549"/>
            <a:ext cx="128589" cy="178508"/>
          </a:xfrm>
          <a:custGeom>
            <a:avLst/>
            <a:gdLst/>
            <a:ahLst/>
            <a:cxnLst/>
            <a:rect l="0" t="0" r="0" b="0"/>
            <a:pathLst>
              <a:path w="128589" h="178508">
                <a:moveTo>
                  <a:pt x="128588" y="7057"/>
                </a:moveTo>
                <a:lnTo>
                  <a:pt x="128588" y="207"/>
                </a:lnTo>
                <a:lnTo>
                  <a:pt x="124796" y="0"/>
                </a:lnTo>
                <a:lnTo>
                  <a:pt x="123678" y="765"/>
                </a:lnTo>
                <a:lnTo>
                  <a:pt x="122933" y="2068"/>
                </a:lnTo>
                <a:lnTo>
                  <a:pt x="122437" y="3731"/>
                </a:lnTo>
                <a:lnTo>
                  <a:pt x="119769" y="7695"/>
                </a:lnTo>
                <a:lnTo>
                  <a:pt x="117946" y="9864"/>
                </a:lnTo>
                <a:lnTo>
                  <a:pt x="116731" y="12103"/>
                </a:lnTo>
                <a:lnTo>
                  <a:pt x="115381" y="16708"/>
                </a:lnTo>
                <a:lnTo>
                  <a:pt x="113433" y="19841"/>
                </a:lnTo>
                <a:lnTo>
                  <a:pt x="110547" y="23517"/>
                </a:lnTo>
                <a:lnTo>
                  <a:pt x="107036" y="27555"/>
                </a:lnTo>
                <a:lnTo>
                  <a:pt x="101017" y="34159"/>
                </a:lnTo>
                <a:lnTo>
                  <a:pt x="94903" y="40533"/>
                </a:lnTo>
                <a:lnTo>
                  <a:pt x="86894" y="48658"/>
                </a:lnTo>
                <a:lnTo>
                  <a:pt x="83329" y="53047"/>
                </a:lnTo>
                <a:lnTo>
                  <a:pt x="80159" y="57561"/>
                </a:lnTo>
                <a:lnTo>
                  <a:pt x="77252" y="62157"/>
                </a:lnTo>
                <a:lnTo>
                  <a:pt x="73726" y="66809"/>
                </a:lnTo>
                <a:lnTo>
                  <a:pt x="69789" y="71498"/>
                </a:lnTo>
                <a:lnTo>
                  <a:pt x="65576" y="76211"/>
                </a:lnTo>
                <a:lnTo>
                  <a:pt x="61974" y="80941"/>
                </a:lnTo>
                <a:lnTo>
                  <a:pt x="58778" y="85682"/>
                </a:lnTo>
                <a:lnTo>
                  <a:pt x="55854" y="90430"/>
                </a:lnTo>
                <a:lnTo>
                  <a:pt x="52318" y="95182"/>
                </a:lnTo>
                <a:lnTo>
                  <a:pt x="48372" y="99938"/>
                </a:lnTo>
                <a:lnTo>
                  <a:pt x="44154" y="104697"/>
                </a:lnTo>
                <a:lnTo>
                  <a:pt x="40549" y="109456"/>
                </a:lnTo>
                <a:lnTo>
                  <a:pt x="37351" y="114217"/>
                </a:lnTo>
                <a:lnTo>
                  <a:pt x="34426" y="118978"/>
                </a:lnTo>
                <a:lnTo>
                  <a:pt x="30888" y="123740"/>
                </a:lnTo>
                <a:lnTo>
                  <a:pt x="26942" y="128502"/>
                </a:lnTo>
                <a:lnTo>
                  <a:pt x="19118" y="137232"/>
                </a:lnTo>
                <a:lnTo>
                  <a:pt x="12995" y="143758"/>
                </a:lnTo>
                <a:lnTo>
                  <a:pt x="11045" y="147404"/>
                </a:lnTo>
                <a:lnTo>
                  <a:pt x="9745" y="151421"/>
                </a:lnTo>
                <a:lnTo>
                  <a:pt x="8878" y="155687"/>
                </a:lnTo>
                <a:lnTo>
                  <a:pt x="7506" y="158531"/>
                </a:lnTo>
                <a:lnTo>
                  <a:pt x="5798" y="160427"/>
                </a:lnTo>
                <a:lnTo>
                  <a:pt x="3866" y="161691"/>
                </a:lnTo>
                <a:lnTo>
                  <a:pt x="2577" y="163328"/>
                </a:lnTo>
                <a:lnTo>
                  <a:pt x="1718" y="165212"/>
                </a:lnTo>
                <a:lnTo>
                  <a:pt x="764" y="169423"/>
                </a:lnTo>
                <a:lnTo>
                  <a:pt x="339" y="173941"/>
                </a:lnTo>
                <a:lnTo>
                  <a:pt x="0" y="1785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93"/>
          <p:cNvSpPr/>
          <p:nvPr/>
        </p:nvSpPr>
        <p:spPr>
          <a:xfrm>
            <a:off x="4914900" y="1464468"/>
            <a:ext cx="7144" cy="7145"/>
          </a:xfrm>
          <a:custGeom>
            <a:avLst/>
            <a:gdLst/>
            <a:ahLst/>
            <a:cxnLst/>
            <a:rect l="0" t="0" r="0" b="0"/>
            <a:pathLst>
              <a:path w="7144" h="7145">
                <a:moveTo>
                  <a:pt x="7143" y="7144"/>
                </a:moveTo>
                <a:lnTo>
                  <a:pt x="7143" y="2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94"/>
          <p:cNvSpPr/>
          <p:nvPr/>
        </p:nvSpPr>
        <p:spPr>
          <a:xfrm>
            <a:off x="4893468" y="1457325"/>
            <a:ext cx="200026" cy="28576"/>
          </a:xfrm>
          <a:custGeom>
            <a:avLst/>
            <a:gdLst/>
            <a:ahLst/>
            <a:cxnLst/>
            <a:rect l="0" t="0" r="0" b="0"/>
            <a:pathLst>
              <a:path w="200026" h="28576">
                <a:moveTo>
                  <a:pt x="0" y="28575"/>
                </a:moveTo>
                <a:lnTo>
                  <a:pt x="22944" y="28575"/>
                </a:lnTo>
                <a:lnTo>
                  <a:pt x="25615" y="27781"/>
                </a:lnTo>
                <a:lnTo>
                  <a:pt x="28189" y="26458"/>
                </a:lnTo>
                <a:lnTo>
                  <a:pt x="30699" y="24782"/>
                </a:lnTo>
                <a:lnTo>
                  <a:pt x="33166" y="23665"/>
                </a:lnTo>
                <a:lnTo>
                  <a:pt x="35605" y="22920"/>
                </a:lnTo>
                <a:lnTo>
                  <a:pt x="41224" y="22093"/>
                </a:lnTo>
                <a:lnTo>
                  <a:pt x="44946" y="21872"/>
                </a:lnTo>
                <a:lnTo>
                  <a:pt x="53313" y="21627"/>
                </a:lnTo>
                <a:lnTo>
                  <a:pt x="72530" y="21457"/>
                </a:lnTo>
                <a:lnTo>
                  <a:pt x="75341" y="20654"/>
                </a:lnTo>
                <a:lnTo>
                  <a:pt x="78009" y="19326"/>
                </a:lnTo>
                <a:lnTo>
                  <a:pt x="80581" y="17646"/>
                </a:lnTo>
                <a:lnTo>
                  <a:pt x="83883" y="16526"/>
                </a:lnTo>
                <a:lnTo>
                  <a:pt x="87672" y="15780"/>
                </a:lnTo>
                <a:lnTo>
                  <a:pt x="91786" y="15282"/>
                </a:lnTo>
                <a:lnTo>
                  <a:pt x="96116" y="14951"/>
                </a:lnTo>
                <a:lnTo>
                  <a:pt x="100589" y="14729"/>
                </a:lnTo>
                <a:lnTo>
                  <a:pt x="112355" y="14418"/>
                </a:lnTo>
                <a:lnTo>
                  <a:pt x="137006" y="14295"/>
                </a:lnTo>
                <a:lnTo>
                  <a:pt x="140550" y="13498"/>
                </a:lnTo>
                <a:lnTo>
                  <a:pt x="144500" y="12174"/>
                </a:lnTo>
                <a:lnTo>
                  <a:pt x="148721" y="10497"/>
                </a:lnTo>
                <a:lnTo>
                  <a:pt x="152329" y="9379"/>
                </a:lnTo>
                <a:lnTo>
                  <a:pt x="155528" y="8634"/>
                </a:lnTo>
                <a:lnTo>
                  <a:pt x="161199" y="7806"/>
                </a:lnTo>
                <a:lnTo>
                  <a:pt x="166365" y="7438"/>
                </a:lnTo>
                <a:lnTo>
                  <a:pt x="171307" y="7274"/>
                </a:lnTo>
                <a:lnTo>
                  <a:pt x="173736" y="7230"/>
                </a:lnTo>
                <a:lnTo>
                  <a:pt x="176149" y="6408"/>
                </a:lnTo>
                <a:lnTo>
                  <a:pt x="178552" y="5065"/>
                </a:lnTo>
                <a:lnTo>
                  <a:pt x="180947" y="3377"/>
                </a:lnTo>
                <a:lnTo>
                  <a:pt x="183338" y="2251"/>
                </a:lnTo>
                <a:lnTo>
                  <a:pt x="185725" y="1500"/>
                </a:lnTo>
                <a:lnTo>
                  <a:pt x="192463" y="87"/>
                </a:lnTo>
                <a:lnTo>
                  <a:pt x="194812" y="39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95"/>
          <p:cNvSpPr/>
          <p:nvPr/>
        </p:nvSpPr>
        <p:spPr>
          <a:xfrm>
            <a:off x="5114925" y="1385887"/>
            <a:ext cx="85726" cy="200026"/>
          </a:xfrm>
          <a:custGeom>
            <a:avLst/>
            <a:gdLst/>
            <a:ahLst/>
            <a:cxnLst/>
            <a:rect l="0" t="0" r="0" b="0"/>
            <a:pathLst>
              <a:path w="85726" h="200026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6"/>
                </a:lnTo>
                <a:lnTo>
                  <a:pt x="5654" y="8819"/>
                </a:lnTo>
                <a:lnTo>
                  <a:pt x="6481" y="12651"/>
                </a:lnTo>
                <a:lnTo>
                  <a:pt x="6849" y="17000"/>
                </a:lnTo>
                <a:lnTo>
                  <a:pt x="7012" y="21578"/>
                </a:lnTo>
                <a:lnTo>
                  <a:pt x="7104" y="30735"/>
                </a:lnTo>
                <a:lnTo>
                  <a:pt x="7141" y="55888"/>
                </a:lnTo>
                <a:lnTo>
                  <a:pt x="7935" y="59484"/>
                </a:lnTo>
                <a:lnTo>
                  <a:pt x="9259" y="62675"/>
                </a:lnTo>
                <a:lnTo>
                  <a:pt x="10935" y="65596"/>
                </a:lnTo>
                <a:lnTo>
                  <a:pt x="12052" y="69130"/>
                </a:lnTo>
                <a:lnTo>
                  <a:pt x="12797" y="73074"/>
                </a:lnTo>
                <a:lnTo>
                  <a:pt x="13294" y="77291"/>
                </a:lnTo>
                <a:lnTo>
                  <a:pt x="14419" y="81690"/>
                </a:lnTo>
                <a:lnTo>
                  <a:pt x="15962" y="86210"/>
                </a:lnTo>
                <a:lnTo>
                  <a:pt x="17785" y="90811"/>
                </a:lnTo>
                <a:lnTo>
                  <a:pt x="19794" y="95466"/>
                </a:lnTo>
                <a:lnTo>
                  <a:pt x="24143" y="104871"/>
                </a:lnTo>
                <a:lnTo>
                  <a:pt x="25620" y="108808"/>
                </a:lnTo>
                <a:lnTo>
                  <a:pt x="26605" y="112226"/>
                </a:lnTo>
                <a:lnTo>
                  <a:pt x="27262" y="115298"/>
                </a:lnTo>
                <a:lnTo>
                  <a:pt x="28493" y="118934"/>
                </a:lnTo>
                <a:lnTo>
                  <a:pt x="30108" y="122946"/>
                </a:lnTo>
                <a:lnTo>
                  <a:pt x="31978" y="127208"/>
                </a:lnTo>
                <a:lnTo>
                  <a:pt x="36172" y="136176"/>
                </a:lnTo>
                <a:lnTo>
                  <a:pt x="38403" y="140791"/>
                </a:lnTo>
                <a:lnTo>
                  <a:pt x="39889" y="144660"/>
                </a:lnTo>
                <a:lnTo>
                  <a:pt x="40880" y="148034"/>
                </a:lnTo>
                <a:lnTo>
                  <a:pt x="41541" y="151077"/>
                </a:lnTo>
                <a:lnTo>
                  <a:pt x="43569" y="153899"/>
                </a:lnTo>
                <a:lnTo>
                  <a:pt x="46508" y="156574"/>
                </a:lnTo>
                <a:lnTo>
                  <a:pt x="50055" y="159152"/>
                </a:lnTo>
                <a:lnTo>
                  <a:pt x="52420" y="161664"/>
                </a:lnTo>
                <a:lnTo>
                  <a:pt x="53997" y="164132"/>
                </a:lnTo>
                <a:lnTo>
                  <a:pt x="56542" y="168991"/>
                </a:lnTo>
                <a:lnTo>
                  <a:pt x="58332" y="171398"/>
                </a:lnTo>
                <a:lnTo>
                  <a:pt x="60319" y="173797"/>
                </a:lnTo>
                <a:lnTo>
                  <a:pt x="61644" y="176190"/>
                </a:lnTo>
                <a:lnTo>
                  <a:pt x="63116" y="180965"/>
                </a:lnTo>
                <a:lnTo>
                  <a:pt x="64302" y="183349"/>
                </a:lnTo>
                <a:lnTo>
                  <a:pt x="65887" y="185733"/>
                </a:lnTo>
                <a:lnTo>
                  <a:pt x="70341" y="191469"/>
                </a:lnTo>
                <a:lnTo>
                  <a:pt x="70950" y="194371"/>
                </a:lnTo>
                <a:lnTo>
                  <a:pt x="71112" y="196255"/>
                </a:lnTo>
                <a:lnTo>
                  <a:pt x="72014" y="197512"/>
                </a:lnTo>
                <a:lnTo>
                  <a:pt x="73410" y="198350"/>
                </a:lnTo>
                <a:lnTo>
                  <a:pt x="77559" y="199694"/>
                </a:lnTo>
                <a:lnTo>
                  <a:pt x="78694" y="199804"/>
                </a:lnTo>
                <a:lnTo>
                  <a:pt x="80244" y="199878"/>
                </a:lnTo>
                <a:lnTo>
                  <a:pt x="85725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96"/>
          <p:cNvSpPr/>
          <p:nvPr/>
        </p:nvSpPr>
        <p:spPr>
          <a:xfrm>
            <a:off x="5279231" y="1350462"/>
            <a:ext cx="199901" cy="246628"/>
          </a:xfrm>
          <a:custGeom>
            <a:avLst/>
            <a:gdLst/>
            <a:ahLst/>
            <a:cxnLst/>
            <a:rect l="0" t="0" r="0" b="0"/>
            <a:pathLst>
              <a:path w="199901" h="246628">
                <a:moveTo>
                  <a:pt x="107156" y="6850"/>
                </a:moveTo>
                <a:lnTo>
                  <a:pt x="101005" y="699"/>
                </a:lnTo>
                <a:lnTo>
                  <a:pt x="98337" y="148"/>
                </a:lnTo>
                <a:lnTo>
                  <a:pt x="96514" y="0"/>
                </a:lnTo>
                <a:lnTo>
                  <a:pt x="94505" y="696"/>
                </a:lnTo>
                <a:lnTo>
                  <a:pt x="90156" y="3586"/>
                </a:lnTo>
                <a:lnTo>
                  <a:pt x="85578" y="5399"/>
                </a:lnTo>
                <a:lnTo>
                  <a:pt x="80103" y="6205"/>
                </a:lnTo>
                <a:lnTo>
                  <a:pt x="76421" y="6420"/>
                </a:lnTo>
                <a:lnTo>
                  <a:pt x="68096" y="6659"/>
                </a:lnTo>
                <a:lnTo>
                  <a:pt x="23756" y="6849"/>
                </a:lnTo>
                <a:lnTo>
                  <a:pt x="313" y="6850"/>
                </a:lnTo>
                <a:lnTo>
                  <a:pt x="62" y="12553"/>
                </a:lnTo>
                <a:lnTo>
                  <a:pt x="0" y="48769"/>
                </a:lnTo>
                <a:lnTo>
                  <a:pt x="794" y="52259"/>
                </a:lnTo>
                <a:lnTo>
                  <a:pt x="3792" y="58252"/>
                </a:lnTo>
                <a:lnTo>
                  <a:pt x="5654" y="65679"/>
                </a:lnTo>
                <a:lnTo>
                  <a:pt x="6151" y="69882"/>
                </a:lnTo>
                <a:lnTo>
                  <a:pt x="6702" y="76668"/>
                </a:lnTo>
                <a:lnTo>
                  <a:pt x="6947" y="83124"/>
                </a:lnTo>
                <a:lnTo>
                  <a:pt x="7118" y="101012"/>
                </a:lnTo>
                <a:lnTo>
                  <a:pt x="7920" y="103756"/>
                </a:lnTo>
                <a:lnTo>
                  <a:pt x="12048" y="110616"/>
                </a:lnTo>
                <a:lnTo>
                  <a:pt x="14417" y="113796"/>
                </a:lnTo>
                <a:lnTo>
                  <a:pt x="17785" y="117352"/>
                </a:lnTo>
                <a:lnTo>
                  <a:pt x="19000" y="119412"/>
                </a:lnTo>
                <a:lnTo>
                  <a:pt x="21111" y="126967"/>
                </a:lnTo>
                <a:lnTo>
                  <a:pt x="22011" y="127410"/>
                </a:lnTo>
                <a:lnTo>
                  <a:pt x="27071" y="128032"/>
                </a:lnTo>
                <a:lnTo>
                  <a:pt x="31346" y="128177"/>
                </a:lnTo>
                <a:lnTo>
                  <a:pt x="38215" y="128259"/>
                </a:lnTo>
                <a:lnTo>
                  <a:pt x="40558" y="127477"/>
                </a:lnTo>
                <a:lnTo>
                  <a:pt x="45278" y="124491"/>
                </a:lnTo>
                <a:lnTo>
                  <a:pt x="50021" y="122635"/>
                </a:lnTo>
                <a:lnTo>
                  <a:pt x="55569" y="121016"/>
                </a:lnTo>
                <a:lnTo>
                  <a:pt x="59271" y="119473"/>
                </a:lnTo>
                <a:lnTo>
                  <a:pt x="63327" y="117651"/>
                </a:lnTo>
                <a:lnTo>
                  <a:pt x="67618" y="116436"/>
                </a:lnTo>
                <a:lnTo>
                  <a:pt x="72066" y="115626"/>
                </a:lnTo>
                <a:lnTo>
                  <a:pt x="76619" y="115086"/>
                </a:lnTo>
                <a:lnTo>
                  <a:pt x="81242" y="113932"/>
                </a:lnTo>
                <a:lnTo>
                  <a:pt x="85911" y="112370"/>
                </a:lnTo>
                <a:lnTo>
                  <a:pt x="90612" y="110534"/>
                </a:lnTo>
                <a:lnTo>
                  <a:pt x="95332" y="109310"/>
                </a:lnTo>
                <a:lnTo>
                  <a:pt x="100068" y="108494"/>
                </a:lnTo>
                <a:lnTo>
                  <a:pt x="104812" y="107950"/>
                </a:lnTo>
                <a:lnTo>
                  <a:pt x="109562" y="106794"/>
                </a:lnTo>
                <a:lnTo>
                  <a:pt x="114316" y="105229"/>
                </a:lnTo>
                <a:lnTo>
                  <a:pt x="119073" y="103392"/>
                </a:lnTo>
                <a:lnTo>
                  <a:pt x="123832" y="102168"/>
                </a:lnTo>
                <a:lnTo>
                  <a:pt x="128592" y="101351"/>
                </a:lnTo>
                <a:lnTo>
                  <a:pt x="133353" y="100807"/>
                </a:lnTo>
                <a:lnTo>
                  <a:pt x="137321" y="101238"/>
                </a:lnTo>
                <a:lnTo>
                  <a:pt x="140760" y="102319"/>
                </a:lnTo>
                <a:lnTo>
                  <a:pt x="143846" y="103834"/>
                </a:lnTo>
                <a:lnTo>
                  <a:pt x="148285" y="104843"/>
                </a:lnTo>
                <a:lnTo>
                  <a:pt x="153625" y="105516"/>
                </a:lnTo>
                <a:lnTo>
                  <a:pt x="159567" y="105965"/>
                </a:lnTo>
                <a:lnTo>
                  <a:pt x="164322" y="107058"/>
                </a:lnTo>
                <a:lnTo>
                  <a:pt x="168285" y="108580"/>
                </a:lnTo>
                <a:lnTo>
                  <a:pt x="171721" y="110389"/>
                </a:lnTo>
                <a:lnTo>
                  <a:pt x="177656" y="114515"/>
                </a:lnTo>
                <a:lnTo>
                  <a:pt x="182939" y="118995"/>
                </a:lnTo>
                <a:lnTo>
                  <a:pt x="187934" y="123632"/>
                </a:lnTo>
                <a:lnTo>
                  <a:pt x="195208" y="130705"/>
                </a:lnTo>
                <a:lnTo>
                  <a:pt x="196813" y="133076"/>
                </a:lnTo>
                <a:lnTo>
                  <a:pt x="198598" y="137828"/>
                </a:lnTo>
                <a:lnTo>
                  <a:pt x="199602" y="144965"/>
                </a:lnTo>
                <a:lnTo>
                  <a:pt x="199837" y="151843"/>
                </a:lnTo>
                <a:lnTo>
                  <a:pt x="199900" y="155899"/>
                </a:lnTo>
                <a:lnTo>
                  <a:pt x="199147" y="159398"/>
                </a:lnTo>
                <a:lnTo>
                  <a:pt x="196195" y="165401"/>
                </a:lnTo>
                <a:lnTo>
                  <a:pt x="192238" y="172832"/>
                </a:lnTo>
                <a:lnTo>
                  <a:pt x="190070" y="177036"/>
                </a:lnTo>
                <a:lnTo>
                  <a:pt x="187039" y="180632"/>
                </a:lnTo>
                <a:lnTo>
                  <a:pt x="183430" y="183824"/>
                </a:lnTo>
                <a:lnTo>
                  <a:pt x="179437" y="186745"/>
                </a:lnTo>
                <a:lnTo>
                  <a:pt x="175187" y="190280"/>
                </a:lnTo>
                <a:lnTo>
                  <a:pt x="170766" y="194224"/>
                </a:lnTo>
                <a:lnTo>
                  <a:pt x="166231" y="198441"/>
                </a:lnTo>
                <a:lnTo>
                  <a:pt x="161621" y="202046"/>
                </a:lnTo>
                <a:lnTo>
                  <a:pt x="156960" y="205243"/>
                </a:lnTo>
                <a:lnTo>
                  <a:pt x="152265" y="208168"/>
                </a:lnTo>
                <a:lnTo>
                  <a:pt x="147547" y="210912"/>
                </a:lnTo>
                <a:lnTo>
                  <a:pt x="138072" y="216078"/>
                </a:lnTo>
                <a:lnTo>
                  <a:pt x="119054" y="225861"/>
                </a:lnTo>
                <a:lnTo>
                  <a:pt x="95249" y="237823"/>
                </a:lnTo>
                <a:lnTo>
                  <a:pt x="91281" y="239413"/>
                </a:lnTo>
                <a:lnTo>
                  <a:pt x="87841" y="240473"/>
                </a:lnTo>
                <a:lnTo>
                  <a:pt x="84754" y="241180"/>
                </a:lnTo>
                <a:lnTo>
                  <a:pt x="81109" y="241651"/>
                </a:lnTo>
                <a:lnTo>
                  <a:pt x="77092" y="241965"/>
                </a:lnTo>
                <a:lnTo>
                  <a:pt x="72826" y="242175"/>
                </a:lnTo>
                <a:lnTo>
                  <a:pt x="69188" y="243108"/>
                </a:lnTo>
                <a:lnTo>
                  <a:pt x="63030" y="246262"/>
                </a:lnTo>
                <a:lnTo>
                  <a:pt x="59482" y="246627"/>
                </a:lnTo>
                <a:lnTo>
                  <a:pt x="55530" y="246076"/>
                </a:lnTo>
                <a:lnTo>
                  <a:pt x="45364" y="243282"/>
                </a:lnTo>
                <a:lnTo>
                  <a:pt x="39811" y="242798"/>
                </a:lnTo>
                <a:lnTo>
                  <a:pt x="35421" y="242684"/>
                </a:lnTo>
                <a:lnTo>
                  <a:pt x="28575" y="242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97"/>
          <p:cNvSpPr/>
          <p:nvPr/>
        </p:nvSpPr>
        <p:spPr>
          <a:xfrm>
            <a:off x="4093368" y="1671637"/>
            <a:ext cx="1543051" cy="71439"/>
          </a:xfrm>
          <a:custGeom>
            <a:avLst/>
            <a:gdLst/>
            <a:ahLst/>
            <a:cxnLst/>
            <a:rect l="0" t="0" r="0" b="0"/>
            <a:pathLst>
              <a:path w="1543051" h="71439">
                <a:moveTo>
                  <a:pt x="0" y="71438"/>
                </a:moveTo>
                <a:lnTo>
                  <a:pt x="3793" y="71438"/>
                </a:lnTo>
                <a:lnTo>
                  <a:pt x="5703" y="70644"/>
                </a:lnTo>
                <a:lnTo>
                  <a:pt x="7771" y="69321"/>
                </a:lnTo>
                <a:lnTo>
                  <a:pt x="13001" y="65287"/>
                </a:lnTo>
                <a:lnTo>
                  <a:pt x="15833" y="64735"/>
                </a:lnTo>
                <a:lnTo>
                  <a:pt x="32101" y="63558"/>
                </a:lnTo>
                <a:lnTo>
                  <a:pt x="36482" y="62216"/>
                </a:lnTo>
                <a:lnTo>
                  <a:pt x="40990" y="60527"/>
                </a:lnTo>
                <a:lnTo>
                  <a:pt x="45583" y="58608"/>
                </a:lnTo>
                <a:lnTo>
                  <a:pt x="50232" y="56534"/>
                </a:lnTo>
                <a:lnTo>
                  <a:pt x="54919" y="54358"/>
                </a:lnTo>
                <a:lnTo>
                  <a:pt x="60426" y="52908"/>
                </a:lnTo>
                <a:lnTo>
                  <a:pt x="79552" y="50866"/>
                </a:lnTo>
                <a:lnTo>
                  <a:pt x="100300" y="49467"/>
                </a:lnTo>
                <a:lnTo>
                  <a:pt x="107348" y="48059"/>
                </a:lnTo>
                <a:lnTo>
                  <a:pt x="114428" y="46327"/>
                </a:lnTo>
                <a:lnTo>
                  <a:pt x="128645" y="44402"/>
                </a:lnTo>
                <a:lnTo>
                  <a:pt x="171456" y="42998"/>
                </a:lnTo>
                <a:lnTo>
                  <a:pt x="302811" y="42863"/>
                </a:lnTo>
                <a:lnTo>
                  <a:pt x="321643" y="40746"/>
                </a:lnTo>
                <a:lnTo>
                  <a:pt x="331110" y="39070"/>
                </a:lnTo>
                <a:lnTo>
                  <a:pt x="350096" y="37208"/>
                </a:lnTo>
                <a:lnTo>
                  <a:pt x="397676" y="35915"/>
                </a:lnTo>
                <a:lnTo>
                  <a:pt x="449087" y="35745"/>
                </a:lnTo>
                <a:lnTo>
                  <a:pt x="472115" y="33614"/>
                </a:lnTo>
                <a:lnTo>
                  <a:pt x="483812" y="31934"/>
                </a:lnTo>
                <a:lnTo>
                  <a:pt x="505276" y="30068"/>
                </a:lnTo>
                <a:lnTo>
                  <a:pt x="548717" y="28870"/>
                </a:lnTo>
                <a:lnTo>
                  <a:pt x="590607" y="27840"/>
                </a:lnTo>
                <a:lnTo>
                  <a:pt x="601700" y="26497"/>
                </a:lnTo>
                <a:lnTo>
                  <a:pt x="613065" y="24809"/>
                </a:lnTo>
                <a:lnTo>
                  <a:pt x="634159" y="22932"/>
                </a:lnTo>
                <a:lnTo>
                  <a:pt x="677363" y="21728"/>
                </a:lnTo>
                <a:lnTo>
                  <a:pt x="724115" y="20696"/>
                </a:lnTo>
                <a:lnTo>
                  <a:pt x="735950" y="19354"/>
                </a:lnTo>
                <a:lnTo>
                  <a:pt x="747808" y="17665"/>
                </a:lnTo>
                <a:lnTo>
                  <a:pt x="771568" y="15789"/>
                </a:lnTo>
                <a:lnTo>
                  <a:pt x="809373" y="14732"/>
                </a:lnTo>
                <a:lnTo>
                  <a:pt x="835972" y="13691"/>
                </a:lnTo>
                <a:lnTo>
                  <a:pt x="848621" y="12303"/>
                </a:lnTo>
                <a:lnTo>
                  <a:pt x="861022" y="10583"/>
                </a:lnTo>
                <a:lnTo>
                  <a:pt x="885385" y="8672"/>
                </a:lnTo>
                <a:lnTo>
                  <a:pt x="933363" y="7446"/>
                </a:lnTo>
                <a:lnTo>
                  <a:pt x="945299" y="6551"/>
                </a:lnTo>
                <a:lnTo>
                  <a:pt x="957224" y="5161"/>
                </a:lnTo>
                <a:lnTo>
                  <a:pt x="969143" y="3441"/>
                </a:lnTo>
                <a:lnTo>
                  <a:pt x="992970" y="1529"/>
                </a:lnTo>
                <a:lnTo>
                  <a:pt x="1040605" y="302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98"/>
          <p:cNvSpPr/>
          <p:nvPr/>
        </p:nvSpPr>
        <p:spPr>
          <a:xfrm>
            <a:off x="4614949" y="1771737"/>
            <a:ext cx="213081" cy="178507"/>
          </a:xfrm>
          <a:custGeom>
            <a:avLst/>
            <a:gdLst/>
            <a:ahLst/>
            <a:cxnLst/>
            <a:rect l="0" t="0" r="0" b="0"/>
            <a:pathLst>
              <a:path w="213081" h="178507">
                <a:moveTo>
                  <a:pt x="7057" y="21344"/>
                </a:moveTo>
                <a:lnTo>
                  <a:pt x="0" y="14287"/>
                </a:lnTo>
                <a:lnTo>
                  <a:pt x="5634" y="14217"/>
                </a:lnTo>
                <a:lnTo>
                  <a:pt x="9864" y="14208"/>
                </a:lnTo>
                <a:lnTo>
                  <a:pt x="12103" y="13411"/>
                </a:lnTo>
                <a:lnTo>
                  <a:pt x="16708" y="10410"/>
                </a:lnTo>
                <a:lnTo>
                  <a:pt x="21400" y="8547"/>
                </a:lnTo>
                <a:lnTo>
                  <a:pt x="26925" y="7719"/>
                </a:lnTo>
                <a:lnTo>
                  <a:pt x="30622" y="7498"/>
                </a:lnTo>
                <a:lnTo>
                  <a:pt x="34673" y="7351"/>
                </a:lnTo>
                <a:lnTo>
                  <a:pt x="51752" y="7143"/>
                </a:lnTo>
                <a:lnTo>
                  <a:pt x="57491" y="6321"/>
                </a:lnTo>
                <a:lnTo>
                  <a:pt x="62905" y="4978"/>
                </a:lnTo>
                <a:lnTo>
                  <a:pt x="68101" y="3290"/>
                </a:lnTo>
                <a:lnTo>
                  <a:pt x="73153" y="2164"/>
                </a:lnTo>
                <a:lnTo>
                  <a:pt x="78108" y="1414"/>
                </a:lnTo>
                <a:lnTo>
                  <a:pt x="83000" y="913"/>
                </a:lnTo>
                <a:lnTo>
                  <a:pt x="88642" y="580"/>
                </a:lnTo>
                <a:lnTo>
                  <a:pt x="101261" y="209"/>
                </a:lnTo>
                <a:lnTo>
                  <a:pt x="117960" y="0"/>
                </a:lnTo>
                <a:lnTo>
                  <a:pt x="122267" y="765"/>
                </a:lnTo>
                <a:lnTo>
                  <a:pt x="125933" y="2068"/>
                </a:lnTo>
                <a:lnTo>
                  <a:pt x="129170" y="3731"/>
                </a:lnTo>
                <a:lnTo>
                  <a:pt x="132916" y="4839"/>
                </a:lnTo>
                <a:lnTo>
                  <a:pt x="137000" y="5578"/>
                </a:lnTo>
                <a:lnTo>
                  <a:pt x="141311" y="6071"/>
                </a:lnTo>
                <a:lnTo>
                  <a:pt x="144978" y="7193"/>
                </a:lnTo>
                <a:lnTo>
                  <a:pt x="151170" y="10557"/>
                </a:lnTo>
                <a:lnTo>
                  <a:pt x="156567" y="14697"/>
                </a:lnTo>
                <a:lnTo>
                  <a:pt x="162708" y="20031"/>
                </a:lnTo>
                <a:lnTo>
                  <a:pt x="163547" y="24994"/>
                </a:lnTo>
                <a:lnTo>
                  <a:pt x="163772" y="28539"/>
                </a:lnTo>
                <a:lnTo>
                  <a:pt x="163127" y="31697"/>
                </a:lnTo>
                <a:lnTo>
                  <a:pt x="161903" y="34596"/>
                </a:lnTo>
                <a:lnTo>
                  <a:pt x="158428" y="39934"/>
                </a:lnTo>
                <a:lnTo>
                  <a:pt x="154237" y="44952"/>
                </a:lnTo>
                <a:lnTo>
                  <a:pt x="147612" y="49828"/>
                </a:lnTo>
                <a:lnTo>
                  <a:pt x="143622" y="52240"/>
                </a:lnTo>
                <a:lnTo>
                  <a:pt x="140169" y="55435"/>
                </a:lnTo>
                <a:lnTo>
                  <a:pt x="137074" y="59152"/>
                </a:lnTo>
                <a:lnTo>
                  <a:pt x="134216" y="63218"/>
                </a:lnTo>
                <a:lnTo>
                  <a:pt x="130723" y="65929"/>
                </a:lnTo>
                <a:lnTo>
                  <a:pt x="126808" y="67736"/>
                </a:lnTo>
                <a:lnTo>
                  <a:pt x="122609" y="68940"/>
                </a:lnTo>
                <a:lnTo>
                  <a:pt x="119017" y="70537"/>
                </a:lnTo>
                <a:lnTo>
                  <a:pt x="112908" y="74428"/>
                </a:lnTo>
                <a:lnTo>
                  <a:pt x="107548" y="78804"/>
                </a:lnTo>
                <a:lnTo>
                  <a:pt x="101431" y="84288"/>
                </a:lnTo>
                <a:lnTo>
                  <a:pt x="100136" y="84738"/>
                </a:lnTo>
                <a:lnTo>
                  <a:pt x="93532" y="85559"/>
                </a:lnTo>
                <a:lnTo>
                  <a:pt x="93115" y="85602"/>
                </a:lnTo>
                <a:lnTo>
                  <a:pt x="98962" y="85634"/>
                </a:lnTo>
                <a:lnTo>
                  <a:pt x="168934" y="85638"/>
                </a:lnTo>
                <a:lnTo>
                  <a:pt x="172919" y="86431"/>
                </a:lnTo>
                <a:lnTo>
                  <a:pt x="179463" y="89430"/>
                </a:lnTo>
                <a:lnTo>
                  <a:pt x="191402" y="95581"/>
                </a:lnTo>
                <a:lnTo>
                  <a:pt x="195041" y="97822"/>
                </a:lnTo>
                <a:lnTo>
                  <a:pt x="201201" y="102430"/>
                </a:lnTo>
                <a:lnTo>
                  <a:pt x="203161" y="104770"/>
                </a:lnTo>
                <a:lnTo>
                  <a:pt x="204468" y="107124"/>
                </a:lnTo>
                <a:lnTo>
                  <a:pt x="205339" y="109487"/>
                </a:lnTo>
                <a:lnTo>
                  <a:pt x="208424" y="114229"/>
                </a:lnTo>
                <a:lnTo>
                  <a:pt x="210358" y="116605"/>
                </a:lnTo>
                <a:lnTo>
                  <a:pt x="211647" y="118982"/>
                </a:lnTo>
                <a:lnTo>
                  <a:pt x="213080" y="123741"/>
                </a:lnTo>
                <a:lnTo>
                  <a:pt x="212668" y="126121"/>
                </a:lnTo>
                <a:lnTo>
                  <a:pt x="210094" y="130882"/>
                </a:lnTo>
                <a:lnTo>
                  <a:pt x="208420" y="135644"/>
                </a:lnTo>
                <a:lnTo>
                  <a:pt x="207974" y="138025"/>
                </a:lnTo>
                <a:lnTo>
                  <a:pt x="205362" y="142788"/>
                </a:lnTo>
                <a:lnTo>
                  <a:pt x="201555" y="147550"/>
                </a:lnTo>
                <a:lnTo>
                  <a:pt x="197217" y="152313"/>
                </a:lnTo>
                <a:lnTo>
                  <a:pt x="194155" y="153900"/>
                </a:lnTo>
                <a:lnTo>
                  <a:pt x="190527" y="154958"/>
                </a:lnTo>
                <a:lnTo>
                  <a:pt x="186520" y="155664"/>
                </a:lnTo>
                <a:lnTo>
                  <a:pt x="179952" y="158564"/>
                </a:lnTo>
                <a:lnTo>
                  <a:pt x="173593" y="162499"/>
                </a:lnTo>
                <a:lnTo>
                  <a:pt x="169675" y="164660"/>
                </a:lnTo>
                <a:lnTo>
                  <a:pt x="161087" y="169177"/>
                </a:lnTo>
                <a:lnTo>
                  <a:pt x="151979" y="173831"/>
                </a:lnTo>
                <a:lnTo>
                  <a:pt x="147328" y="175389"/>
                </a:lnTo>
                <a:lnTo>
                  <a:pt x="142640" y="176428"/>
                </a:lnTo>
                <a:lnTo>
                  <a:pt x="137927" y="177121"/>
                </a:lnTo>
                <a:lnTo>
                  <a:pt x="133991" y="177583"/>
                </a:lnTo>
                <a:lnTo>
                  <a:pt x="127501" y="178096"/>
                </a:lnTo>
                <a:lnTo>
                  <a:pt x="123866" y="178233"/>
                </a:lnTo>
                <a:lnTo>
                  <a:pt x="111164" y="178425"/>
                </a:lnTo>
                <a:lnTo>
                  <a:pt x="72796" y="178506"/>
                </a:lnTo>
                <a:lnTo>
                  <a:pt x="72314" y="177712"/>
                </a:lnTo>
                <a:lnTo>
                  <a:pt x="71477" y="172355"/>
                </a:lnTo>
                <a:lnTo>
                  <a:pt x="71351" y="1713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99"/>
          <p:cNvSpPr/>
          <p:nvPr/>
        </p:nvSpPr>
        <p:spPr>
          <a:xfrm>
            <a:off x="5786437" y="1635918"/>
            <a:ext cx="221457" cy="21433"/>
          </a:xfrm>
          <a:custGeom>
            <a:avLst/>
            <a:gdLst/>
            <a:ahLst/>
            <a:cxnLst/>
            <a:rect l="0" t="0" r="0" b="0"/>
            <a:pathLst>
              <a:path w="221457" h="21433">
                <a:moveTo>
                  <a:pt x="0" y="21432"/>
                </a:moveTo>
                <a:lnTo>
                  <a:pt x="10642" y="21432"/>
                </a:lnTo>
                <a:lnTo>
                  <a:pt x="13445" y="20638"/>
                </a:lnTo>
                <a:lnTo>
                  <a:pt x="16901" y="19315"/>
                </a:lnTo>
                <a:lnTo>
                  <a:pt x="20792" y="17639"/>
                </a:lnTo>
                <a:lnTo>
                  <a:pt x="24974" y="16522"/>
                </a:lnTo>
                <a:lnTo>
                  <a:pt x="29349" y="15777"/>
                </a:lnTo>
                <a:lnTo>
                  <a:pt x="33854" y="15281"/>
                </a:lnTo>
                <a:lnTo>
                  <a:pt x="39238" y="14950"/>
                </a:lnTo>
                <a:lnTo>
                  <a:pt x="51570" y="14582"/>
                </a:lnTo>
                <a:lnTo>
                  <a:pt x="58193" y="13690"/>
                </a:lnTo>
                <a:lnTo>
                  <a:pt x="64989" y="12302"/>
                </a:lnTo>
                <a:lnTo>
                  <a:pt x="71901" y="10583"/>
                </a:lnTo>
                <a:lnTo>
                  <a:pt x="78891" y="9436"/>
                </a:lnTo>
                <a:lnTo>
                  <a:pt x="85931" y="8672"/>
                </a:lnTo>
                <a:lnTo>
                  <a:pt x="93006" y="8163"/>
                </a:lnTo>
                <a:lnTo>
                  <a:pt x="100104" y="7029"/>
                </a:lnTo>
                <a:lnTo>
                  <a:pt x="107217" y="5480"/>
                </a:lnTo>
                <a:lnTo>
                  <a:pt x="114341" y="3654"/>
                </a:lnTo>
                <a:lnTo>
                  <a:pt x="120677" y="2436"/>
                </a:lnTo>
                <a:lnTo>
                  <a:pt x="126489" y="1624"/>
                </a:lnTo>
                <a:lnTo>
                  <a:pt x="131951" y="1083"/>
                </a:lnTo>
                <a:lnTo>
                  <a:pt x="137974" y="722"/>
                </a:lnTo>
                <a:lnTo>
                  <a:pt x="151016" y="321"/>
                </a:lnTo>
                <a:lnTo>
                  <a:pt x="178098" y="42"/>
                </a:lnTo>
                <a:lnTo>
                  <a:pt x="219919" y="0"/>
                </a:lnTo>
                <a:lnTo>
                  <a:pt x="220431" y="794"/>
                </a:lnTo>
                <a:lnTo>
                  <a:pt x="220773" y="2117"/>
                </a:lnTo>
                <a:lnTo>
                  <a:pt x="22145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00"/>
          <p:cNvSpPr/>
          <p:nvPr/>
        </p:nvSpPr>
        <p:spPr>
          <a:xfrm>
            <a:off x="5836443" y="1685953"/>
            <a:ext cx="214314" cy="28548"/>
          </a:xfrm>
          <a:custGeom>
            <a:avLst/>
            <a:gdLst/>
            <a:ahLst/>
            <a:cxnLst/>
            <a:rect l="0" t="0" r="0" b="0"/>
            <a:pathLst>
              <a:path w="214314" h="28548">
                <a:moveTo>
                  <a:pt x="0" y="28547"/>
                </a:moveTo>
                <a:lnTo>
                  <a:pt x="23151" y="28547"/>
                </a:lnTo>
                <a:lnTo>
                  <a:pt x="27340" y="27753"/>
                </a:lnTo>
                <a:lnTo>
                  <a:pt x="32514" y="26430"/>
                </a:lnTo>
                <a:lnTo>
                  <a:pt x="38345" y="24754"/>
                </a:lnTo>
                <a:lnTo>
                  <a:pt x="43820" y="22843"/>
                </a:lnTo>
                <a:lnTo>
                  <a:pt x="49057" y="20775"/>
                </a:lnTo>
                <a:lnTo>
                  <a:pt x="54136" y="18604"/>
                </a:lnTo>
                <a:lnTo>
                  <a:pt x="59903" y="17155"/>
                </a:lnTo>
                <a:lnTo>
                  <a:pt x="66129" y="16190"/>
                </a:lnTo>
                <a:lnTo>
                  <a:pt x="72662" y="15546"/>
                </a:lnTo>
                <a:lnTo>
                  <a:pt x="79397" y="14324"/>
                </a:lnTo>
                <a:lnTo>
                  <a:pt x="86269" y="12714"/>
                </a:lnTo>
                <a:lnTo>
                  <a:pt x="93232" y="10848"/>
                </a:lnTo>
                <a:lnTo>
                  <a:pt x="100254" y="9604"/>
                </a:lnTo>
                <a:lnTo>
                  <a:pt x="107318" y="8774"/>
                </a:lnTo>
                <a:lnTo>
                  <a:pt x="114408" y="8221"/>
                </a:lnTo>
                <a:lnTo>
                  <a:pt x="120722" y="7059"/>
                </a:lnTo>
                <a:lnTo>
                  <a:pt x="126519" y="5490"/>
                </a:lnTo>
                <a:lnTo>
                  <a:pt x="131971" y="3651"/>
                </a:lnTo>
                <a:lnTo>
                  <a:pt x="137987" y="2424"/>
                </a:lnTo>
                <a:lnTo>
                  <a:pt x="144379" y="1607"/>
                </a:lnTo>
                <a:lnTo>
                  <a:pt x="151021" y="1062"/>
                </a:lnTo>
                <a:lnTo>
                  <a:pt x="157037" y="698"/>
                </a:lnTo>
                <a:lnTo>
                  <a:pt x="167955" y="295"/>
                </a:lnTo>
                <a:lnTo>
                  <a:pt x="187105" y="35"/>
                </a:lnTo>
                <a:lnTo>
                  <a:pt x="193754" y="0"/>
                </a:lnTo>
                <a:lnTo>
                  <a:pt x="197432" y="784"/>
                </a:lnTo>
                <a:lnTo>
                  <a:pt x="201472" y="2101"/>
                </a:lnTo>
                <a:lnTo>
                  <a:pt x="214313" y="71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01"/>
          <p:cNvSpPr/>
          <p:nvPr/>
        </p:nvSpPr>
        <p:spPr>
          <a:xfrm>
            <a:off x="7086600" y="792956"/>
            <a:ext cx="385763" cy="221457"/>
          </a:xfrm>
          <a:custGeom>
            <a:avLst/>
            <a:gdLst/>
            <a:ahLst/>
            <a:cxnLst/>
            <a:rect l="0" t="0" r="0" b="0"/>
            <a:pathLst>
              <a:path w="385763" h="221457">
                <a:moveTo>
                  <a:pt x="0" y="221456"/>
                </a:moveTo>
                <a:lnTo>
                  <a:pt x="10910" y="221456"/>
                </a:lnTo>
                <a:lnTo>
                  <a:pt x="12036" y="220662"/>
                </a:lnTo>
                <a:lnTo>
                  <a:pt x="12786" y="219339"/>
                </a:lnTo>
                <a:lnTo>
                  <a:pt x="13287" y="217664"/>
                </a:lnTo>
                <a:lnTo>
                  <a:pt x="15959" y="213685"/>
                </a:lnTo>
                <a:lnTo>
                  <a:pt x="21926" y="206983"/>
                </a:lnTo>
                <a:lnTo>
                  <a:pt x="24142" y="204663"/>
                </a:lnTo>
                <a:lnTo>
                  <a:pt x="30838" y="199970"/>
                </a:lnTo>
                <a:lnTo>
                  <a:pt x="39106" y="195238"/>
                </a:lnTo>
                <a:lnTo>
                  <a:pt x="48072" y="190489"/>
                </a:lnTo>
                <a:lnTo>
                  <a:pt x="57348" y="183616"/>
                </a:lnTo>
                <a:lnTo>
                  <a:pt x="62045" y="179560"/>
                </a:lnTo>
                <a:lnTo>
                  <a:pt x="71496" y="172938"/>
                </a:lnTo>
                <a:lnTo>
                  <a:pt x="81782" y="167349"/>
                </a:lnTo>
                <a:lnTo>
                  <a:pt x="87858" y="164747"/>
                </a:lnTo>
                <a:lnTo>
                  <a:pt x="94291" y="162219"/>
                </a:lnTo>
                <a:lnTo>
                  <a:pt x="100960" y="158946"/>
                </a:lnTo>
                <a:lnTo>
                  <a:pt x="107788" y="155176"/>
                </a:lnTo>
                <a:lnTo>
                  <a:pt x="114721" y="151076"/>
                </a:lnTo>
                <a:lnTo>
                  <a:pt x="128775" y="142286"/>
                </a:lnTo>
                <a:lnTo>
                  <a:pt x="135856" y="137720"/>
                </a:lnTo>
                <a:lnTo>
                  <a:pt x="142957" y="133882"/>
                </a:lnTo>
                <a:lnTo>
                  <a:pt x="150074" y="130530"/>
                </a:lnTo>
                <a:lnTo>
                  <a:pt x="157199" y="127501"/>
                </a:lnTo>
                <a:lnTo>
                  <a:pt x="173583" y="119902"/>
                </a:lnTo>
                <a:lnTo>
                  <a:pt x="182397" y="115654"/>
                </a:lnTo>
                <a:lnTo>
                  <a:pt x="189860" y="111234"/>
                </a:lnTo>
                <a:lnTo>
                  <a:pt x="196423" y="106699"/>
                </a:lnTo>
                <a:lnTo>
                  <a:pt x="202386" y="102089"/>
                </a:lnTo>
                <a:lnTo>
                  <a:pt x="208743" y="98222"/>
                </a:lnTo>
                <a:lnTo>
                  <a:pt x="215362" y="94850"/>
                </a:lnTo>
                <a:lnTo>
                  <a:pt x="222156" y="91808"/>
                </a:lnTo>
                <a:lnTo>
                  <a:pt x="229066" y="88193"/>
                </a:lnTo>
                <a:lnTo>
                  <a:pt x="236055" y="84195"/>
                </a:lnTo>
                <a:lnTo>
                  <a:pt x="243095" y="79943"/>
                </a:lnTo>
                <a:lnTo>
                  <a:pt x="255150" y="73101"/>
                </a:lnTo>
                <a:lnTo>
                  <a:pt x="266593" y="66620"/>
                </a:lnTo>
                <a:lnTo>
                  <a:pt x="285630" y="54841"/>
                </a:lnTo>
                <a:lnTo>
                  <a:pt x="296544" y="48715"/>
                </a:lnTo>
                <a:lnTo>
                  <a:pt x="302471" y="45177"/>
                </a:lnTo>
                <a:lnTo>
                  <a:pt x="315406" y="37012"/>
                </a:lnTo>
                <a:lnTo>
                  <a:pt x="326976" y="30208"/>
                </a:lnTo>
                <a:lnTo>
                  <a:pt x="336616" y="24538"/>
                </a:lnTo>
                <a:lnTo>
                  <a:pt x="343547" y="19372"/>
                </a:lnTo>
                <a:lnTo>
                  <a:pt x="347300" y="17677"/>
                </a:lnTo>
                <a:lnTo>
                  <a:pt x="355703" y="15794"/>
                </a:lnTo>
                <a:lnTo>
                  <a:pt x="362613" y="12840"/>
                </a:lnTo>
                <a:lnTo>
                  <a:pt x="368330" y="9675"/>
                </a:lnTo>
                <a:lnTo>
                  <a:pt x="373516" y="8269"/>
                </a:lnTo>
                <a:lnTo>
                  <a:pt x="375217" y="7100"/>
                </a:lnTo>
                <a:lnTo>
                  <a:pt x="376351" y="5527"/>
                </a:lnTo>
                <a:lnTo>
                  <a:pt x="378607" y="2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02"/>
          <p:cNvSpPr/>
          <p:nvPr/>
        </p:nvSpPr>
        <p:spPr>
          <a:xfrm>
            <a:off x="7729537" y="400050"/>
            <a:ext cx="478632" cy="271463"/>
          </a:xfrm>
          <a:custGeom>
            <a:avLst/>
            <a:gdLst/>
            <a:ahLst/>
            <a:cxnLst/>
            <a:rect l="0" t="0" r="0" b="0"/>
            <a:pathLst>
              <a:path w="478632" h="271463">
                <a:moveTo>
                  <a:pt x="0" y="271462"/>
                </a:moveTo>
                <a:lnTo>
                  <a:pt x="0" y="267670"/>
                </a:lnTo>
                <a:lnTo>
                  <a:pt x="794" y="266553"/>
                </a:lnTo>
                <a:lnTo>
                  <a:pt x="2116" y="265808"/>
                </a:lnTo>
                <a:lnTo>
                  <a:pt x="3793" y="265311"/>
                </a:lnTo>
                <a:lnTo>
                  <a:pt x="7771" y="262643"/>
                </a:lnTo>
                <a:lnTo>
                  <a:pt x="16793" y="254462"/>
                </a:lnTo>
                <a:lnTo>
                  <a:pt x="21486" y="247767"/>
                </a:lnTo>
                <a:lnTo>
                  <a:pt x="23850" y="243759"/>
                </a:lnTo>
                <a:lnTo>
                  <a:pt x="27806" y="240293"/>
                </a:lnTo>
                <a:lnTo>
                  <a:pt x="38552" y="234326"/>
                </a:lnTo>
                <a:lnTo>
                  <a:pt x="49149" y="226911"/>
                </a:lnTo>
                <a:lnTo>
                  <a:pt x="59944" y="219118"/>
                </a:lnTo>
                <a:lnTo>
                  <a:pt x="72679" y="213008"/>
                </a:lnTo>
                <a:lnTo>
                  <a:pt x="84161" y="205531"/>
                </a:lnTo>
                <a:lnTo>
                  <a:pt x="89444" y="201314"/>
                </a:lnTo>
                <a:lnTo>
                  <a:pt x="95348" y="196915"/>
                </a:lnTo>
                <a:lnTo>
                  <a:pt x="108259" y="187795"/>
                </a:lnTo>
                <a:lnTo>
                  <a:pt x="128915" y="173735"/>
                </a:lnTo>
                <a:lnTo>
                  <a:pt x="136743" y="169004"/>
                </a:lnTo>
                <a:lnTo>
                  <a:pt x="145137" y="164263"/>
                </a:lnTo>
                <a:lnTo>
                  <a:pt x="153908" y="159515"/>
                </a:lnTo>
                <a:lnTo>
                  <a:pt x="162137" y="154762"/>
                </a:lnTo>
                <a:lnTo>
                  <a:pt x="177629" y="145247"/>
                </a:lnTo>
                <a:lnTo>
                  <a:pt x="185889" y="140488"/>
                </a:lnTo>
                <a:lnTo>
                  <a:pt x="203532" y="130966"/>
                </a:lnTo>
                <a:lnTo>
                  <a:pt x="231315" y="116680"/>
                </a:lnTo>
                <a:lnTo>
                  <a:pt x="239935" y="111918"/>
                </a:lnTo>
                <a:lnTo>
                  <a:pt x="248063" y="107155"/>
                </a:lnTo>
                <a:lnTo>
                  <a:pt x="255863" y="102393"/>
                </a:lnTo>
                <a:lnTo>
                  <a:pt x="265031" y="97631"/>
                </a:lnTo>
                <a:lnTo>
                  <a:pt x="275113" y="92868"/>
                </a:lnTo>
                <a:lnTo>
                  <a:pt x="285803" y="88106"/>
                </a:lnTo>
                <a:lnTo>
                  <a:pt x="295310" y="83343"/>
                </a:lnTo>
                <a:lnTo>
                  <a:pt x="304030" y="78581"/>
                </a:lnTo>
                <a:lnTo>
                  <a:pt x="312224" y="73818"/>
                </a:lnTo>
                <a:lnTo>
                  <a:pt x="320862" y="69850"/>
                </a:lnTo>
                <a:lnTo>
                  <a:pt x="329796" y="66410"/>
                </a:lnTo>
                <a:lnTo>
                  <a:pt x="338926" y="63323"/>
                </a:lnTo>
                <a:lnTo>
                  <a:pt x="347394" y="59678"/>
                </a:lnTo>
                <a:lnTo>
                  <a:pt x="355422" y="55660"/>
                </a:lnTo>
                <a:lnTo>
                  <a:pt x="363154" y="51394"/>
                </a:lnTo>
                <a:lnTo>
                  <a:pt x="378096" y="44537"/>
                </a:lnTo>
                <a:lnTo>
                  <a:pt x="391880" y="38050"/>
                </a:lnTo>
                <a:lnTo>
                  <a:pt x="403299" y="29876"/>
                </a:lnTo>
                <a:lnTo>
                  <a:pt x="415781" y="23067"/>
                </a:lnTo>
                <a:lnTo>
                  <a:pt x="427679" y="17396"/>
                </a:lnTo>
                <a:lnTo>
                  <a:pt x="439634" y="9740"/>
                </a:lnTo>
                <a:lnTo>
                  <a:pt x="452084" y="3238"/>
                </a:lnTo>
                <a:lnTo>
                  <a:pt x="458365" y="1439"/>
                </a:lnTo>
                <a:lnTo>
                  <a:pt x="472982" y="284"/>
                </a:lnTo>
                <a:lnTo>
                  <a:pt x="478612" y="0"/>
                </a:lnTo>
                <a:lnTo>
                  <a:pt x="478631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03"/>
          <p:cNvSpPr/>
          <p:nvPr/>
        </p:nvSpPr>
        <p:spPr>
          <a:xfrm>
            <a:off x="6272212" y="1457325"/>
            <a:ext cx="13637" cy="39774"/>
          </a:xfrm>
          <a:custGeom>
            <a:avLst/>
            <a:gdLst/>
            <a:ahLst/>
            <a:cxnLst/>
            <a:rect l="0" t="0" r="0" b="0"/>
            <a:pathLst>
              <a:path w="13637" h="39774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6151" y="13207"/>
                </a:lnTo>
                <a:lnTo>
                  <a:pt x="6703" y="15924"/>
                </a:lnTo>
                <a:lnTo>
                  <a:pt x="6850" y="17759"/>
                </a:lnTo>
                <a:lnTo>
                  <a:pt x="7741" y="19777"/>
                </a:lnTo>
                <a:lnTo>
                  <a:pt x="9130" y="21916"/>
                </a:lnTo>
                <a:lnTo>
                  <a:pt x="10849" y="24135"/>
                </a:lnTo>
                <a:lnTo>
                  <a:pt x="11995" y="27202"/>
                </a:lnTo>
                <a:lnTo>
                  <a:pt x="12759" y="30835"/>
                </a:lnTo>
                <a:lnTo>
                  <a:pt x="13608" y="39104"/>
                </a:lnTo>
                <a:lnTo>
                  <a:pt x="13636" y="39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704"/>
          <p:cNvSpPr/>
          <p:nvPr/>
        </p:nvSpPr>
        <p:spPr>
          <a:xfrm>
            <a:off x="6307931" y="1764506"/>
            <a:ext cx="7145" cy="7145"/>
          </a:xfrm>
          <a:custGeom>
            <a:avLst/>
            <a:gdLst/>
            <a:ahLst/>
            <a:cxnLst/>
            <a:rect l="0" t="0" r="0" b="0"/>
            <a:pathLst>
              <a:path w="7145" h="7145">
                <a:moveTo>
                  <a:pt x="0" y="0"/>
                </a:moveTo>
                <a:lnTo>
                  <a:pt x="7144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705"/>
          <p:cNvSpPr/>
          <p:nvPr/>
        </p:nvSpPr>
        <p:spPr>
          <a:xfrm>
            <a:off x="1400177" y="2271720"/>
            <a:ext cx="232428" cy="314318"/>
          </a:xfrm>
          <a:custGeom>
            <a:avLst/>
            <a:gdLst/>
            <a:ahLst/>
            <a:cxnLst/>
            <a:rect l="0" t="0" r="0" b="0"/>
            <a:pathLst>
              <a:path w="232428" h="314318">
                <a:moveTo>
                  <a:pt x="92866" y="7136"/>
                </a:moveTo>
                <a:lnTo>
                  <a:pt x="92866" y="286"/>
                </a:lnTo>
                <a:lnTo>
                  <a:pt x="86017" y="0"/>
                </a:lnTo>
                <a:lnTo>
                  <a:pt x="85748" y="6143"/>
                </a:lnTo>
                <a:lnTo>
                  <a:pt x="79574" y="13200"/>
                </a:lnTo>
                <a:lnTo>
                  <a:pt x="68723" y="24128"/>
                </a:lnTo>
                <a:lnTo>
                  <a:pt x="64144" y="30827"/>
                </a:lnTo>
                <a:lnTo>
                  <a:pt x="59463" y="38303"/>
                </a:lnTo>
                <a:lnTo>
                  <a:pt x="52366" y="47768"/>
                </a:lnTo>
                <a:lnTo>
                  <a:pt x="47614" y="55886"/>
                </a:lnTo>
                <a:lnTo>
                  <a:pt x="40739" y="64786"/>
                </a:lnTo>
                <a:lnTo>
                  <a:pt x="36684" y="69382"/>
                </a:lnTo>
                <a:lnTo>
                  <a:pt x="33980" y="74033"/>
                </a:lnTo>
                <a:lnTo>
                  <a:pt x="30976" y="83435"/>
                </a:lnTo>
                <a:lnTo>
                  <a:pt x="25407" y="92905"/>
                </a:lnTo>
                <a:lnTo>
                  <a:pt x="19228" y="101612"/>
                </a:lnTo>
                <a:lnTo>
                  <a:pt x="16482" y="108127"/>
                </a:lnTo>
                <a:lnTo>
                  <a:pt x="13145" y="115785"/>
                </a:lnTo>
                <a:lnTo>
                  <a:pt x="9809" y="124481"/>
                </a:lnTo>
                <a:lnTo>
                  <a:pt x="8327" y="133637"/>
                </a:lnTo>
                <a:lnTo>
                  <a:pt x="5552" y="142998"/>
                </a:lnTo>
                <a:lnTo>
                  <a:pt x="2466" y="152450"/>
                </a:lnTo>
                <a:lnTo>
                  <a:pt x="1095" y="161943"/>
                </a:lnTo>
                <a:lnTo>
                  <a:pt x="485" y="171454"/>
                </a:lnTo>
                <a:lnTo>
                  <a:pt x="214" y="180972"/>
                </a:lnTo>
                <a:lnTo>
                  <a:pt x="10" y="214305"/>
                </a:lnTo>
                <a:lnTo>
                  <a:pt x="0" y="233355"/>
                </a:lnTo>
                <a:lnTo>
                  <a:pt x="2115" y="242880"/>
                </a:lnTo>
                <a:lnTo>
                  <a:pt x="5701" y="252405"/>
                </a:lnTo>
                <a:lnTo>
                  <a:pt x="9941" y="261930"/>
                </a:lnTo>
                <a:lnTo>
                  <a:pt x="14471" y="269338"/>
                </a:lnTo>
                <a:lnTo>
                  <a:pt x="19130" y="276070"/>
                </a:lnTo>
                <a:lnTo>
                  <a:pt x="23847" y="284354"/>
                </a:lnTo>
                <a:lnTo>
                  <a:pt x="24628" y="287991"/>
                </a:lnTo>
                <a:lnTo>
                  <a:pt x="24356" y="291210"/>
                </a:lnTo>
                <a:lnTo>
                  <a:pt x="23380" y="294150"/>
                </a:lnTo>
                <a:lnTo>
                  <a:pt x="23523" y="296110"/>
                </a:lnTo>
                <a:lnTo>
                  <a:pt x="24413" y="297416"/>
                </a:lnTo>
                <a:lnTo>
                  <a:pt x="25799" y="298288"/>
                </a:lnTo>
                <a:lnTo>
                  <a:pt x="29105" y="299662"/>
                </a:lnTo>
                <a:lnTo>
                  <a:pt x="33690" y="301372"/>
                </a:lnTo>
                <a:lnTo>
                  <a:pt x="39128" y="303306"/>
                </a:lnTo>
                <a:lnTo>
                  <a:pt x="44341" y="304595"/>
                </a:lnTo>
                <a:lnTo>
                  <a:pt x="49403" y="305454"/>
                </a:lnTo>
                <a:lnTo>
                  <a:pt x="54366" y="306027"/>
                </a:lnTo>
                <a:lnTo>
                  <a:pt x="58468" y="306409"/>
                </a:lnTo>
                <a:lnTo>
                  <a:pt x="65143" y="306834"/>
                </a:lnTo>
                <a:lnTo>
                  <a:pt x="72872" y="307022"/>
                </a:lnTo>
                <a:lnTo>
                  <a:pt x="77155" y="307072"/>
                </a:lnTo>
                <a:lnTo>
                  <a:pt x="82392" y="306312"/>
                </a:lnTo>
                <a:lnTo>
                  <a:pt x="88265" y="305012"/>
                </a:lnTo>
                <a:lnTo>
                  <a:pt x="94561" y="303351"/>
                </a:lnTo>
                <a:lnTo>
                  <a:pt x="100346" y="302244"/>
                </a:lnTo>
                <a:lnTo>
                  <a:pt x="105790" y="301506"/>
                </a:lnTo>
                <a:lnTo>
                  <a:pt x="111007" y="301014"/>
                </a:lnTo>
                <a:lnTo>
                  <a:pt x="129504" y="298350"/>
                </a:lnTo>
                <a:lnTo>
                  <a:pt x="141104" y="296529"/>
                </a:lnTo>
                <a:lnTo>
                  <a:pt x="150425" y="294521"/>
                </a:lnTo>
                <a:lnTo>
                  <a:pt x="158226" y="292388"/>
                </a:lnTo>
                <a:lnTo>
                  <a:pt x="165014" y="290173"/>
                </a:lnTo>
                <a:lnTo>
                  <a:pt x="171128" y="287902"/>
                </a:lnTo>
                <a:lnTo>
                  <a:pt x="176790" y="285595"/>
                </a:lnTo>
                <a:lnTo>
                  <a:pt x="182153" y="283263"/>
                </a:lnTo>
                <a:lnTo>
                  <a:pt x="187316" y="280120"/>
                </a:lnTo>
                <a:lnTo>
                  <a:pt x="192345" y="276438"/>
                </a:lnTo>
                <a:lnTo>
                  <a:pt x="197285" y="272396"/>
                </a:lnTo>
                <a:lnTo>
                  <a:pt x="201373" y="268907"/>
                </a:lnTo>
                <a:lnTo>
                  <a:pt x="208031" y="262914"/>
                </a:lnTo>
                <a:lnTo>
                  <a:pt x="213636" y="257605"/>
                </a:lnTo>
                <a:lnTo>
                  <a:pt x="218773" y="251805"/>
                </a:lnTo>
                <a:lnTo>
                  <a:pt x="223702" y="243936"/>
                </a:lnTo>
                <a:lnTo>
                  <a:pt x="226422" y="237264"/>
                </a:lnTo>
                <a:lnTo>
                  <a:pt x="227147" y="234373"/>
                </a:lnTo>
                <a:lnTo>
                  <a:pt x="230070" y="229045"/>
                </a:lnTo>
                <a:lnTo>
                  <a:pt x="231960" y="226513"/>
                </a:lnTo>
                <a:lnTo>
                  <a:pt x="232427" y="223237"/>
                </a:lnTo>
                <a:lnTo>
                  <a:pt x="230829" y="215364"/>
                </a:lnTo>
                <a:lnTo>
                  <a:pt x="229259" y="205799"/>
                </a:lnTo>
                <a:lnTo>
                  <a:pt x="228793" y="197938"/>
                </a:lnTo>
                <a:lnTo>
                  <a:pt x="227934" y="195456"/>
                </a:lnTo>
                <a:lnTo>
                  <a:pt x="224863" y="190582"/>
                </a:lnTo>
                <a:lnTo>
                  <a:pt x="222933" y="188964"/>
                </a:lnTo>
                <a:lnTo>
                  <a:pt x="220852" y="187886"/>
                </a:lnTo>
                <a:lnTo>
                  <a:pt x="218672" y="187167"/>
                </a:lnTo>
                <a:lnTo>
                  <a:pt x="214132" y="184252"/>
                </a:lnTo>
                <a:lnTo>
                  <a:pt x="211810" y="182363"/>
                </a:lnTo>
                <a:lnTo>
                  <a:pt x="209468" y="181104"/>
                </a:lnTo>
                <a:lnTo>
                  <a:pt x="204750" y="179705"/>
                </a:lnTo>
                <a:lnTo>
                  <a:pt x="197890" y="179083"/>
                </a:lnTo>
                <a:lnTo>
                  <a:pt x="193838" y="178917"/>
                </a:lnTo>
                <a:lnTo>
                  <a:pt x="190344" y="179601"/>
                </a:lnTo>
                <a:lnTo>
                  <a:pt x="184344" y="182476"/>
                </a:lnTo>
                <a:lnTo>
                  <a:pt x="176915" y="186400"/>
                </a:lnTo>
                <a:lnTo>
                  <a:pt x="159210" y="195387"/>
                </a:lnTo>
                <a:lnTo>
                  <a:pt x="151986" y="200076"/>
                </a:lnTo>
                <a:lnTo>
                  <a:pt x="145335" y="204806"/>
                </a:lnTo>
                <a:lnTo>
                  <a:pt x="141339" y="207178"/>
                </a:lnTo>
                <a:lnTo>
                  <a:pt x="137088" y="209554"/>
                </a:lnTo>
                <a:lnTo>
                  <a:pt x="134254" y="212725"/>
                </a:lnTo>
                <a:lnTo>
                  <a:pt x="132364" y="216426"/>
                </a:lnTo>
                <a:lnTo>
                  <a:pt x="129471" y="224772"/>
                </a:lnTo>
                <a:lnTo>
                  <a:pt x="125539" y="233774"/>
                </a:lnTo>
                <a:lnTo>
                  <a:pt x="122586" y="237602"/>
                </a:lnTo>
                <a:lnTo>
                  <a:pt x="119029" y="240949"/>
                </a:lnTo>
                <a:lnTo>
                  <a:pt x="115071" y="243974"/>
                </a:lnTo>
                <a:lnTo>
                  <a:pt x="112432" y="247578"/>
                </a:lnTo>
                <a:lnTo>
                  <a:pt x="109500" y="255816"/>
                </a:lnTo>
                <a:lnTo>
                  <a:pt x="107849" y="265586"/>
                </a:lnTo>
                <a:lnTo>
                  <a:pt x="107360" y="273508"/>
                </a:lnTo>
                <a:lnTo>
                  <a:pt x="107215" y="280883"/>
                </a:lnTo>
                <a:lnTo>
                  <a:pt x="104813" y="284090"/>
                </a:lnTo>
                <a:lnTo>
                  <a:pt x="100831" y="287816"/>
                </a:lnTo>
                <a:lnTo>
                  <a:pt x="88707" y="297617"/>
                </a:lnTo>
                <a:lnTo>
                  <a:pt x="88506" y="299215"/>
                </a:lnTo>
                <a:lnTo>
                  <a:pt x="89166" y="301074"/>
                </a:lnTo>
                <a:lnTo>
                  <a:pt x="92015" y="305256"/>
                </a:lnTo>
                <a:lnTo>
                  <a:pt x="95928" y="309761"/>
                </a:lnTo>
                <a:lnTo>
                  <a:pt x="98082" y="311279"/>
                </a:lnTo>
                <a:lnTo>
                  <a:pt x="105127" y="313717"/>
                </a:lnTo>
                <a:lnTo>
                  <a:pt x="107154" y="3143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06"/>
          <p:cNvSpPr/>
          <p:nvPr/>
        </p:nvSpPr>
        <p:spPr>
          <a:xfrm>
            <a:off x="1707356" y="2443162"/>
            <a:ext cx="242888" cy="142876"/>
          </a:xfrm>
          <a:custGeom>
            <a:avLst/>
            <a:gdLst/>
            <a:ahLst/>
            <a:cxnLst/>
            <a:rect l="0" t="0" r="0" b="0"/>
            <a:pathLst>
              <a:path w="242888" h="142876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8069" y="4910"/>
                </a:lnTo>
                <a:lnTo>
                  <a:pt x="14434" y="6151"/>
                </a:lnTo>
                <a:lnTo>
                  <a:pt x="18354" y="6482"/>
                </a:lnTo>
                <a:lnTo>
                  <a:pt x="22555" y="6702"/>
                </a:lnTo>
                <a:lnTo>
                  <a:pt x="26942" y="6850"/>
                </a:lnTo>
                <a:lnTo>
                  <a:pt x="30662" y="7741"/>
                </a:lnTo>
                <a:lnTo>
                  <a:pt x="39688" y="11995"/>
                </a:lnTo>
                <a:lnTo>
                  <a:pt x="44891" y="13269"/>
                </a:lnTo>
                <a:lnTo>
                  <a:pt x="51966" y="15951"/>
                </a:lnTo>
                <a:lnTo>
                  <a:pt x="56075" y="17778"/>
                </a:lnTo>
                <a:lnTo>
                  <a:pt x="64874" y="21924"/>
                </a:lnTo>
                <a:lnTo>
                  <a:pt x="169069" y="73819"/>
                </a:lnTo>
                <a:lnTo>
                  <a:pt x="173037" y="76994"/>
                </a:lnTo>
                <a:lnTo>
                  <a:pt x="176477" y="80698"/>
                </a:lnTo>
                <a:lnTo>
                  <a:pt x="179564" y="84755"/>
                </a:lnTo>
                <a:lnTo>
                  <a:pt x="183209" y="88253"/>
                </a:lnTo>
                <a:lnTo>
                  <a:pt x="187227" y="91379"/>
                </a:lnTo>
                <a:lnTo>
                  <a:pt x="191493" y="94257"/>
                </a:lnTo>
                <a:lnTo>
                  <a:pt x="195924" y="96969"/>
                </a:lnTo>
                <a:lnTo>
                  <a:pt x="200466" y="99571"/>
                </a:lnTo>
                <a:lnTo>
                  <a:pt x="205081" y="102100"/>
                </a:lnTo>
                <a:lnTo>
                  <a:pt x="208952" y="104579"/>
                </a:lnTo>
                <a:lnTo>
                  <a:pt x="212326" y="107025"/>
                </a:lnTo>
                <a:lnTo>
                  <a:pt x="215370" y="109450"/>
                </a:lnTo>
                <a:lnTo>
                  <a:pt x="218986" y="111861"/>
                </a:lnTo>
                <a:lnTo>
                  <a:pt x="222984" y="114261"/>
                </a:lnTo>
                <a:lnTo>
                  <a:pt x="227237" y="116655"/>
                </a:lnTo>
                <a:lnTo>
                  <a:pt x="226898" y="119045"/>
                </a:lnTo>
                <a:lnTo>
                  <a:pt x="223496" y="121433"/>
                </a:lnTo>
                <a:lnTo>
                  <a:pt x="218054" y="123817"/>
                </a:lnTo>
                <a:lnTo>
                  <a:pt x="216013" y="125407"/>
                </a:lnTo>
                <a:lnTo>
                  <a:pt x="216240" y="126467"/>
                </a:lnTo>
                <a:lnTo>
                  <a:pt x="217978" y="127174"/>
                </a:lnTo>
                <a:lnTo>
                  <a:pt x="219138" y="128439"/>
                </a:lnTo>
                <a:lnTo>
                  <a:pt x="219911" y="130076"/>
                </a:lnTo>
                <a:lnTo>
                  <a:pt x="220426" y="131961"/>
                </a:lnTo>
                <a:lnTo>
                  <a:pt x="221563" y="133218"/>
                </a:lnTo>
                <a:lnTo>
                  <a:pt x="223115" y="134056"/>
                </a:lnTo>
                <a:lnTo>
                  <a:pt x="226956" y="134987"/>
                </a:lnTo>
                <a:lnTo>
                  <a:pt x="231309" y="135400"/>
                </a:lnTo>
                <a:lnTo>
                  <a:pt x="232787" y="136304"/>
                </a:lnTo>
                <a:lnTo>
                  <a:pt x="233772" y="137701"/>
                </a:lnTo>
                <a:lnTo>
                  <a:pt x="234430" y="139426"/>
                </a:lnTo>
                <a:lnTo>
                  <a:pt x="235661" y="140576"/>
                </a:lnTo>
                <a:lnTo>
                  <a:pt x="237276" y="141342"/>
                </a:lnTo>
                <a:lnTo>
                  <a:pt x="242887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07"/>
          <p:cNvSpPr/>
          <p:nvPr/>
        </p:nvSpPr>
        <p:spPr>
          <a:xfrm>
            <a:off x="1757362" y="2414587"/>
            <a:ext cx="192882" cy="178595"/>
          </a:xfrm>
          <a:custGeom>
            <a:avLst/>
            <a:gdLst/>
            <a:ahLst/>
            <a:cxnLst/>
            <a:rect l="0" t="0" r="0" b="0"/>
            <a:pathLst>
              <a:path w="192882" h="178595">
                <a:moveTo>
                  <a:pt x="192881" y="0"/>
                </a:moveTo>
                <a:lnTo>
                  <a:pt x="186032" y="0"/>
                </a:lnTo>
                <a:lnTo>
                  <a:pt x="185825" y="3792"/>
                </a:lnTo>
                <a:lnTo>
                  <a:pt x="185002" y="5703"/>
                </a:lnTo>
                <a:lnTo>
                  <a:pt x="181971" y="9943"/>
                </a:lnTo>
                <a:lnTo>
                  <a:pt x="177978" y="14474"/>
                </a:lnTo>
                <a:lnTo>
                  <a:pt x="173558" y="19926"/>
                </a:lnTo>
                <a:lnTo>
                  <a:pt x="171267" y="23603"/>
                </a:lnTo>
                <a:lnTo>
                  <a:pt x="168947" y="27642"/>
                </a:lnTo>
                <a:lnTo>
                  <a:pt x="166606" y="31128"/>
                </a:lnTo>
                <a:lnTo>
                  <a:pt x="164252" y="34246"/>
                </a:lnTo>
                <a:lnTo>
                  <a:pt x="161889" y="37118"/>
                </a:lnTo>
                <a:lnTo>
                  <a:pt x="158726" y="40620"/>
                </a:lnTo>
                <a:lnTo>
                  <a:pt x="150978" y="48745"/>
                </a:lnTo>
                <a:lnTo>
                  <a:pt x="147483" y="53134"/>
                </a:lnTo>
                <a:lnTo>
                  <a:pt x="144360" y="57648"/>
                </a:lnTo>
                <a:lnTo>
                  <a:pt x="141484" y="62244"/>
                </a:lnTo>
                <a:lnTo>
                  <a:pt x="137979" y="66896"/>
                </a:lnTo>
                <a:lnTo>
                  <a:pt x="134055" y="71585"/>
                </a:lnTo>
                <a:lnTo>
                  <a:pt x="129851" y="76298"/>
                </a:lnTo>
                <a:lnTo>
                  <a:pt x="125461" y="80234"/>
                </a:lnTo>
                <a:lnTo>
                  <a:pt x="120947" y="83652"/>
                </a:lnTo>
                <a:lnTo>
                  <a:pt x="116350" y="86724"/>
                </a:lnTo>
                <a:lnTo>
                  <a:pt x="112492" y="90360"/>
                </a:lnTo>
                <a:lnTo>
                  <a:pt x="109126" y="94371"/>
                </a:lnTo>
                <a:lnTo>
                  <a:pt x="106088" y="98633"/>
                </a:lnTo>
                <a:lnTo>
                  <a:pt x="103269" y="103062"/>
                </a:lnTo>
                <a:lnTo>
                  <a:pt x="100596" y="107601"/>
                </a:lnTo>
                <a:lnTo>
                  <a:pt x="98020" y="112216"/>
                </a:lnTo>
                <a:lnTo>
                  <a:pt x="94716" y="116879"/>
                </a:lnTo>
                <a:lnTo>
                  <a:pt x="90925" y="121576"/>
                </a:lnTo>
                <a:lnTo>
                  <a:pt x="86810" y="126294"/>
                </a:lnTo>
                <a:lnTo>
                  <a:pt x="82480" y="130234"/>
                </a:lnTo>
                <a:lnTo>
                  <a:pt x="78005" y="133654"/>
                </a:lnTo>
                <a:lnTo>
                  <a:pt x="73435" y="136728"/>
                </a:lnTo>
                <a:lnTo>
                  <a:pt x="67213" y="140364"/>
                </a:lnTo>
                <a:lnTo>
                  <a:pt x="59890" y="144376"/>
                </a:lnTo>
                <a:lnTo>
                  <a:pt x="51833" y="148638"/>
                </a:lnTo>
                <a:lnTo>
                  <a:pt x="45668" y="152273"/>
                </a:lnTo>
                <a:lnTo>
                  <a:pt x="40764" y="155491"/>
                </a:lnTo>
                <a:lnTo>
                  <a:pt x="36701" y="158429"/>
                </a:lnTo>
                <a:lnTo>
                  <a:pt x="33199" y="161182"/>
                </a:lnTo>
                <a:lnTo>
                  <a:pt x="27190" y="166357"/>
                </a:lnTo>
                <a:lnTo>
                  <a:pt x="21874" y="171303"/>
                </a:lnTo>
                <a:lnTo>
                  <a:pt x="19345" y="173733"/>
                </a:lnTo>
                <a:lnTo>
                  <a:pt x="16866" y="175353"/>
                </a:lnTo>
                <a:lnTo>
                  <a:pt x="11994" y="177154"/>
                </a:lnTo>
                <a:lnTo>
                  <a:pt x="7270" y="178556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08"/>
          <p:cNvSpPr/>
          <p:nvPr/>
        </p:nvSpPr>
        <p:spPr>
          <a:xfrm>
            <a:off x="2214562" y="2443162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21431"/>
                </a:moveTo>
                <a:lnTo>
                  <a:pt x="23849" y="21431"/>
                </a:lnTo>
                <a:lnTo>
                  <a:pt x="27012" y="20638"/>
                </a:lnTo>
                <a:lnTo>
                  <a:pt x="30708" y="19315"/>
                </a:lnTo>
                <a:lnTo>
                  <a:pt x="34760" y="17639"/>
                </a:lnTo>
                <a:lnTo>
                  <a:pt x="38254" y="16522"/>
                </a:lnTo>
                <a:lnTo>
                  <a:pt x="41378" y="15777"/>
                </a:lnTo>
                <a:lnTo>
                  <a:pt x="44254" y="15280"/>
                </a:lnTo>
                <a:lnTo>
                  <a:pt x="47759" y="14950"/>
                </a:lnTo>
                <a:lnTo>
                  <a:pt x="51683" y="14729"/>
                </a:lnTo>
                <a:lnTo>
                  <a:pt x="60277" y="14484"/>
                </a:lnTo>
                <a:lnTo>
                  <a:pt x="83442" y="14313"/>
                </a:lnTo>
                <a:lnTo>
                  <a:pt x="88965" y="13511"/>
                </a:lnTo>
                <a:lnTo>
                  <a:pt x="95029" y="12182"/>
                </a:lnTo>
                <a:lnTo>
                  <a:pt x="101453" y="10503"/>
                </a:lnTo>
                <a:lnTo>
                  <a:pt x="107323" y="9383"/>
                </a:lnTo>
                <a:lnTo>
                  <a:pt x="112823" y="8637"/>
                </a:lnTo>
                <a:lnTo>
                  <a:pt x="118078" y="8139"/>
                </a:lnTo>
                <a:lnTo>
                  <a:pt x="123169" y="7807"/>
                </a:lnTo>
                <a:lnTo>
                  <a:pt x="128150" y="7586"/>
                </a:lnTo>
                <a:lnTo>
                  <a:pt x="137918" y="7340"/>
                </a:lnTo>
                <a:lnTo>
                  <a:pt x="147551" y="7231"/>
                </a:lnTo>
                <a:lnTo>
                  <a:pt x="152342" y="6408"/>
                </a:lnTo>
                <a:lnTo>
                  <a:pt x="157124" y="5066"/>
                </a:lnTo>
                <a:lnTo>
                  <a:pt x="161899" y="3377"/>
                </a:lnTo>
                <a:lnTo>
                  <a:pt x="166671" y="2252"/>
                </a:lnTo>
                <a:lnTo>
                  <a:pt x="171439" y="1501"/>
                </a:lnTo>
                <a:lnTo>
                  <a:pt x="176205" y="1001"/>
                </a:lnTo>
                <a:lnTo>
                  <a:pt x="180970" y="667"/>
                </a:lnTo>
                <a:lnTo>
                  <a:pt x="185734" y="445"/>
                </a:lnTo>
                <a:lnTo>
                  <a:pt x="197907" y="132"/>
                </a:lnTo>
                <a:lnTo>
                  <a:pt x="227652" y="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709"/>
          <p:cNvSpPr/>
          <p:nvPr/>
        </p:nvSpPr>
        <p:spPr>
          <a:xfrm>
            <a:off x="2278856" y="2393156"/>
            <a:ext cx="53701" cy="178595"/>
          </a:xfrm>
          <a:custGeom>
            <a:avLst/>
            <a:gdLst/>
            <a:ahLst/>
            <a:cxnLst/>
            <a:rect l="0" t="0" r="0" b="0"/>
            <a:pathLst>
              <a:path w="53701" h="178595">
                <a:moveTo>
                  <a:pt x="0" y="0"/>
                </a:moveTo>
                <a:lnTo>
                  <a:pt x="0" y="30985"/>
                </a:lnTo>
                <a:lnTo>
                  <a:pt x="794" y="33357"/>
                </a:lnTo>
                <a:lnTo>
                  <a:pt x="2116" y="35731"/>
                </a:lnTo>
                <a:lnTo>
                  <a:pt x="3792" y="38108"/>
                </a:lnTo>
                <a:lnTo>
                  <a:pt x="4909" y="41281"/>
                </a:lnTo>
                <a:lnTo>
                  <a:pt x="5654" y="44983"/>
                </a:lnTo>
                <a:lnTo>
                  <a:pt x="6151" y="49038"/>
                </a:lnTo>
                <a:lnTo>
                  <a:pt x="6482" y="52536"/>
                </a:lnTo>
                <a:lnTo>
                  <a:pt x="6702" y="55661"/>
                </a:lnTo>
                <a:lnTo>
                  <a:pt x="6849" y="58539"/>
                </a:lnTo>
                <a:lnTo>
                  <a:pt x="7741" y="61251"/>
                </a:lnTo>
                <a:lnTo>
                  <a:pt x="9129" y="63852"/>
                </a:lnTo>
                <a:lnTo>
                  <a:pt x="10849" y="66381"/>
                </a:lnTo>
                <a:lnTo>
                  <a:pt x="11995" y="69654"/>
                </a:lnTo>
                <a:lnTo>
                  <a:pt x="12759" y="73423"/>
                </a:lnTo>
                <a:lnTo>
                  <a:pt x="13269" y="77524"/>
                </a:lnTo>
                <a:lnTo>
                  <a:pt x="13608" y="81051"/>
                </a:lnTo>
                <a:lnTo>
                  <a:pt x="13834" y="84197"/>
                </a:lnTo>
                <a:lnTo>
                  <a:pt x="13985" y="87087"/>
                </a:lnTo>
                <a:lnTo>
                  <a:pt x="14880" y="90602"/>
                </a:lnTo>
                <a:lnTo>
                  <a:pt x="16270" y="94532"/>
                </a:lnTo>
                <a:lnTo>
                  <a:pt x="17990" y="98740"/>
                </a:lnTo>
                <a:lnTo>
                  <a:pt x="19931" y="102339"/>
                </a:lnTo>
                <a:lnTo>
                  <a:pt x="22018" y="105532"/>
                </a:lnTo>
                <a:lnTo>
                  <a:pt x="24204" y="108455"/>
                </a:lnTo>
                <a:lnTo>
                  <a:pt x="26455" y="111991"/>
                </a:lnTo>
                <a:lnTo>
                  <a:pt x="28749" y="115935"/>
                </a:lnTo>
                <a:lnTo>
                  <a:pt x="31072" y="120153"/>
                </a:lnTo>
                <a:lnTo>
                  <a:pt x="33415" y="123758"/>
                </a:lnTo>
                <a:lnTo>
                  <a:pt x="35770" y="126955"/>
                </a:lnTo>
                <a:lnTo>
                  <a:pt x="38134" y="129881"/>
                </a:lnTo>
                <a:lnTo>
                  <a:pt x="39710" y="132624"/>
                </a:lnTo>
                <a:lnTo>
                  <a:pt x="40761" y="135248"/>
                </a:lnTo>
                <a:lnTo>
                  <a:pt x="41461" y="137790"/>
                </a:lnTo>
                <a:lnTo>
                  <a:pt x="42722" y="141073"/>
                </a:lnTo>
                <a:lnTo>
                  <a:pt x="44356" y="144848"/>
                </a:lnTo>
                <a:lnTo>
                  <a:pt x="48890" y="154730"/>
                </a:lnTo>
                <a:lnTo>
                  <a:pt x="49675" y="160234"/>
                </a:lnTo>
                <a:lnTo>
                  <a:pt x="50579" y="162385"/>
                </a:lnTo>
                <a:lnTo>
                  <a:pt x="51976" y="164613"/>
                </a:lnTo>
                <a:lnTo>
                  <a:pt x="53700" y="166892"/>
                </a:lnTo>
                <a:lnTo>
                  <a:pt x="50882" y="169205"/>
                </a:lnTo>
                <a:lnTo>
                  <a:pt x="45033" y="171541"/>
                </a:lnTo>
                <a:lnTo>
                  <a:pt x="21840" y="178471"/>
                </a:lnTo>
                <a:lnTo>
                  <a:pt x="22498" y="178512"/>
                </a:lnTo>
                <a:lnTo>
                  <a:pt x="28491" y="178593"/>
                </a:lnTo>
                <a:lnTo>
                  <a:pt x="21431" y="17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10"/>
          <p:cNvSpPr/>
          <p:nvPr/>
        </p:nvSpPr>
        <p:spPr>
          <a:xfrm>
            <a:off x="2621854" y="2296235"/>
            <a:ext cx="277400" cy="282659"/>
          </a:xfrm>
          <a:custGeom>
            <a:avLst/>
            <a:gdLst/>
            <a:ahLst/>
            <a:cxnLst/>
            <a:rect l="0" t="0" r="0" b="0"/>
            <a:pathLst>
              <a:path w="277400" h="282659">
                <a:moveTo>
                  <a:pt x="207071" y="61202"/>
                </a:moveTo>
                <a:lnTo>
                  <a:pt x="207071" y="57410"/>
                </a:lnTo>
                <a:lnTo>
                  <a:pt x="206277" y="56292"/>
                </a:lnTo>
                <a:lnTo>
                  <a:pt x="204954" y="55548"/>
                </a:lnTo>
                <a:lnTo>
                  <a:pt x="200920" y="54352"/>
                </a:lnTo>
                <a:lnTo>
                  <a:pt x="200589" y="53461"/>
                </a:lnTo>
                <a:lnTo>
                  <a:pt x="200221" y="50353"/>
                </a:lnTo>
                <a:lnTo>
                  <a:pt x="199329" y="48413"/>
                </a:lnTo>
                <a:lnTo>
                  <a:pt x="196222" y="44141"/>
                </a:lnTo>
                <a:lnTo>
                  <a:pt x="194282" y="42684"/>
                </a:lnTo>
                <a:lnTo>
                  <a:pt x="192195" y="41713"/>
                </a:lnTo>
                <a:lnTo>
                  <a:pt x="190010" y="41066"/>
                </a:lnTo>
                <a:lnTo>
                  <a:pt x="188553" y="39840"/>
                </a:lnTo>
                <a:lnTo>
                  <a:pt x="187582" y="38230"/>
                </a:lnTo>
                <a:lnTo>
                  <a:pt x="186934" y="36362"/>
                </a:lnTo>
                <a:lnTo>
                  <a:pt x="184915" y="35117"/>
                </a:lnTo>
                <a:lnTo>
                  <a:pt x="178438" y="33734"/>
                </a:lnTo>
                <a:lnTo>
                  <a:pt x="176076" y="32571"/>
                </a:lnTo>
                <a:lnTo>
                  <a:pt x="174501" y="31002"/>
                </a:lnTo>
                <a:lnTo>
                  <a:pt x="171958" y="27142"/>
                </a:lnTo>
                <a:lnTo>
                  <a:pt x="168181" y="22781"/>
                </a:lnTo>
                <a:lnTo>
                  <a:pt x="166063" y="21301"/>
                </a:lnTo>
                <a:lnTo>
                  <a:pt x="154844" y="16808"/>
                </a:lnTo>
                <a:lnTo>
                  <a:pt x="147346" y="13690"/>
                </a:lnTo>
                <a:lnTo>
                  <a:pt x="141368" y="12304"/>
                </a:lnTo>
                <a:lnTo>
                  <a:pt x="133949" y="9572"/>
                </a:lnTo>
                <a:lnTo>
                  <a:pt x="125360" y="6505"/>
                </a:lnTo>
                <a:lnTo>
                  <a:pt x="120846" y="5688"/>
                </a:lnTo>
                <a:lnTo>
                  <a:pt x="112393" y="4779"/>
                </a:lnTo>
                <a:lnTo>
                  <a:pt x="105989" y="4375"/>
                </a:lnTo>
                <a:lnTo>
                  <a:pt x="103171" y="3474"/>
                </a:lnTo>
                <a:lnTo>
                  <a:pt x="97922" y="355"/>
                </a:lnTo>
                <a:lnTo>
                  <a:pt x="94617" y="0"/>
                </a:lnTo>
                <a:lnTo>
                  <a:pt x="86712" y="1722"/>
                </a:lnTo>
                <a:lnTo>
                  <a:pt x="80024" y="3016"/>
                </a:lnTo>
                <a:lnTo>
                  <a:pt x="73612" y="3592"/>
                </a:lnTo>
                <a:lnTo>
                  <a:pt x="65470" y="3848"/>
                </a:lnTo>
                <a:lnTo>
                  <a:pt x="61870" y="4710"/>
                </a:lnTo>
                <a:lnTo>
                  <a:pt x="55754" y="7784"/>
                </a:lnTo>
                <a:lnTo>
                  <a:pt x="48273" y="11796"/>
                </a:lnTo>
                <a:lnTo>
                  <a:pt x="40450" y="15431"/>
                </a:lnTo>
                <a:lnTo>
                  <a:pt x="34328" y="17047"/>
                </a:lnTo>
                <a:lnTo>
                  <a:pt x="28960" y="19882"/>
                </a:lnTo>
                <a:lnTo>
                  <a:pt x="21476" y="25940"/>
                </a:lnTo>
                <a:lnTo>
                  <a:pt x="14232" y="32762"/>
                </a:lnTo>
                <a:lnTo>
                  <a:pt x="11836" y="35099"/>
                </a:lnTo>
                <a:lnTo>
                  <a:pt x="10239" y="37450"/>
                </a:lnTo>
                <a:lnTo>
                  <a:pt x="3674" y="53096"/>
                </a:lnTo>
                <a:lnTo>
                  <a:pt x="1578" y="59716"/>
                </a:lnTo>
                <a:lnTo>
                  <a:pt x="399" y="67906"/>
                </a:lnTo>
                <a:lnTo>
                  <a:pt x="123" y="73706"/>
                </a:lnTo>
                <a:lnTo>
                  <a:pt x="0" y="81576"/>
                </a:lnTo>
                <a:lnTo>
                  <a:pt x="761" y="85103"/>
                </a:lnTo>
                <a:lnTo>
                  <a:pt x="4831" y="93860"/>
                </a:lnTo>
                <a:lnTo>
                  <a:pt x="7183" y="102276"/>
                </a:lnTo>
                <a:lnTo>
                  <a:pt x="10546" y="110149"/>
                </a:lnTo>
                <a:lnTo>
                  <a:pt x="14687" y="116823"/>
                </a:lnTo>
                <a:lnTo>
                  <a:pt x="16902" y="119714"/>
                </a:lnTo>
                <a:lnTo>
                  <a:pt x="19173" y="121641"/>
                </a:lnTo>
                <a:lnTo>
                  <a:pt x="21481" y="122926"/>
                </a:lnTo>
                <a:lnTo>
                  <a:pt x="23813" y="123783"/>
                </a:lnTo>
                <a:lnTo>
                  <a:pt x="28521" y="126851"/>
                </a:lnTo>
                <a:lnTo>
                  <a:pt x="35634" y="133041"/>
                </a:lnTo>
                <a:lnTo>
                  <a:pt x="38010" y="135289"/>
                </a:lnTo>
                <a:lnTo>
                  <a:pt x="41183" y="136787"/>
                </a:lnTo>
                <a:lnTo>
                  <a:pt x="48940" y="138451"/>
                </a:lnTo>
                <a:lnTo>
                  <a:pt x="55563" y="139191"/>
                </a:lnTo>
                <a:lnTo>
                  <a:pt x="61946" y="139520"/>
                </a:lnTo>
                <a:lnTo>
                  <a:pt x="74465" y="139705"/>
                </a:lnTo>
                <a:lnTo>
                  <a:pt x="83576" y="139749"/>
                </a:lnTo>
                <a:lnTo>
                  <a:pt x="87435" y="138966"/>
                </a:lnTo>
                <a:lnTo>
                  <a:pt x="93839" y="135981"/>
                </a:lnTo>
                <a:lnTo>
                  <a:pt x="101447" y="134125"/>
                </a:lnTo>
                <a:lnTo>
                  <a:pt x="105699" y="133630"/>
                </a:lnTo>
                <a:lnTo>
                  <a:pt x="110121" y="132506"/>
                </a:lnTo>
                <a:lnTo>
                  <a:pt x="114656" y="130963"/>
                </a:lnTo>
                <a:lnTo>
                  <a:pt x="123135" y="127132"/>
                </a:lnTo>
                <a:lnTo>
                  <a:pt x="129549" y="122784"/>
                </a:lnTo>
                <a:lnTo>
                  <a:pt x="137162" y="116088"/>
                </a:lnTo>
                <a:lnTo>
                  <a:pt x="148257" y="105510"/>
                </a:lnTo>
                <a:lnTo>
                  <a:pt x="159117" y="94825"/>
                </a:lnTo>
                <a:lnTo>
                  <a:pt x="164062" y="87787"/>
                </a:lnTo>
                <a:lnTo>
                  <a:pt x="168906" y="80162"/>
                </a:lnTo>
                <a:lnTo>
                  <a:pt x="176095" y="71406"/>
                </a:lnTo>
                <a:lnTo>
                  <a:pt x="183252" y="63784"/>
                </a:lnTo>
                <a:lnTo>
                  <a:pt x="188018" y="58910"/>
                </a:lnTo>
                <a:lnTo>
                  <a:pt x="189606" y="56499"/>
                </a:lnTo>
                <a:lnTo>
                  <a:pt x="191371" y="51704"/>
                </a:lnTo>
                <a:lnTo>
                  <a:pt x="192365" y="44541"/>
                </a:lnTo>
                <a:lnTo>
                  <a:pt x="192700" y="35804"/>
                </a:lnTo>
                <a:lnTo>
                  <a:pt x="192783" y="32630"/>
                </a:lnTo>
                <a:lnTo>
                  <a:pt x="192783" y="36420"/>
                </a:lnTo>
                <a:lnTo>
                  <a:pt x="193577" y="38331"/>
                </a:lnTo>
                <a:lnTo>
                  <a:pt x="197693" y="44812"/>
                </a:lnTo>
                <a:lnTo>
                  <a:pt x="198934" y="49420"/>
                </a:lnTo>
                <a:lnTo>
                  <a:pt x="199633" y="56476"/>
                </a:lnTo>
                <a:lnTo>
                  <a:pt x="201913" y="63335"/>
                </a:lnTo>
                <a:lnTo>
                  <a:pt x="205572" y="70881"/>
                </a:lnTo>
                <a:lnTo>
                  <a:pt x="209844" y="76881"/>
                </a:lnTo>
                <a:lnTo>
                  <a:pt x="214389" y="84310"/>
                </a:lnTo>
                <a:lnTo>
                  <a:pt x="216712" y="88514"/>
                </a:lnTo>
                <a:lnTo>
                  <a:pt x="218261" y="92904"/>
                </a:lnTo>
                <a:lnTo>
                  <a:pt x="219293" y="97418"/>
                </a:lnTo>
                <a:lnTo>
                  <a:pt x="219981" y="102015"/>
                </a:lnTo>
                <a:lnTo>
                  <a:pt x="221234" y="106667"/>
                </a:lnTo>
                <a:lnTo>
                  <a:pt x="222863" y="111355"/>
                </a:lnTo>
                <a:lnTo>
                  <a:pt x="224742" y="116069"/>
                </a:lnTo>
                <a:lnTo>
                  <a:pt x="226789" y="120799"/>
                </a:lnTo>
                <a:lnTo>
                  <a:pt x="231180" y="130287"/>
                </a:lnTo>
                <a:lnTo>
                  <a:pt x="232669" y="135040"/>
                </a:lnTo>
                <a:lnTo>
                  <a:pt x="233661" y="139796"/>
                </a:lnTo>
                <a:lnTo>
                  <a:pt x="234322" y="144554"/>
                </a:lnTo>
                <a:lnTo>
                  <a:pt x="235557" y="149314"/>
                </a:lnTo>
                <a:lnTo>
                  <a:pt x="237174" y="154075"/>
                </a:lnTo>
                <a:lnTo>
                  <a:pt x="239046" y="158836"/>
                </a:lnTo>
                <a:lnTo>
                  <a:pt x="241087" y="163597"/>
                </a:lnTo>
                <a:lnTo>
                  <a:pt x="245472" y="173122"/>
                </a:lnTo>
                <a:lnTo>
                  <a:pt x="252404" y="187409"/>
                </a:lnTo>
                <a:lnTo>
                  <a:pt x="253961" y="192171"/>
                </a:lnTo>
                <a:lnTo>
                  <a:pt x="255000" y="196933"/>
                </a:lnTo>
                <a:lnTo>
                  <a:pt x="255692" y="201696"/>
                </a:lnTo>
                <a:lnTo>
                  <a:pt x="256947" y="206458"/>
                </a:lnTo>
                <a:lnTo>
                  <a:pt x="258578" y="211221"/>
                </a:lnTo>
                <a:lnTo>
                  <a:pt x="260459" y="215983"/>
                </a:lnTo>
                <a:lnTo>
                  <a:pt x="262506" y="220746"/>
                </a:lnTo>
                <a:lnTo>
                  <a:pt x="266898" y="230271"/>
                </a:lnTo>
                <a:lnTo>
                  <a:pt x="268387" y="235033"/>
                </a:lnTo>
                <a:lnTo>
                  <a:pt x="269379" y="239796"/>
                </a:lnTo>
                <a:lnTo>
                  <a:pt x="270041" y="244558"/>
                </a:lnTo>
                <a:lnTo>
                  <a:pt x="272893" y="251967"/>
                </a:lnTo>
                <a:lnTo>
                  <a:pt x="276012" y="257905"/>
                </a:lnTo>
                <a:lnTo>
                  <a:pt x="277399" y="263190"/>
                </a:lnTo>
                <a:lnTo>
                  <a:pt x="273800" y="265711"/>
                </a:lnTo>
                <a:lnTo>
                  <a:pt x="267432" y="268185"/>
                </a:lnTo>
                <a:lnTo>
                  <a:pt x="259218" y="270628"/>
                </a:lnTo>
                <a:lnTo>
                  <a:pt x="253741" y="273051"/>
                </a:lnTo>
                <a:lnTo>
                  <a:pt x="250091" y="275459"/>
                </a:lnTo>
                <a:lnTo>
                  <a:pt x="247657" y="277859"/>
                </a:lnTo>
                <a:lnTo>
                  <a:pt x="246828" y="279459"/>
                </a:lnTo>
                <a:lnTo>
                  <a:pt x="247069" y="280525"/>
                </a:lnTo>
                <a:lnTo>
                  <a:pt x="249933" y="2826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11"/>
          <p:cNvSpPr/>
          <p:nvPr/>
        </p:nvSpPr>
        <p:spPr>
          <a:xfrm>
            <a:off x="3264693" y="2428875"/>
            <a:ext cx="257176" cy="21432"/>
          </a:xfrm>
          <a:custGeom>
            <a:avLst/>
            <a:gdLst/>
            <a:ahLst/>
            <a:cxnLst/>
            <a:rect l="0" t="0" r="0" b="0"/>
            <a:pathLst>
              <a:path w="257176" h="21432">
                <a:moveTo>
                  <a:pt x="0" y="14287"/>
                </a:moveTo>
                <a:lnTo>
                  <a:pt x="0" y="20438"/>
                </a:lnTo>
                <a:lnTo>
                  <a:pt x="794" y="20769"/>
                </a:lnTo>
                <a:lnTo>
                  <a:pt x="7276" y="21373"/>
                </a:lnTo>
                <a:lnTo>
                  <a:pt x="111928" y="21431"/>
                </a:lnTo>
                <a:lnTo>
                  <a:pt x="116687" y="20637"/>
                </a:lnTo>
                <a:lnTo>
                  <a:pt x="121448" y="19314"/>
                </a:lnTo>
                <a:lnTo>
                  <a:pt x="126209" y="17639"/>
                </a:lnTo>
                <a:lnTo>
                  <a:pt x="130971" y="16521"/>
                </a:lnTo>
                <a:lnTo>
                  <a:pt x="135733" y="15776"/>
                </a:lnTo>
                <a:lnTo>
                  <a:pt x="140495" y="15280"/>
                </a:lnTo>
                <a:lnTo>
                  <a:pt x="145257" y="14949"/>
                </a:lnTo>
                <a:lnTo>
                  <a:pt x="150019" y="14728"/>
                </a:lnTo>
                <a:lnTo>
                  <a:pt x="159544" y="14483"/>
                </a:lnTo>
                <a:lnTo>
                  <a:pt x="193852" y="14295"/>
                </a:lnTo>
                <a:lnTo>
                  <a:pt x="197497" y="13498"/>
                </a:lnTo>
                <a:lnTo>
                  <a:pt x="201515" y="12174"/>
                </a:lnTo>
                <a:lnTo>
                  <a:pt x="205781" y="10497"/>
                </a:lnTo>
                <a:lnTo>
                  <a:pt x="209418" y="9379"/>
                </a:lnTo>
                <a:lnTo>
                  <a:pt x="212637" y="8634"/>
                </a:lnTo>
                <a:lnTo>
                  <a:pt x="215577" y="8137"/>
                </a:lnTo>
                <a:lnTo>
                  <a:pt x="220960" y="7585"/>
                </a:lnTo>
                <a:lnTo>
                  <a:pt x="228453" y="7274"/>
                </a:lnTo>
                <a:lnTo>
                  <a:pt x="235578" y="7160"/>
                </a:lnTo>
                <a:lnTo>
                  <a:pt x="239110" y="7151"/>
                </a:lnTo>
                <a:lnTo>
                  <a:pt x="240369" y="6355"/>
                </a:lnTo>
                <a:lnTo>
                  <a:pt x="241209" y="5030"/>
                </a:lnTo>
                <a:lnTo>
                  <a:pt x="241768" y="3353"/>
                </a:lnTo>
                <a:lnTo>
                  <a:pt x="242935" y="2235"/>
                </a:lnTo>
                <a:lnTo>
                  <a:pt x="244507" y="1490"/>
                </a:lnTo>
                <a:lnTo>
                  <a:pt x="246348" y="993"/>
                </a:lnTo>
                <a:lnTo>
                  <a:pt x="250511" y="44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12"/>
          <p:cNvSpPr/>
          <p:nvPr/>
        </p:nvSpPr>
        <p:spPr>
          <a:xfrm>
            <a:off x="3736181" y="2278856"/>
            <a:ext cx="42863" cy="235745"/>
          </a:xfrm>
          <a:custGeom>
            <a:avLst/>
            <a:gdLst/>
            <a:ahLst/>
            <a:cxnLst/>
            <a:rect l="0" t="0" r="0" b="0"/>
            <a:pathLst>
              <a:path w="42863" h="23574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7275" y="12651"/>
                </a:lnTo>
                <a:lnTo>
                  <a:pt x="8819" y="14784"/>
                </a:lnTo>
                <a:lnTo>
                  <a:pt x="10642" y="16999"/>
                </a:lnTo>
                <a:lnTo>
                  <a:pt x="11857" y="20064"/>
                </a:lnTo>
                <a:lnTo>
                  <a:pt x="12667" y="23695"/>
                </a:lnTo>
                <a:lnTo>
                  <a:pt x="13207" y="27703"/>
                </a:lnTo>
                <a:lnTo>
                  <a:pt x="13807" y="34273"/>
                </a:lnTo>
                <a:lnTo>
                  <a:pt x="13967" y="37136"/>
                </a:lnTo>
                <a:lnTo>
                  <a:pt x="14867" y="40632"/>
                </a:lnTo>
                <a:lnTo>
                  <a:pt x="16262" y="44551"/>
                </a:lnTo>
                <a:lnTo>
                  <a:pt x="17985" y="48750"/>
                </a:lnTo>
                <a:lnTo>
                  <a:pt x="19133" y="53931"/>
                </a:lnTo>
                <a:lnTo>
                  <a:pt x="19900" y="59767"/>
                </a:lnTo>
                <a:lnTo>
                  <a:pt x="20410" y="66038"/>
                </a:lnTo>
                <a:lnTo>
                  <a:pt x="21544" y="71807"/>
                </a:lnTo>
                <a:lnTo>
                  <a:pt x="23094" y="77240"/>
                </a:lnTo>
                <a:lnTo>
                  <a:pt x="24921" y="82449"/>
                </a:lnTo>
                <a:lnTo>
                  <a:pt x="26139" y="88304"/>
                </a:lnTo>
                <a:lnTo>
                  <a:pt x="26950" y="94588"/>
                </a:lnTo>
                <a:lnTo>
                  <a:pt x="27492" y="101158"/>
                </a:lnTo>
                <a:lnTo>
                  <a:pt x="27853" y="107126"/>
                </a:lnTo>
                <a:lnTo>
                  <a:pt x="28254" y="117991"/>
                </a:lnTo>
                <a:lnTo>
                  <a:pt x="27567" y="123904"/>
                </a:lnTo>
                <a:lnTo>
                  <a:pt x="26316" y="130228"/>
                </a:lnTo>
                <a:lnTo>
                  <a:pt x="24688" y="136825"/>
                </a:lnTo>
                <a:lnTo>
                  <a:pt x="23602" y="142810"/>
                </a:lnTo>
                <a:lnTo>
                  <a:pt x="22878" y="148388"/>
                </a:lnTo>
                <a:lnTo>
                  <a:pt x="22396" y="153694"/>
                </a:lnTo>
                <a:lnTo>
                  <a:pt x="22074" y="158819"/>
                </a:lnTo>
                <a:lnTo>
                  <a:pt x="21717" y="168746"/>
                </a:lnTo>
                <a:lnTo>
                  <a:pt x="21515" y="183261"/>
                </a:lnTo>
                <a:lnTo>
                  <a:pt x="22281" y="187261"/>
                </a:lnTo>
                <a:lnTo>
                  <a:pt x="23586" y="190722"/>
                </a:lnTo>
                <a:lnTo>
                  <a:pt x="25249" y="193823"/>
                </a:lnTo>
                <a:lnTo>
                  <a:pt x="26357" y="197478"/>
                </a:lnTo>
                <a:lnTo>
                  <a:pt x="27097" y="201502"/>
                </a:lnTo>
                <a:lnTo>
                  <a:pt x="27590" y="205772"/>
                </a:lnTo>
                <a:lnTo>
                  <a:pt x="28137" y="212633"/>
                </a:lnTo>
                <a:lnTo>
                  <a:pt x="28283" y="215574"/>
                </a:lnTo>
                <a:lnTo>
                  <a:pt x="29174" y="218329"/>
                </a:lnTo>
                <a:lnTo>
                  <a:pt x="30562" y="220959"/>
                </a:lnTo>
                <a:lnTo>
                  <a:pt x="34700" y="227091"/>
                </a:lnTo>
                <a:lnTo>
                  <a:pt x="35266" y="230046"/>
                </a:lnTo>
                <a:lnTo>
                  <a:pt x="35417" y="231945"/>
                </a:lnTo>
                <a:lnTo>
                  <a:pt x="36311" y="233211"/>
                </a:lnTo>
                <a:lnTo>
                  <a:pt x="37701" y="234055"/>
                </a:lnTo>
                <a:lnTo>
                  <a:pt x="42862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13"/>
          <p:cNvSpPr/>
          <p:nvPr/>
        </p:nvSpPr>
        <p:spPr>
          <a:xfrm>
            <a:off x="3850489" y="2264568"/>
            <a:ext cx="221351" cy="242791"/>
          </a:xfrm>
          <a:custGeom>
            <a:avLst/>
            <a:gdLst/>
            <a:ahLst/>
            <a:cxnLst/>
            <a:rect l="0" t="0" r="0" b="0"/>
            <a:pathLst>
              <a:path w="221351" h="242791">
                <a:moveTo>
                  <a:pt x="49998" y="14288"/>
                </a:moveTo>
                <a:lnTo>
                  <a:pt x="49998" y="7438"/>
                </a:lnTo>
                <a:lnTo>
                  <a:pt x="46206" y="7231"/>
                </a:lnTo>
                <a:lnTo>
                  <a:pt x="45088" y="7996"/>
                </a:lnTo>
                <a:lnTo>
                  <a:pt x="44344" y="9299"/>
                </a:lnTo>
                <a:lnTo>
                  <a:pt x="43516" y="12865"/>
                </a:lnTo>
                <a:lnTo>
                  <a:pt x="43050" y="19334"/>
                </a:lnTo>
                <a:lnTo>
                  <a:pt x="42941" y="23939"/>
                </a:lnTo>
                <a:lnTo>
                  <a:pt x="42119" y="26278"/>
                </a:lnTo>
                <a:lnTo>
                  <a:pt x="39088" y="30994"/>
                </a:lnTo>
                <a:lnTo>
                  <a:pt x="32978" y="37852"/>
                </a:lnTo>
                <a:lnTo>
                  <a:pt x="29126" y="41904"/>
                </a:lnTo>
                <a:lnTo>
                  <a:pt x="25765" y="46192"/>
                </a:lnTo>
                <a:lnTo>
                  <a:pt x="22730" y="50639"/>
                </a:lnTo>
                <a:lnTo>
                  <a:pt x="19913" y="55190"/>
                </a:lnTo>
                <a:lnTo>
                  <a:pt x="18035" y="59812"/>
                </a:lnTo>
                <a:lnTo>
                  <a:pt x="16783" y="64481"/>
                </a:lnTo>
                <a:lnTo>
                  <a:pt x="15949" y="69181"/>
                </a:lnTo>
                <a:lnTo>
                  <a:pt x="14599" y="73902"/>
                </a:lnTo>
                <a:lnTo>
                  <a:pt x="12905" y="78637"/>
                </a:lnTo>
                <a:lnTo>
                  <a:pt x="10982" y="83381"/>
                </a:lnTo>
                <a:lnTo>
                  <a:pt x="9700" y="88131"/>
                </a:lnTo>
                <a:lnTo>
                  <a:pt x="8845" y="92886"/>
                </a:lnTo>
                <a:lnTo>
                  <a:pt x="8275" y="97643"/>
                </a:lnTo>
                <a:lnTo>
                  <a:pt x="7101" y="102401"/>
                </a:lnTo>
                <a:lnTo>
                  <a:pt x="5525" y="107162"/>
                </a:lnTo>
                <a:lnTo>
                  <a:pt x="3681" y="111922"/>
                </a:lnTo>
                <a:lnTo>
                  <a:pt x="1631" y="119329"/>
                </a:lnTo>
                <a:lnTo>
                  <a:pt x="720" y="126060"/>
                </a:lnTo>
                <a:lnTo>
                  <a:pt x="477" y="130078"/>
                </a:lnTo>
                <a:lnTo>
                  <a:pt x="208" y="138775"/>
                </a:lnTo>
                <a:lnTo>
                  <a:pt x="5" y="169372"/>
                </a:lnTo>
                <a:lnTo>
                  <a:pt x="0" y="172446"/>
                </a:lnTo>
                <a:lnTo>
                  <a:pt x="791" y="176083"/>
                </a:lnTo>
                <a:lnTo>
                  <a:pt x="2112" y="180095"/>
                </a:lnTo>
                <a:lnTo>
                  <a:pt x="3786" y="184357"/>
                </a:lnTo>
                <a:lnTo>
                  <a:pt x="5647" y="191210"/>
                </a:lnTo>
                <a:lnTo>
                  <a:pt x="6144" y="194148"/>
                </a:lnTo>
                <a:lnTo>
                  <a:pt x="8811" y="199530"/>
                </a:lnTo>
                <a:lnTo>
                  <a:pt x="14776" y="207022"/>
                </a:lnTo>
                <a:lnTo>
                  <a:pt x="21570" y="214269"/>
                </a:lnTo>
                <a:lnTo>
                  <a:pt x="23903" y="216665"/>
                </a:lnTo>
                <a:lnTo>
                  <a:pt x="30727" y="221444"/>
                </a:lnTo>
                <a:lnTo>
                  <a:pt x="34769" y="223829"/>
                </a:lnTo>
                <a:lnTo>
                  <a:pt x="41378" y="228597"/>
                </a:lnTo>
                <a:lnTo>
                  <a:pt x="44251" y="230979"/>
                </a:lnTo>
                <a:lnTo>
                  <a:pt x="49561" y="233626"/>
                </a:lnTo>
                <a:lnTo>
                  <a:pt x="55360" y="235597"/>
                </a:lnTo>
                <a:lnTo>
                  <a:pt x="59129" y="237233"/>
                </a:lnTo>
                <a:lnTo>
                  <a:pt x="63229" y="239118"/>
                </a:lnTo>
                <a:lnTo>
                  <a:pt x="69901" y="241212"/>
                </a:lnTo>
                <a:lnTo>
                  <a:pt x="76306" y="242143"/>
                </a:lnTo>
                <a:lnTo>
                  <a:pt x="80237" y="242391"/>
                </a:lnTo>
                <a:lnTo>
                  <a:pt x="88044" y="242667"/>
                </a:lnTo>
                <a:lnTo>
                  <a:pt x="94159" y="242790"/>
                </a:lnTo>
                <a:lnTo>
                  <a:pt x="97695" y="242029"/>
                </a:lnTo>
                <a:lnTo>
                  <a:pt x="101640" y="240727"/>
                </a:lnTo>
                <a:lnTo>
                  <a:pt x="105857" y="239066"/>
                </a:lnTo>
                <a:lnTo>
                  <a:pt x="110256" y="237959"/>
                </a:lnTo>
                <a:lnTo>
                  <a:pt x="114777" y="237221"/>
                </a:lnTo>
                <a:lnTo>
                  <a:pt x="119377" y="236728"/>
                </a:lnTo>
                <a:lnTo>
                  <a:pt x="124032" y="235607"/>
                </a:lnTo>
                <a:lnTo>
                  <a:pt x="128723" y="234065"/>
                </a:lnTo>
                <a:lnTo>
                  <a:pt x="133437" y="232243"/>
                </a:lnTo>
                <a:lnTo>
                  <a:pt x="137374" y="230235"/>
                </a:lnTo>
                <a:lnTo>
                  <a:pt x="143865" y="225887"/>
                </a:lnTo>
                <a:lnTo>
                  <a:pt x="147501" y="224411"/>
                </a:lnTo>
                <a:lnTo>
                  <a:pt x="151513" y="223426"/>
                </a:lnTo>
                <a:lnTo>
                  <a:pt x="155774" y="222769"/>
                </a:lnTo>
                <a:lnTo>
                  <a:pt x="160203" y="221538"/>
                </a:lnTo>
                <a:lnTo>
                  <a:pt x="164743" y="219923"/>
                </a:lnTo>
                <a:lnTo>
                  <a:pt x="169357" y="218053"/>
                </a:lnTo>
                <a:lnTo>
                  <a:pt x="173227" y="216013"/>
                </a:lnTo>
                <a:lnTo>
                  <a:pt x="179644" y="211629"/>
                </a:lnTo>
                <a:lnTo>
                  <a:pt x="185141" y="204918"/>
                </a:lnTo>
                <a:lnTo>
                  <a:pt x="190230" y="197437"/>
                </a:lnTo>
                <a:lnTo>
                  <a:pt x="195138" y="191467"/>
                </a:lnTo>
                <a:lnTo>
                  <a:pt x="199965" y="186167"/>
                </a:lnTo>
                <a:lnTo>
                  <a:pt x="204756" y="180373"/>
                </a:lnTo>
                <a:lnTo>
                  <a:pt x="207145" y="176605"/>
                </a:lnTo>
                <a:lnTo>
                  <a:pt x="209532" y="172505"/>
                </a:lnTo>
                <a:lnTo>
                  <a:pt x="211123" y="168185"/>
                </a:lnTo>
                <a:lnTo>
                  <a:pt x="212183" y="163717"/>
                </a:lnTo>
                <a:lnTo>
                  <a:pt x="212890" y="159151"/>
                </a:lnTo>
                <a:lnTo>
                  <a:pt x="214155" y="154520"/>
                </a:lnTo>
                <a:lnTo>
                  <a:pt x="215793" y="149844"/>
                </a:lnTo>
                <a:lnTo>
                  <a:pt x="217678" y="145140"/>
                </a:lnTo>
                <a:lnTo>
                  <a:pt x="218934" y="140416"/>
                </a:lnTo>
                <a:lnTo>
                  <a:pt x="219773" y="135680"/>
                </a:lnTo>
                <a:lnTo>
                  <a:pt x="220331" y="130935"/>
                </a:lnTo>
                <a:lnTo>
                  <a:pt x="220703" y="126184"/>
                </a:lnTo>
                <a:lnTo>
                  <a:pt x="220952" y="121429"/>
                </a:lnTo>
                <a:lnTo>
                  <a:pt x="221227" y="111912"/>
                </a:lnTo>
                <a:lnTo>
                  <a:pt x="221350" y="102391"/>
                </a:lnTo>
                <a:lnTo>
                  <a:pt x="220589" y="97630"/>
                </a:lnTo>
                <a:lnTo>
                  <a:pt x="219288" y="92868"/>
                </a:lnTo>
                <a:lnTo>
                  <a:pt x="217627" y="88106"/>
                </a:lnTo>
                <a:lnTo>
                  <a:pt x="215725" y="83343"/>
                </a:lnTo>
                <a:lnTo>
                  <a:pt x="213664" y="78581"/>
                </a:lnTo>
                <a:lnTo>
                  <a:pt x="211496" y="73819"/>
                </a:lnTo>
                <a:lnTo>
                  <a:pt x="209088" y="66411"/>
                </a:lnTo>
                <a:lnTo>
                  <a:pt x="208445" y="63324"/>
                </a:lnTo>
                <a:lnTo>
                  <a:pt x="206429" y="59679"/>
                </a:lnTo>
                <a:lnTo>
                  <a:pt x="203498" y="55661"/>
                </a:lnTo>
                <a:lnTo>
                  <a:pt x="199957" y="51395"/>
                </a:lnTo>
                <a:lnTo>
                  <a:pt x="193905" y="44538"/>
                </a:lnTo>
                <a:lnTo>
                  <a:pt x="188569" y="38845"/>
                </a:lnTo>
                <a:lnTo>
                  <a:pt x="183552" y="33669"/>
                </a:lnTo>
                <a:lnTo>
                  <a:pt x="180309" y="31177"/>
                </a:lnTo>
                <a:lnTo>
                  <a:pt x="176559" y="28722"/>
                </a:lnTo>
                <a:lnTo>
                  <a:pt x="172473" y="26292"/>
                </a:lnTo>
                <a:lnTo>
                  <a:pt x="165815" y="21475"/>
                </a:lnTo>
                <a:lnTo>
                  <a:pt x="159416" y="16688"/>
                </a:lnTo>
                <a:lnTo>
                  <a:pt x="155487" y="14301"/>
                </a:lnTo>
                <a:lnTo>
                  <a:pt x="151280" y="11915"/>
                </a:lnTo>
                <a:lnTo>
                  <a:pt x="144490" y="9265"/>
                </a:lnTo>
                <a:lnTo>
                  <a:pt x="141568" y="8558"/>
                </a:lnTo>
                <a:lnTo>
                  <a:pt x="136204" y="5656"/>
                </a:lnTo>
                <a:lnTo>
                  <a:pt x="133662" y="3771"/>
                </a:lnTo>
                <a:lnTo>
                  <a:pt x="128722" y="1676"/>
                </a:lnTo>
                <a:lnTo>
                  <a:pt x="123880" y="745"/>
                </a:lnTo>
                <a:lnTo>
                  <a:pt x="119082" y="331"/>
                </a:lnTo>
                <a:lnTo>
                  <a:pt x="114305" y="147"/>
                </a:lnTo>
                <a:lnTo>
                  <a:pt x="107297" y="20"/>
                </a:lnTo>
                <a:lnTo>
                  <a:pt x="1000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14"/>
          <p:cNvSpPr/>
          <p:nvPr/>
        </p:nvSpPr>
        <p:spPr>
          <a:xfrm>
            <a:off x="4150518" y="2314575"/>
            <a:ext cx="228601" cy="185738"/>
          </a:xfrm>
          <a:custGeom>
            <a:avLst/>
            <a:gdLst/>
            <a:ahLst/>
            <a:cxnLst/>
            <a:rect l="0" t="0" r="0" b="0"/>
            <a:pathLst>
              <a:path w="228601" h="185738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2651" y="6481"/>
                </a:lnTo>
                <a:lnTo>
                  <a:pt x="17000" y="6849"/>
                </a:lnTo>
                <a:lnTo>
                  <a:pt x="19271" y="7741"/>
                </a:lnTo>
                <a:lnTo>
                  <a:pt x="23911" y="10848"/>
                </a:lnTo>
                <a:lnTo>
                  <a:pt x="28619" y="14875"/>
                </a:lnTo>
                <a:lnTo>
                  <a:pt x="33357" y="19311"/>
                </a:lnTo>
                <a:lnTo>
                  <a:pt x="38109" y="23928"/>
                </a:lnTo>
                <a:lnTo>
                  <a:pt x="44984" y="28626"/>
                </a:lnTo>
                <a:lnTo>
                  <a:pt x="49039" y="30990"/>
                </a:lnTo>
                <a:lnTo>
                  <a:pt x="55662" y="35734"/>
                </a:lnTo>
                <a:lnTo>
                  <a:pt x="61252" y="40488"/>
                </a:lnTo>
                <a:lnTo>
                  <a:pt x="66381" y="45246"/>
                </a:lnTo>
                <a:lnTo>
                  <a:pt x="73424" y="50007"/>
                </a:lnTo>
                <a:lnTo>
                  <a:pt x="77524" y="52388"/>
                </a:lnTo>
                <a:lnTo>
                  <a:pt x="84197" y="57150"/>
                </a:lnTo>
                <a:lnTo>
                  <a:pt x="89809" y="61912"/>
                </a:lnTo>
                <a:lnTo>
                  <a:pt x="94948" y="66675"/>
                </a:lnTo>
                <a:lnTo>
                  <a:pt x="101995" y="71437"/>
                </a:lnTo>
                <a:lnTo>
                  <a:pt x="106097" y="73818"/>
                </a:lnTo>
                <a:lnTo>
                  <a:pt x="110419" y="76993"/>
                </a:lnTo>
                <a:lnTo>
                  <a:pt x="114887" y="80697"/>
                </a:lnTo>
                <a:lnTo>
                  <a:pt x="123293" y="88253"/>
                </a:lnTo>
                <a:lnTo>
                  <a:pt x="129674" y="94257"/>
                </a:lnTo>
                <a:lnTo>
                  <a:pt x="133280" y="96969"/>
                </a:lnTo>
                <a:lnTo>
                  <a:pt x="137273" y="99571"/>
                </a:lnTo>
                <a:lnTo>
                  <a:pt x="141521" y="102099"/>
                </a:lnTo>
                <a:lnTo>
                  <a:pt x="145148" y="105372"/>
                </a:lnTo>
                <a:lnTo>
                  <a:pt x="148359" y="109142"/>
                </a:lnTo>
                <a:lnTo>
                  <a:pt x="151293" y="113242"/>
                </a:lnTo>
                <a:lnTo>
                  <a:pt x="154837" y="116770"/>
                </a:lnTo>
                <a:lnTo>
                  <a:pt x="158788" y="119915"/>
                </a:lnTo>
                <a:lnTo>
                  <a:pt x="163009" y="122806"/>
                </a:lnTo>
                <a:lnTo>
                  <a:pt x="165823" y="125527"/>
                </a:lnTo>
                <a:lnTo>
                  <a:pt x="167698" y="128134"/>
                </a:lnTo>
                <a:lnTo>
                  <a:pt x="168949" y="130666"/>
                </a:lnTo>
                <a:lnTo>
                  <a:pt x="174572" y="135597"/>
                </a:lnTo>
                <a:lnTo>
                  <a:pt x="181569" y="140434"/>
                </a:lnTo>
                <a:lnTo>
                  <a:pt x="187324" y="145229"/>
                </a:lnTo>
                <a:lnTo>
                  <a:pt x="192528" y="150006"/>
                </a:lnTo>
                <a:lnTo>
                  <a:pt x="199921" y="157159"/>
                </a:lnTo>
                <a:lnTo>
                  <a:pt x="216688" y="173831"/>
                </a:lnTo>
                <a:lnTo>
                  <a:pt x="219071" y="175418"/>
                </a:lnTo>
                <a:lnTo>
                  <a:pt x="223836" y="177182"/>
                </a:lnTo>
                <a:lnTo>
                  <a:pt x="225424" y="178446"/>
                </a:lnTo>
                <a:lnTo>
                  <a:pt x="226483" y="180083"/>
                </a:lnTo>
                <a:lnTo>
                  <a:pt x="228600" y="18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715"/>
          <p:cNvSpPr/>
          <p:nvPr/>
        </p:nvSpPr>
        <p:spPr>
          <a:xfrm>
            <a:off x="4164806" y="2322012"/>
            <a:ext cx="192882" cy="171157"/>
          </a:xfrm>
          <a:custGeom>
            <a:avLst/>
            <a:gdLst/>
            <a:ahLst/>
            <a:cxnLst/>
            <a:rect l="0" t="0" r="0" b="0"/>
            <a:pathLst>
              <a:path w="192882" h="171157">
                <a:moveTo>
                  <a:pt x="192881" y="6850"/>
                </a:moveTo>
                <a:lnTo>
                  <a:pt x="186031" y="0"/>
                </a:lnTo>
                <a:lnTo>
                  <a:pt x="180886" y="4674"/>
                </a:lnTo>
                <a:lnTo>
                  <a:pt x="177685" y="7793"/>
                </a:lnTo>
                <a:lnTo>
                  <a:pt x="171311" y="14148"/>
                </a:lnTo>
                <a:lnTo>
                  <a:pt x="168182" y="18066"/>
                </a:lnTo>
                <a:lnTo>
                  <a:pt x="165303" y="22264"/>
                </a:lnTo>
                <a:lnTo>
                  <a:pt x="162589" y="26652"/>
                </a:lnTo>
                <a:lnTo>
                  <a:pt x="159193" y="31163"/>
                </a:lnTo>
                <a:lnTo>
                  <a:pt x="155341" y="35759"/>
                </a:lnTo>
                <a:lnTo>
                  <a:pt x="151186" y="40410"/>
                </a:lnTo>
                <a:lnTo>
                  <a:pt x="142335" y="49812"/>
                </a:lnTo>
                <a:lnTo>
                  <a:pt x="118198" y="74332"/>
                </a:lnTo>
                <a:lnTo>
                  <a:pt x="59617" y="132969"/>
                </a:lnTo>
                <a:lnTo>
                  <a:pt x="54826" y="136967"/>
                </a:lnTo>
                <a:lnTo>
                  <a:pt x="50044" y="140426"/>
                </a:lnTo>
                <a:lnTo>
                  <a:pt x="45269" y="143526"/>
                </a:lnTo>
                <a:lnTo>
                  <a:pt x="41292" y="147179"/>
                </a:lnTo>
                <a:lnTo>
                  <a:pt x="37847" y="151203"/>
                </a:lnTo>
                <a:lnTo>
                  <a:pt x="34756" y="155473"/>
                </a:lnTo>
                <a:lnTo>
                  <a:pt x="31108" y="159113"/>
                </a:lnTo>
                <a:lnTo>
                  <a:pt x="27089" y="162334"/>
                </a:lnTo>
                <a:lnTo>
                  <a:pt x="16816" y="169414"/>
                </a:lnTo>
                <a:lnTo>
                  <a:pt x="13294" y="170382"/>
                </a:lnTo>
                <a:lnTo>
                  <a:pt x="7504" y="171111"/>
                </a:lnTo>
                <a:lnTo>
                  <a:pt x="0" y="171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716"/>
          <p:cNvSpPr/>
          <p:nvPr/>
        </p:nvSpPr>
        <p:spPr>
          <a:xfrm>
            <a:off x="4564856" y="2393156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4784" y="2116"/>
                </a:lnTo>
                <a:lnTo>
                  <a:pt x="17000" y="3792"/>
                </a:lnTo>
                <a:lnTo>
                  <a:pt x="19271" y="4909"/>
                </a:lnTo>
                <a:lnTo>
                  <a:pt x="21578" y="5654"/>
                </a:lnTo>
                <a:lnTo>
                  <a:pt x="23911" y="6151"/>
                </a:lnTo>
                <a:lnTo>
                  <a:pt x="27053" y="6482"/>
                </a:lnTo>
                <a:lnTo>
                  <a:pt x="30735" y="6702"/>
                </a:lnTo>
                <a:lnTo>
                  <a:pt x="38266" y="6948"/>
                </a:lnTo>
                <a:lnTo>
                  <a:pt x="44259" y="7056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717"/>
          <p:cNvSpPr/>
          <p:nvPr/>
        </p:nvSpPr>
        <p:spPr>
          <a:xfrm>
            <a:off x="4900614" y="2228876"/>
            <a:ext cx="206747" cy="292866"/>
          </a:xfrm>
          <a:custGeom>
            <a:avLst/>
            <a:gdLst/>
            <a:ahLst/>
            <a:cxnLst/>
            <a:rect l="0" t="0" r="0" b="0"/>
            <a:pathLst>
              <a:path w="206747" h="292866">
                <a:moveTo>
                  <a:pt x="178592" y="28549"/>
                </a:moveTo>
                <a:lnTo>
                  <a:pt x="167743" y="28549"/>
                </a:lnTo>
                <a:lnTo>
                  <a:pt x="165803" y="27755"/>
                </a:lnTo>
                <a:lnTo>
                  <a:pt x="161531" y="24756"/>
                </a:lnTo>
                <a:lnTo>
                  <a:pt x="156986" y="22894"/>
                </a:lnTo>
                <a:lnTo>
                  <a:pt x="152320" y="22067"/>
                </a:lnTo>
                <a:lnTo>
                  <a:pt x="147601" y="21699"/>
                </a:lnTo>
                <a:lnTo>
                  <a:pt x="142858" y="21536"/>
                </a:lnTo>
                <a:lnTo>
                  <a:pt x="133345" y="21431"/>
                </a:lnTo>
                <a:lnTo>
                  <a:pt x="98622" y="21405"/>
                </a:lnTo>
                <a:lnTo>
                  <a:pt x="95910" y="20611"/>
                </a:lnTo>
                <a:lnTo>
                  <a:pt x="90780" y="17613"/>
                </a:lnTo>
                <a:lnTo>
                  <a:pt x="85854" y="15751"/>
                </a:lnTo>
                <a:lnTo>
                  <a:pt x="80225" y="14923"/>
                </a:lnTo>
                <a:lnTo>
                  <a:pt x="76501" y="14702"/>
                </a:lnTo>
                <a:lnTo>
                  <a:pt x="68924" y="14457"/>
                </a:lnTo>
                <a:lnTo>
                  <a:pt x="62911" y="14348"/>
                </a:lnTo>
                <a:lnTo>
                  <a:pt x="60196" y="13525"/>
                </a:lnTo>
                <a:lnTo>
                  <a:pt x="55063" y="10494"/>
                </a:lnTo>
                <a:lnTo>
                  <a:pt x="50136" y="8618"/>
                </a:lnTo>
                <a:lnTo>
                  <a:pt x="44507" y="7784"/>
                </a:lnTo>
                <a:lnTo>
                  <a:pt x="40783" y="7562"/>
                </a:lnTo>
                <a:lnTo>
                  <a:pt x="36713" y="7414"/>
                </a:lnTo>
                <a:lnTo>
                  <a:pt x="34000" y="6521"/>
                </a:lnTo>
                <a:lnTo>
                  <a:pt x="32191" y="5132"/>
                </a:lnTo>
                <a:lnTo>
                  <a:pt x="30985" y="3413"/>
                </a:lnTo>
                <a:lnTo>
                  <a:pt x="29388" y="2266"/>
                </a:lnTo>
                <a:lnTo>
                  <a:pt x="23237" y="427"/>
                </a:lnTo>
                <a:lnTo>
                  <a:pt x="21535" y="0"/>
                </a:lnTo>
                <a:lnTo>
                  <a:pt x="21461" y="3774"/>
                </a:lnTo>
                <a:lnTo>
                  <a:pt x="20656" y="4888"/>
                </a:lnTo>
                <a:lnTo>
                  <a:pt x="19327" y="5631"/>
                </a:lnTo>
                <a:lnTo>
                  <a:pt x="17647" y="6127"/>
                </a:lnTo>
                <a:lnTo>
                  <a:pt x="16526" y="7251"/>
                </a:lnTo>
                <a:lnTo>
                  <a:pt x="15779" y="8794"/>
                </a:lnTo>
                <a:lnTo>
                  <a:pt x="14949" y="12625"/>
                </a:lnTo>
                <a:lnTo>
                  <a:pt x="14417" y="21552"/>
                </a:lnTo>
                <a:lnTo>
                  <a:pt x="14373" y="23884"/>
                </a:lnTo>
                <a:lnTo>
                  <a:pt x="12208" y="30709"/>
                </a:lnTo>
                <a:lnTo>
                  <a:pt x="9394" y="38240"/>
                </a:lnTo>
                <a:lnTo>
                  <a:pt x="8142" y="44233"/>
                </a:lnTo>
                <a:lnTo>
                  <a:pt x="7809" y="48530"/>
                </a:lnTo>
                <a:lnTo>
                  <a:pt x="7587" y="53776"/>
                </a:lnTo>
                <a:lnTo>
                  <a:pt x="7274" y="70419"/>
                </a:lnTo>
                <a:lnTo>
                  <a:pt x="7168" y="90265"/>
                </a:lnTo>
                <a:lnTo>
                  <a:pt x="6366" y="95093"/>
                </a:lnTo>
                <a:lnTo>
                  <a:pt x="5036" y="99899"/>
                </a:lnTo>
                <a:lnTo>
                  <a:pt x="3357" y="104690"/>
                </a:lnTo>
                <a:lnTo>
                  <a:pt x="2237" y="109472"/>
                </a:lnTo>
                <a:lnTo>
                  <a:pt x="1491" y="114248"/>
                </a:lnTo>
                <a:lnTo>
                  <a:pt x="993" y="119019"/>
                </a:lnTo>
                <a:lnTo>
                  <a:pt x="662" y="124581"/>
                </a:lnTo>
                <a:lnTo>
                  <a:pt x="293" y="137111"/>
                </a:lnTo>
                <a:lnTo>
                  <a:pt x="57" y="153945"/>
                </a:lnTo>
                <a:lnTo>
                  <a:pt x="0" y="184384"/>
                </a:lnTo>
                <a:lnTo>
                  <a:pt x="793" y="187208"/>
                </a:lnTo>
                <a:lnTo>
                  <a:pt x="2116" y="189090"/>
                </a:lnTo>
                <a:lnTo>
                  <a:pt x="3791" y="190345"/>
                </a:lnTo>
                <a:lnTo>
                  <a:pt x="4908" y="191975"/>
                </a:lnTo>
                <a:lnTo>
                  <a:pt x="6848" y="198785"/>
                </a:lnTo>
                <a:lnTo>
                  <a:pt x="13267" y="206043"/>
                </a:lnTo>
                <a:lnTo>
                  <a:pt x="13606" y="205616"/>
                </a:lnTo>
                <a:lnTo>
                  <a:pt x="13984" y="203024"/>
                </a:lnTo>
                <a:lnTo>
                  <a:pt x="14878" y="202015"/>
                </a:lnTo>
                <a:lnTo>
                  <a:pt x="16268" y="201343"/>
                </a:lnTo>
                <a:lnTo>
                  <a:pt x="17989" y="200895"/>
                </a:lnTo>
                <a:lnTo>
                  <a:pt x="22016" y="198280"/>
                </a:lnTo>
                <a:lnTo>
                  <a:pt x="24202" y="196472"/>
                </a:lnTo>
                <a:lnTo>
                  <a:pt x="26453" y="195266"/>
                </a:lnTo>
                <a:lnTo>
                  <a:pt x="31070" y="193926"/>
                </a:lnTo>
                <a:lnTo>
                  <a:pt x="33413" y="191982"/>
                </a:lnTo>
                <a:lnTo>
                  <a:pt x="38132" y="185588"/>
                </a:lnTo>
                <a:lnTo>
                  <a:pt x="41296" y="183248"/>
                </a:lnTo>
                <a:lnTo>
                  <a:pt x="44993" y="181687"/>
                </a:lnTo>
                <a:lnTo>
                  <a:pt x="49045" y="180647"/>
                </a:lnTo>
                <a:lnTo>
                  <a:pt x="52539" y="179160"/>
                </a:lnTo>
                <a:lnTo>
                  <a:pt x="58539" y="175391"/>
                </a:lnTo>
                <a:lnTo>
                  <a:pt x="62838" y="173275"/>
                </a:lnTo>
                <a:lnTo>
                  <a:pt x="68085" y="171070"/>
                </a:lnTo>
                <a:lnTo>
                  <a:pt x="73964" y="168807"/>
                </a:lnTo>
                <a:lnTo>
                  <a:pt x="79472" y="167298"/>
                </a:lnTo>
                <a:lnTo>
                  <a:pt x="84731" y="166292"/>
                </a:lnTo>
                <a:lnTo>
                  <a:pt x="89824" y="165621"/>
                </a:lnTo>
                <a:lnTo>
                  <a:pt x="94807" y="164380"/>
                </a:lnTo>
                <a:lnTo>
                  <a:pt x="99717" y="162759"/>
                </a:lnTo>
                <a:lnTo>
                  <a:pt x="104577" y="160885"/>
                </a:lnTo>
                <a:lnTo>
                  <a:pt x="109405" y="159635"/>
                </a:lnTo>
                <a:lnTo>
                  <a:pt x="114211" y="158802"/>
                </a:lnTo>
                <a:lnTo>
                  <a:pt x="119002" y="158247"/>
                </a:lnTo>
                <a:lnTo>
                  <a:pt x="123785" y="157877"/>
                </a:lnTo>
                <a:lnTo>
                  <a:pt x="128560" y="157630"/>
                </a:lnTo>
                <a:lnTo>
                  <a:pt x="133331" y="157465"/>
                </a:lnTo>
                <a:lnTo>
                  <a:pt x="138099" y="158149"/>
                </a:lnTo>
                <a:lnTo>
                  <a:pt x="142866" y="159399"/>
                </a:lnTo>
                <a:lnTo>
                  <a:pt x="147630" y="161026"/>
                </a:lnTo>
                <a:lnTo>
                  <a:pt x="151601" y="162111"/>
                </a:lnTo>
                <a:lnTo>
                  <a:pt x="155041" y="162834"/>
                </a:lnTo>
                <a:lnTo>
                  <a:pt x="158129" y="163316"/>
                </a:lnTo>
                <a:lnTo>
                  <a:pt x="161775" y="164431"/>
                </a:lnTo>
                <a:lnTo>
                  <a:pt x="165793" y="165968"/>
                </a:lnTo>
                <a:lnTo>
                  <a:pt x="170059" y="167787"/>
                </a:lnTo>
                <a:lnTo>
                  <a:pt x="173697" y="168999"/>
                </a:lnTo>
                <a:lnTo>
                  <a:pt x="179856" y="170346"/>
                </a:lnTo>
                <a:lnTo>
                  <a:pt x="185239" y="173061"/>
                </a:lnTo>
                <a:lnTo>
                  <a:pt x="190277" y="176914"/>
                </a:lnTo>
                <a:lnTo>
                  <a:pt x="195163" y="181272"/>
                </a:lnTo>
                <a:lnTo>
                  <a:pt x="199980" y="187972"/>
                </a:lnTo>
                <a:lnTo>
                  <a:pt x="203972" y="195447"/>
                </a:lnTo>
                <a:lnTo>
                  <a:pt x="205747" y="201415"/>
                </a:lnTo>
                <a:lnTo>
                  <a:pt x="206746" y="209238"/>
                </a:lnTo>
                <a:lnTo>
                  <a:pt x="206092" y="211714"/>
                </a:lnTo>
                <a:lnTo>
                  <a:pt x="202174" y="219786"/>
                </a:lnTo>
                <a:lnTo>
                  <a:pt x="200979" y="227578"/>
                </a:lnTo>
                <a:lnTo>
                  <a:pt x="199866" y="231085"/>
                </a:lnTo>
                <a:lnTo>
                  <a:pt x="196514" y="237098"/>
                </a:lnTo>
                <a:lnTo>
                  <a:pt x="190262" y="242416"/>
                </a:lnTo>
                <a:lnTo>
                  <a:pt x="186371" y="244946"/>
                </a:lnTo>
                <a:lnTo>
                  <a:pt x="179933" y="249873"/>
                </a:lnTo>
                <a:lnTo>
                  <a:pt x="173632" y="254709"/>
                </a:lnTo>
                <a:lnTo>
                  <a:pt x="169729" y="257110"/>
                </a:lnTo>
                <a:lnTo>
                  <a:pt x="165539" y="259504"/>
                </a:lnTo>
                <a:lnTo>
                  <a:pt x="156651" y="264281"/>
                </a:lnTo>
                <a:lnTo>
                  <a:pt x="152058" y="266666"/>
                </a:lnTo>
                <a:lnTo>
                  <a:pt x="148203" y="269050"/>
                </a:lnTo>
                <a:lnTo>
                  <a:pt x="141802" y="273815"/>
                </a:lnTo>
                <a:lnTo>
                  <a:pt x="137397" y="276197"/>
                </a:lnTo>
                <a:lnTo>
                  <a:pt x="132078" y="278579"/>
                </a:lnTo>
                <a:lnTo>
                  <a:pt x="126152" y="280960"/>
                </a:lnTo>
                <a:lnTo>
                  <a:pt x="121406" y="282548"/>
                </a:lnTo>
                <a:lnTo>
                  <a:pt x="117450" y="283607"/>
                </a:lnTo>
                <a:lnTo>
                  <a:pt x="114018" y="284312"/>
                </a:lnTo>
                <a:lnTo>
                  <a:pt x="110143" y="285576"/>
                </a:lnTo>
                <a:lnTo>
                  <a:pt x="105971" y="287213"/>
                </a:lnTo>
                <a:lnTo>
                  <a:pt x="101603" y="289098"/>
                </a:lnTo>
                <a:lnTo>
                  <a:pt x="97104" y="290354"/>
                </a:lnTo>
                <a:lnTo>
                  <a:pt x="92516" y="291192"/>
                </a:lnTo>
                <a:lnTo>
                  <a:pt x="87871" y="291750"/>
                </a:lnTo>
                <a:lnTo>
                  <a:pt x="83186" y="292123"/>
                </a:lnTo>
                <a:lnTo>
                  <a:pt x="78475" y="292371"/>
                </a:lnTo>
                <a:lnTo>
                  <a:pt x="66378" y="292720"/>
                </a:lnTo>
                <a:lnTo>
                  <a:pt x="50187" y="292854"/>
                </a:lnTo>
                <a:lnTo>
                  <a:pt x="40516" y="292865"/>
                </a:lnTo>
                <a:lnTo>
                  <a:pt x="38916" y="292072"/>
                </a:lnTo>
                <a:lnTo>
                  <a:pt x="37850" y="290750"/>
                </a:lnTo>
                <a:lnTo>
                  <a:pt x="37139" y="289074"/>
                </a:lnTo>
                <a:lnTo>
                  <a:pt x="35871" y="287957"/>
                </a:lnTo>
                <a:lnTo>
                  <a:pt x="34232" y="287213"/>
                </a:lnTo>
                <a:lnTo>
                  <a:pt x="29691" y="286018"/>
                </a:lnTo>
                <a:lnTo>
                  <a:pt x="29318" y="285126"/>
                </a:lnTo>
                <a:lnTo>
                  <a:pt x="28573" y="27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718"/>
          <p:cNvSpPr/>
          <p:nvPr/>
        </p:nvSpPr>
        <p:spPr>
          <a:xfrm>
            <a:off x="5393531" y="2300295"/>
            <a:ext cx="271463" cy="21424"/>
          </a:xfrm>
          <a:custGeom>
            <a:avLst/>
            <a:gdLst/>
            <a:ahLst/>
            <a:cxnLst/>
            <a:rect l="0" t="0" r="0" b="0"/>
            <a:pathLst>
              <a:path w="271463" h="21424">
                <a:moveTo>
                  <a:pt x="0" y="21423"/>
                </a:moveTo>
                <a:lnTo>
                  <a:pt x="6849" y="14574"/>
                </a:lnTo>
                <a:lnTo>
                  <a:pt x="14641" y="14367"/>
                </a:lnTo>
                <a:lnTo>
                  <a:pt x="65383" y="14280"/>
                </a:lnTo>
                <a:lnTo>
                  <a:pt x="69782" y="13486"/>
                </a:lnTo>
                <a:lnTo>
                  <a:pt x="75096" y="12163"/>
                </a:lnTo>
                <a:lnTo>
                  <a:pt x="81020" y="10487"/>
                </a:lnTo>
                <a:lnTo>
                  <a:pt x="86557" y="9370"/>
                </a:lnTo>
                <a:lnTo>
                  <a:pt x="91836" y="8625"/>
                </a:lnTo>
                <a:lnTo>
                  <a:pt x="96943" y="8129"/>
                </a:lnTo>
                <a:lnTo>
                  <a:pt x="101935" y="7798"/>
                </a:lnTo>
                <a:lnTo>
                  <a:pt x="106850" y="7577"/>
                </a:lnTo>
                <a:lnTo>
                  <a:pt x="117339" y="7332"/>
                </a:lnTo>
                <a:lnTo>
                  <a:pt x="129938" y="7223"/>
                </a:lnTo>
                <a:lnTo>
                  <a:pt x="135838" y="6400"/>
                </a:lnTo>
                <a:lnTo>
                  <a:pt x="141359" y="5058"/>
                </a:lnTo>
                <a:lnTo>
                  <a:pt x="146627" y="3369"/>
                </a:lnTo>
                <a:lnTo>
                  <a:pt x="152520" y="2243"/>
                </a:lnTo>
                <a:lnTo>
                  <a:pt x="158830" y="1493"/>
                </a:lnTo>
                <a:lnTo>
                  <a:pt x="165418" y="993"/>
                </a:lnTo>
                <a:lnTo>
                  <a:pt x="172191" y="659"/>
                </a:lnTo>
                <a:lnTo>
                  <a:pt x="186067" y="288"/>
                </a:lnTo>
                <a:lnTo>
                  <a:pt x="223578" y="9"/>
                </a:lnTo>
                <a:lnTo>
                  <a:pt x="233247" y="0"/>
                </a:lnTo>
                <a:lnTo>
                  <a:pt x="238048" y="791"/>
                </a:lnTo>
                <a:lnTo>
                  <a:pt x="242836" y="2112"/>
                </a:lnTo>
                <a:lnTo>
                  <a:pt x="247616" y="3787"/>
                </a:lnTo>
                <a:lnTo>
                  <a:pt x="251596" y="4903"/>
                </a:lnTo>
                <a:lnTo>
                  <a:pt x="255043" y="5647"/>
                </a:lnTo>
                <a:lnTo>
                  <a:pt x="258135" y="6143"/>
                </a:lnTo>
                <a:lnTo>
                  <a:pt x="263687" y="6695"/>
                </a:lnTo>
                <a:lnTo>
                  <a:pt x="271462" y="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719"/>
          <p:cNvSpPr/>
          <p:nvPr/>
        </p:nvSpPr>
        <p:spPr>
          <a:xfrm>
            <a:off x="5429250" y="2407443"/>
            <a:ext cx="250032" cy="14289"/>
          </a:xfrm>
          <a:custGeom>
            <a:avLst/>
            <a:gdLst/>
            <a:ahLst/>
            <a:cxnLst/>
            <a:rect l="0" t="0" r="0" b="0"/>
            <a:pathLst>
              <a:path w="250032" h="14289">
                <a:moveTo>
                  <a:pt x="0" y="14288"/>
                </a:moveTo>
                <a:lnTo>
                  <a:pt x="0" y="10496"/>
                </a:lnTo>
                <a:lnTo>
                  <a:pt x="794" y="9378"/>
                </a:lnTo>
                <a:lnTo>
                  <a:pt x="2116" y="8633"/>
                </a:lnTo>
                <a:lnTo>
                  <a:pt x="3792" y="8137"/>
                </a:lnTo>
                <a:lnTo>
                  <a:pt x="6497" y="7806"/>
                </a:lnTo>
                <a:lnTo>
                  <a:pt x="13735" y="7438"/>
                </a:lnTo>
                <a:lnTo>
                  <a:pt x="26735" y="7231"/>
                </a:lnTo>
                <a:lnTo>
                  <a:pt x="31317" y="6408"/>
                </a:lnTo>
                <a:lnTo>
                  <a:pt x="35959" y="5066"/>
                </a:lnTo>
                <a:lnTo>
                  <a:pt x="40641" y="3377"/>
                </a:lnTo>
                <a:lnTo>
                  <a:pt x="46144" y="2252"/>
                </a:lnTo>
                <a:lnTo>
                  <a:pt x="52194" y="1501"/>
                </a:lnTo>
                <a:lnTo>
                  <a:pt x="58608" y="1001"/>
                </a:lnTo>
                <a:lnTo>
                  <a:pt x="64472" y="667"/>
                </a:lnTo>
                <a:lnTo>
                  <a:pt x="75221" y="297"/>
                </a:lnTo>
                <a:lnTo>
                  <a:pt x="107654" y="39"/>
                </a:lnTo>
                <a:lnTo>
                  <a:pt x="186820" y="0"/>
                </a:lnTo>
                <a:lnTo>
                  <a:pt x="192015" y="794"/>
                </a:lnTo>
                <a:lnTo>
                  <a:pt x="196272" y="2117"/>
                </a:lnTo>
                <a:lnTo>
                  <a:pt x="199905" y="3793"/>
                </a:lnTo>
                <a:lnTo>
                  <a:pt x="203913" y="4910"/>
                </a:lnTo>
                <a:lnTo>
                  <a:pt x="208173" y="5655"/>
                </a:lnTo>
                <a:lnTo>
                  <a:pt x="212600" y="6151"/>
                </a:lnTo>
                <a:lnTo>
                  <a:pt x="217140" y="6482"/>
                </a:lnTo>
                <a:lnTo>
                  <a:pt x="221753" y="6703"/>
                </a:lnTo>
                <a:lnTo>
                  <a:pt x="233715" y="7013"/>
                </a:lnTo>
                <a:lnTo>
                  <a:pt x="250031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720"/>
          <p:cNvSpPr/>
          <p:nvPr/>
        </p:nvSpPr>
        <p:spPr>
          <a:xfrm>
            <a:off x="2400300" y="2928937"/>
            <a:ext cx="214313" cy="50007"/>
          </a:xfrm>
          <a:custGeom>
            <a:avLst/>
            <a:gdLst/>
            <a:ahLst/>
            <a:cxnLst/>
            <a:rect l="0" t="0" r="0" b="0"/>
            <a:pathLst>
              <a:path w="214313" h="50007">
                <a:moveTo>
                  <a:pt x="0" y="50006"/>
                </a:moveTo>
                <a:lnTo>
                  <a:pt x="6150" y="50006"/>
                </a:lnTo>
                <a:lnTo>
                  <a:pt x="7275" y="49213"/>
                </a:lnTo>
                <a:lnTo>
                  <a:pt x="8819" y="47890"/>
                </a:lnTo>
                <a:lnTo>
                  <a:pt x="13207" y="43855"/>
                </a:lnTo>
                <a:lnTo>
                  <a:pt x="17759" y="39364"/>
                </a:lnTo>
                <a:lnTo>
                  <a:pt x="20571" y="38149"/>
                </a:lnTo>
                <a:lnTo>
                  <a:pt x="24032" y="37339"/>
                </a:lnTo>
                <a:lnTo>
                  <a:pt x="27928" y="36799"/>
                </a:lnTo>
                <a:lnTo>
                  <a:pt x="34372" y="36199"/>
                </a:lnTo>
                <a:lnTo>
                  <a:pt x="37202" y="36039"/>
                </a:lnTo>
                <a:lnTo>
                  <a:pt x="39883" y="35138"/>
                </a:lnTo>
                <a:lnTo>
                  <a:pt x="42463" y="33744"/>
                </a:lnTo>
                <a:lnTo>
                  <a:pt x="44977" y="32021"/>
                </a:lnTo>
                <a:lnTo>
                  <a:pt x="47447" y="30873"/>
                </a:lnTo>
                <a:lnTo>
                  <a:pt x="52308" y="29596"/>
                </a:lnTo>
                <a:lnTo>
                  <a:pt x="55509" y="29256"/>
                </a:lnTo>
                <a:lnTo>
                  <a:pt x="59231" y="29029"/>
                </a:lnTo>
                <a:lnTo>
                  <a:pt x="67600" y="28777"/>
                </a:lnTo>
                <a:lnTo>
                  <a:pt x="76611" y="28665"/>
                </a:lnTo>
                <a:lnTo>
                  <a:pt x="80442" y="27841"/>
                </a:lnTo>
                <a:lnTo>
                  <a:pt x="83791" y="26498"/>
                </a:lnTo>
                <a:lnTo>
                  <a:pt x="86816" y="24809"/>
                </a:lnTo>
                <a:lnTo>
                  <a:pt x="90421" y="23683"/>
                </a:lnTo>
                <a:lnTo>
                  <a:pt x="94412" y="22933"/>
                </a:lnTo>
                <a:lnTo>
                  <a:pt x="98660" y="22432"/>
                </a:lnTo>
                <a:lnTo>
                  <a:pt x="103079" y="22099"/>
                </a:lnTo>
                <a:lnTo>
                  <a:pt x="107613" y="21876"/>
                </a:lnTo>
                <a:lnTo>
                  <a:pt x="119462" y="21563"/>
                </a:lnTo>
                <a:lnTo>
                  <a:pt x="122504" y="21519"/>
                </a:lnTo>
                <a:lnTo>
                  <a:pt x="126119" y="20696"/>
                </a:lnTo>
                <a:lnTo>
                  <a:pt x="130117" y="19354"/>
                </a:lnTo>
                <a:lnTo>
                  <a:pt x="134369" y="17665"/>
                </a:lnTo>
                <a:lnTo>
                  <a:pt x="137998" y="16539"/>
                </a:lnTo>
                <a:lnTo>
                  <a:pt x="144147" y="15288"/>
                </a:lnTo>
                <a:lnTo>
                  <a:pt x="147691" y="14955"/>
                </a:lnTo>
                <a:lnTo>
                  <a:pt x="151642" y="14732"/>
                </a:lnTo>
                <a:lnTo>
                  <a:pt x="155863" y="14584"/>
                </a:lnTo>
                <a:lnTo>
                  <a:pt x="160265" y="13691"/>
                </a:lnTo>
                <a:lnTo>
                  <a:pt x="164787" y="12303"/>
                </a:lnTo>
                <a:lnTo>
                  <a:pt x="169389" y="10583"/>
                </a:lnTo>
                <a:lnTo>
                  <a:pt x="173251" y="9437"/>
                </a:lnTo>
                <a:lnTo>
                  <a:pt x="179658" y="8163"/>
                </a:lnTo>
                <a:lnTo>
                  <a:pt x="185152" y="7597"/>
                </a:lnTo>
                <a:lnTo>
                  <a:pt x="187728" y="7446"/>
                </a:lnTo>
                <a:lnTo>
                  <a:pt x="190240" y="6551"/>
                </a:lnTo>
                <a:lnTo>
                  <a:pt x="192708" y="5161"/>
                </a:lnTo>
                <a:lnTo>
                  <a:pt x="195147" y="3441"/>
                </a:lnTo>
                <a:lnTo>
                  <a:pt x="197566" y="2294"/>
                </a:lnTo>
                <a:lnTo>
                  <a:pt x="202372" y="1020"/>
                </a:lnTo>
                <a:lnTo>
                  <a:pt x="207153" y="453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21"/>
          <p:cNvSpPr/>
          <p:nvPr/>
        </p:nvSpPr>
        <p:spPr>
          <a:xfrm>
            <a:off x="2736056" y="2829012"/>
            <a:ext cx="207170" cy="121357"/>
          </a:xfrm>
          <a:custGeom>
            <a:avLst/>
            <a:gdLst/>
            <a:ahLst/>
            <a:cxnLst/>
            <a:rect l="0" t="0" r="0" b="0"/>
            <a:pathLst>
              <a:path w="207170" h="121357">
                <a:moveTo>
                  <a:pt x="0" y="7056"/>
                </a:moveTo>
                <a:lnTo>
                  <a:pt x="13699" y="207"/>
                </a:lnTo>
                <a:lnTo>
                  <a:pt x="17905" y="0"/>
                </a:lnTo>
                <a:lnTo>
                  <a:pt x="19874" y="764"/>
                </a:lnTo>
                <a:lnTo>
                  <a:pt x="24179" y="3731"/>
                </a:lnTo>
                <a:lnTo>
                  <a:pt x="27272" y="6071"/>
                </a:lnTo>
                <a:lnTo>
                  <a:pt x="30113" y="6618"/>
                </a:lnTo>
                <a:lnTo>
                  <a:pt x="31981" y="6764"/>
                </a:lnTo>
                <a:lnTo>
                  <a:pt x="33227" y="7655"/>
                </a:lnTo>
                <a:lnTo>
                  <a:pt x="34058" y="9043"/>
                </a:lnTo>
                <a:lnTo>
                  <a:pt x="34980" y="12702"/>
                </a:lnTo>
                <a:lnTo>
                  <a:pt x="35226" y="14789"/>
                </a:lnTo>
                <a:lnTo>
                  <a:pt x="35391" y="16974"/>
                </a:lnTo>
                <a:lnTo>
                  <a:pt x="35500" y="19224"/>
                </a:lnTo>
                <a:lnTo>
                  <a:pt x="35621" y="23841"/>
                </a:lnTo>
                <a:lnTo>
                  <a:pt x="36448" y="26184"/>
                </a:lnTo>
                <a:lnTo>
                  <a:pt x="37792" y="28539"/>
                </a:lnTo>
                <a:lnTo>
                  <a:pt x="39482" y="30903"/>
                </a:lnTo>
                <a:lnTo>
                  <a:pt x="40609" y="33273"/>
                </a:lnTo>
                <a:lnTo>
                  <a:pt x="41360" y="35647"/>
                </a:lnTo>
                <a:lnTo>
                  <a:pt x="41861" y="38023"/>
                </a:lnTo>
                <a:lnTo>
                  <a:pt x="41401" y="40401"/>
                </a:lnTo>
                <a:lnTo>
                  <a:pt x="40300" y="42780"/>
                </a:lnTo>
                <a:lnTo>
                  <a:pt x="38773" y="45159"/>
                </a:lnTo>
                <a:lnTo>
                  <a:pt x="37755" y="47540"/>
                </a:lnTo>
                <a:lnTo>
                  <a:pt x="37076" y="49920"/>
                </a:lnTo>
                <a:lnTo>
                  <a:pt x="36624" y="52301"/>
                </a:lnTo>
                <a:lnTo>
                  <a:pt x="36322" y="55476"/>
                </a:lnTo>
                <a:lnTo>
                  <a:pt x="36121" y="59180"/>
                </a:lnTo>
                <a:lnTo>
                  <a:pt x="35838" y="69861"/>
                </a:lnTo>
                <a:lnTo>
                  <a:pt x="35798" y="72738"/>
                </a:lnTo>
                <a:lnTo>
                  <a:pt x="34978" y="75451"/>
                </a:lnTo>
                <a:lnTo>
                  <a:pt x="33637" y="78052"/>
                </a:lnTo>
                <a:lnTo>
                  <a:pt x="31950" y="80581"/>
                </a:lnTo>
                <a:lnTo>
                  <a:pt x="30825" y="83060"/>
                </a:lnTo>
                <a:lnTo>
                  <a:pt x="30075" y="85507"/>
                </a:lnTo>
                <a:lnTo>
                  <a:pt x="29575" y="87932"/>
                </a:lnTo>
                <a:lnTo>
                  <a:pt x="29241" y="90342"/>
                </a:lnTo>
                <a:lnTo>
                  <a:pt x="29019" y="92742"/>
                </a:lnTo>
                <a:lnTo>
                  <a:pt x="28663" y="98506"/>
                </a:lnTo>
                <a:lnTo>
                  <a:pt x="26497" y="101411"/>
                </a:lnTo>
                <a:lnTo>
                  <a:pt x="24808" y="103297"/>
                </a:lnTo>
                <a:lnTo>
                  <a:pt x="23683" y="105348"/>
                </a:lnTo>
                <a:lnTo>
                  <a:pt x="22932" y="107509"/>
                </a:lnTo>
                <a:lnTo>
                  <a:pt x="22432" y="109744"/>
                </a:lnTo>
                <a:lnTo>
                  <a:pt x="22892" y="111233"/>
                </a:lnTo>
                <a:lnTo>
                  <a:pt x="23992" y="112226"/>
                </a:lnTo>
                <a:lnTo>
                  <a:pt x="28307" y="114096"/>
                </a:lnTo>
                <a:lnTo>
                  <a:pt x="32288" y="114178"/>
                </a:lnTo>
                <a:lnTo>
                  <a:pt x="33431" y="114983"/>
                </a:lnTo>
                <a:lnTo>
                  <a:pt x="34194" y="116314"/>
                </a:lnTo>
                <a:lnTo>
                  <a:pt x="34702" y="117995"/>
                </a:lnTo>
                <a:lnTo>
                  <a:pt x="35835" y="119115"/>
                </a:lnTo>
                <a:lnTo>
                  <a:pt x="37384" y="119862"/>
                </a:lnTo>
                <a:lnTo>
                  <a:pt x="41221" y="120692"/>
                </a:lnTo>
                <a:lnTo>
                  <a:pt x="45573" y="121061"/>
                </a:lnTo>
                <a:lnTo>
                  <a:pt x="47050" y="120366"/>
                </a:lnTo>
                <a:lnTo>
                  <a:pt x="48036" y="119109"/>
                </a:lnTo>
                <a:lnTo>
                  <a:pt x="48693" y="117477"/>
                </a:lnTo>
                <a:lnTo>
                  <a:pt x="50718" y="116389"/>
                </a:lnTo>
                <a:lnTo>
                  <a:pt x="53655" y="115663"/>
                </a:lnTo>
                <a:lnTo>
                  <a:pt x="57202" y="115179"/>
                </a:lnTo>
                <a:lnTo>
                  <a:pt x="63258" y="114642"/>
                </a:lnTo>
                <a:lnTo>
                  <a:pt x="68596" y="114404"/>
                </a:lnTo>
                <a:lnTo>
                  <a:pt x="73614" y="114297"/>
                </a:lnTo>
                <a:lnTo>
                  <a:pt x="84694" y="114238"/>
                </a:lnTo>
                <a:lnTo>
                  <a:pt x="89007" y="113435"/>
                </a:lnTo>
                <a:lnTo>
                  <a:pt x="93469" y="112107"/>
                </a:lnTo>
                <a:lnTo>
                  <a:pt x="98031" y="110428"/>
                </a:lnTo>
                <a:lnTo>
                  <a:pt x="101867" y="109308"/>
                </a:lnTo>
                <a:lnTo>
                  <a:pt x="108245" y="108064"/>
                </a:lnTo>
                <a:lnTo>
                  <a:pt x="111851" y="107732"/>
                </a:lnTo>
                <a:lnTo>
                  <a:pt x="115842" y="107511"/>
                </a:lnTo>
                <a:lnTo>
                  <a:pt x="124510" y="107265"/>
                </a:lnTo>
                <a:lnTo>
                  <a:pt x="143935" y="107095"/>
                </a:lnTo>
                <a:lnTo>
                  <a:pt x="147550" y="107880"/>
                </a:lnTo>
                <a:lnTo>
                  <a:pt x="151548" y="109197"/>
                </a:lnTo>
                <a:lnTo>
                  <a:pt x="155801" y="110869"/>
                </a:lnTo>
                <a:lnTo>
                  <a:pt x="160223" y="111983"/>
                </a:lnTo>
                <a:lnTo>
                  <a:pt x="164759" y="112727"/>
                </a:lnTo>
                <a:lnTo>
                  <a:pt x="169371" y="113222"/>
                </a:lnTo>
                <a:lnTo>
                  <a:pt x="173239" y="113552"/>
                </a:lnTo>
                <a:lnTo>
                  <a:pt x="179653" y="113919"/>
                </a:lnTo>
                <a:lnTo>
                  <a:pt x="182475" y="114811"/>
                </a:lnTo>
                <a:lnTo>
                  <a:pt x="187727" y="117918"/>
                </a:lnTo>
                <a:lnTo>
                  <a:pt x="192707" y="119828"/>
                </a:lnTo>
                <a:lnTo>
                  <a:pt x="197566" y="120677"/>
                </a:lnTo>
                <a:lnTo>
                  <a:pt x="199973" y="120903"/>
                </a:lnTo>
                <a:lnTo>
                  <a:pt x="207169" y="1213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22"/>
          <p:cNvSpPr/>
          <p:nvPr/>
        </p:nvSpPr>
        <p:spPr>
          <a:xfrm>
            <a:off x="2914657" y="2821781"/>
            <a:ext cx="21425" cy="307182"/>
          </a:xfrm>
          <a:custGeom>
            <a:avLst/>
            <a:gdLst/>
            <a:ahLst/>
            <a:cxnLst/>
            <a:rect l="0" t="0" r="0" b="0"/>
            <a:pathLst>
              <a:path w="21425" h="307182">
                <a:moveTo>
                  <a:pt x="7136" y="0"/>
                </a:moveTo>
                <a:lnTo>
                  <a:pt x="18" y="0"/>
                </a:lnTo>
                <a:lnTo>
                  <a:pt x="0" y="3792"/>
                </a:lnTo>
                <a:lnTo>
                  <a:pt x="791" y="6497"/>
                </a:lnTo>
                <a:lnTo>
                  <a:pt x="2113" y="9887"/>
                </a:lnTo>
                <a:lnTo>
                  <a:pt x="3787" y="13735"/>
                </a:lnTo>
                <a:lnTo>
                  <a:pt x="4110" y="17094"/>
                </a:lnTo>
                <a:lnTo>
                  <a:pt x="3531" y="20127"/>
                </a:lnTo>
                <a:lnTo>
                  <a:pt x="2352" y="22943"/>
                </a:lnTo>
                <a:lnTo>
                  <a:pt x="1565" y="26408"/>
                </a:lnTo>
                <a:lnTo>
                  <a:pt x="1041" y="30305"/>
                </a:lnTo>
                <a:lnTo>
                  <a:pt x="458" y="38869"/>
                </a:lnTo>
                <a:lnTo>
                  <a:pt x="200" y="47967"/>
                </a:lnTo>
                <a:lnTo>
                  <a:pt x="11" y="76230"/>
                </a:lnTo>
                <a:lnTo>
                  <a:pt x="798" y="80982"/>
                </a:lnTo>
                <a:lnTo>
                  <a:pt x="2117" y="85738"/>
                </a:lnTo>
                <a:lnTo>
                  <a:pt x="3791" y="90496"/>
                </a:lnTo>
                <a:lnTo>
                  <a:pt x="4906" y="95256"/>
                </a:lnTo>
                <a:lnTo>
                  <a:pt x="5649" y="100016"/>
                </a:lnTo>
                <a:lnTo>
                  <a:pt x="6145" y="104777"/>
                </a:lnTo>
                <a:lnTo>
                  <a:pt x="7269" y="110333"/>
                </a:lnTo>
                <a:lnTo>
                  <a:pt x="8812" y="116418"/>
                </a:lnTo>
                <a:lnTo>
                  <a:pt x="10635" y="122856"/>
                </a:lnTo>
                <a:lnTo>
                  <a:pt x="11850" y="128735"/>
                </a:lnTo>
                <a:lnTo>
                  <a:pt x="12660" y="134242"/>
                </a:lnTo>
                <a:lnTo>
                  <a:pt x="13200" y="139501"/>
                </a:lnTo>
                <a:lnTo>
                  <a:pt x="13560" y="144594"/>
                </a:lnTo>
                <a:lnTo>
                  <a:pt x="13800" y="149577"/>
                </a:lnTo>
                <a:lnTo>
                  <a:pt x="14067" y="159348"/>
                </a:lnTo>
                <a:lnTo>
                  <a:pt x="14272" y="203787"/>
                </a:lnTo>
                <a:lnTo>
                  <a:pt x="14280" y="302408"/>
                </a:lnTo>
                <a:lnTo>
                  <a:pt x="15074" y="303999"/>
                </a:lnTo>
                <a:lnTo>
                  <a:pt x="16397" y="305060"/>
                </a:lnTo>
                <a:lnTo>
                  <a:pt x="21424" y="30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723"/>
          <p:cNvSpPr/>
          <p:nvPr/>
        </p:nvSpPr>
        <p:spPr>
          <a:xfrm>
            <a:off x="3067696" y="2907506"/>
            <a:ext cx="189855" cy="185738"/>
          </a:xfrm>
          <a:custGeom>
            <a:avLst/>
            <a:gdLst/>
            <a:ahLst/>
            <a:cxnLst/>
            <a:rect l="0" t="0" r="0" b="0"/>
            <a:pathLst>
              <a:path w="189855" h="185738">
                <a:moveTo>
                  <a:pt x="4116" y="0"/>
                </a:moveTo>
                <a:lnTo>
                  <a:pt x="0" y="0"/>
                </a:lnTo>
                <a:lnTo>
                  <a:pt x="4055" y="0"/>
                </a:lnTo>
                <a:lnTo>
                  <a:pt x="14054" y="9943"/>
                </a:lnTo>
                <a:lnTo>
                  <a:pt x="15504" y="12185"/>
                </a:lnTo>
                <a:lnTo>
                  <a:pt x="17115" y="16792"/>
                </a:lnTo>
                <a:lnTo>
                  <a:pt x="18338" y="18339"/>
                </a:lnTo>
                <a:lnTo>
                  <a:pt x="19947" y="19369"/>
                </a:lnTo>
                <a:lnTo>
                  <a:pt x="21814" y="20057"/>
                </a:lnTo>
                <a:lnTo>
                  <a:pt x="26005" y="22937"/>
                </a:lnTo>
                <a:lnTo>
                  <a:pt x="30513" y="26863"/>
                </a:lnTo>
                <a:lnTo>
                  <a:pt x="35163" y="31254"/>
                </a:lnTo>
                <a:lnTo>
                  <a:pt x="37514" y="34329"/>
                </a:lnTo>
                <a:lnTo>
                  <a:pt x="39875" y="37968"/>
                </a:lnTo>
                <a:lnTo>
                  <a:pt x="42243" y="41980"/>
                </a:lnTo>
                <a:lnTo>
                  <a:pt x="44615" y="45449"/>
                </a:lnTo>
                <a:lnTo>
                  <a:pt x="46991" y="48556"/>
                </a:lnTo>
                <a:lnTo>
                  <a:pt x="49368" y="51420"/>
                </a:lnTo>
                <a:lnTo>
                  <a:pt x="52540" y="54124"/>
                </a:lnTo>
                <a:lnTo>
                  <a:pt x="56243" y="56720"/>
                </a:lnTo>
                <a:lnTo>
                  <a:pt x="60298" y="59245"/>
                </a:lnTo>
                <a:lnTo>
                  <a:pt x="63796" y="62515"/>
                </a:lnTo>
                <a:lnTo>
                  <a:pt x="66921" y="66283"/>
                </a:lnTo>
                <a:lnTo>
                  <a:pt x="69799" y="70382"/>
                </a:lnTo>
                <a:lnTo>
                  <a:pt x="72511" y="73909"/>
                </a:lnTo>
                <a:lnTo>
                  <a:pt x="75112" y="77054"/>
                </a:lnTo>
                <a:lnTo>
                  <a:pt x="80120" y="82665"/>
                </a:lnTo>
                <a:lnTo>
                  <a:pt x="84991" y="87804"/>
                </a:lnTo>
                <a:lnTo>
                  <a:pt x="95989" y="98953"/>
                </a:lnTo>
                <a:lnTo>
                  <a:pt x="99496" y="103275"/>
                </a:lnTo>
                <a:lnTo>
                  <a:pt x="102627" y="107744"/>
                </a:lnTo>
                <a:lnTo>
                  <a:pt x="105509" y="112310"/>
                </a:lnTo>
                <a:lnTo>
                  <a:pt x="108224" y="116148"/>
                </a:lnTo>
                <a:lnTo>
                  <a:pt x="110828" y="119501"/>
                </a:lnTo>
                <a:lnTo>
                  <a:pt x="113357" y="122530"/>
                </a:lnTo>
                <a:lnTo>
                  <a:pt x="118284" y="128012"/>
                </a:lnTo>
                <a:lnTo>
                  <a:pt x="120709" y="130585"/>
                </a:lnTo>
                <a:lnTo>
                  <a:pt x="123914" y="133094"/>
                </a:lnTo>
                <a:lnTo>
                  <a:pt x="127637" y="135560"/>
                </a:lnTo>
                <a:lnTo>
                  <a:pt x="131707" y="137998"/>
                </a:lnTo>
                <a:lnTo>
                  <a:pt x="135214" y="140418"/>
                </a:lnTo>
                <a:lnTo>
                  <a:pt x="138346" y="142824"/>
                </a:lnTo>
                <a:lnTo>
                  <a:pt x="143943" y="147615"/>
                </a:lnTo>
                <a:lnTo>
                  <a:pt x="149076" y="152390"/>
                </a:lnTo>
                <a:lnTo>
                  <a:pt x="158839" y="161923"/>
                </a:lnTo>
                <a:lnTo>
                  <a:pt x="170796" y="173831"/>
                </a:lnTo>
                <a:lnTo>
                  <a:pt x="173180" y="175419"/>
                </a:lnTo>
                <a:lnTo>
                  <a:pt x="177945" y="177182"/>
                </a:lnTo>
                <a:lnTo>
                  <a:pt x="179533" y="178446"/>
                </a:lnTo>
                <a:lnTo>
                  <a:pt x="180592" y="180083"/>
                </a:lnTo>
                <a:lnTo>
                  <a:pt x="181298" y="181968"/>
                </a:lnTo>
                <a:lnTo>
                  <a:pt x="182562" y="183224"/>
                </a:lnTo>
                <a:lnTo>
                  <a:pt x="184199" y="184062"/>
                </a:lnTo>
                <a:lnTo>
                  <a:pt x="189854" y="18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724"/>
          <p:cNvSpPr/>
          <p:nvPr/>
        </p:nvSpPr>
        <p:spPr>
          <a:xfrm>
            <a:off x="3100387" y="2878931"/>
            <a:ext cx="178595" cy="207170"/>
          </a:xfrm>
          <a:custGeom>
            <a:avLst/>
            <a:gdLst/>
            <a:ahLst/>
            <a:cxnLst/>
            <a:rect l="0" t="0" r="0" b="0"/>
            <a:pathLst>
              <a:path w="178595" h="207170">
                <a:moveTo>
                  <a:pt x="178594" y="0"/>
                </a:moveTo>
                <a:lnTo>
                  <a:pt x="171538" y="0"/>
                </a:lnTo>
                <a:lnTo>
                  <a:pt x="167684" y="3792"/>
                </a:lnTo>
                <a:lnTo>
                  <a:pt x="166558" y="5703"/>
                </a:lnTo>
                <a:lnTo>
                  <a:pt x="165307" y="9943"/>
                </a:lnTo>
                <a:lnTo>
                  <a:pt x="162634" y="14473"/>
                </a:lnTo>
                <a:lnTo>
                  <a:pt x="158801" y="19926"/>
                </a:lnTo>
                <a:lnTo>
                  <a:pt x="156667" y="23603"/>
                </a:lnTo>
                <a:lnTo>
                  <a:pt x="154451" y="27641"/>
                </a:lnTo>
                <a:lnTo>
                  <a:pt x="151386" y="31921"/>
                </a:lnTo>
                <a:lnTo>
                  <a:pt x="147755" y="36362"/>
                </a:lnTo>
                <a:lnTo>
                  <a:pt x="143747" y="40910"/>
                </a:lnTo>
                <a:lnTo>
                  <a:pt x="140282" y="45530"/>
                </a:lnTo>
                <a:lnTo>
                  <a:pt x="137177" y="50197"/>
                </a:lnTo>
                <a:lnTo>
                  <a:pt x="134314" y="54896"/>
                </a:lnTo>
                <a:lnTo>
                  <a:pt x="130818" y="59616"/>
                </a:lnTo>
                <a:lnTo>
                  <a:pt x="126899" y="64350"/>
                </a:lnTo>
                <a:lnTo>
                  <a:pt x="122699" y="69094"/>
                </a:lnTo>
                <a:lnTo>
                  <a:pt x="113800" y="78598"/>
                </a:lnTo>
                <a:lnTo>
                  <a:pt x="109204" y="83355"/>
                </a:lnTo>
                <a:lnTo>
                  <a:pt x="105346" y="88114"/>
                </a:lnTo>
                <a:lnTo>
                  <a:pt x="101981" y="92874"/>
                </a:lnTo>
                <a:lnTo>
                  <a:pt x="98944" y="97634"/>
                </a:lnTo>
                <a:lnTo>
                  <a:pt x="95331" y="102396"/>
                </a:lnTo>
                <a:lnTo>
                  <a:pt x="91336" y="107158"/>
                </a:lnTo>
                <a:lnTo>
                  <a:pt x="87084" y="111919"/>
                </a:lnTo>
                <a:lnTo>
                  <a:pt x="83456" y="116682"/>
                </a:lnTo>
                <a:lnTo>
                  <a:pt x="80244" y="121444"/>
                </a:lnTo>
                <a:lnTo>
                  <a:pt x="77308" y="126206"/>
                </a:lnTo>
                <a:lnTo>
                  <a:pt x="73764" y="130969"/>
                </a:lnTo>
                <a:lnTo>
                  <a:pt x="69813" y="135731"/>
                </a:lnTo>
                <a:lnTo>
                  <a:pt x="65592" y="140494"/>
                </a:lnTo>
                <a:lnTo>
                  <a:pt x="61984" y="145256"/>
                </a:lnTo>
                <a:lnTo>
                  <a:pt x="58786" y="150019"/>
                </a:lnTo>
                <a:lnTo>
                  <a:pt x="55859" y="154781"/>
                </a:lnTo>
                <a:lnTo>
                  <a:pt x="53114" y="158750"/>
                </a:lnTo>
                <a:lnTo>
                  <a:pt x="50491" y="162189"/>
                </a:lnTo>
                <a:lnTo>
                  <a:pt x="47948" y="165276"/>
                </a:lnTo>
                <a:lnTo>
                  <a:pt x="45459" y="168921"/>
                </a:lnTo>
                <a:lnTo>
                  <a:pt x="43006" y="172939"/>
                </a:lnTo>
                <a:lnTo>
                  <a:pt x="40577" y="177205"/>
                </a:lnTo>
                <a:lnTo>
                  <a:pt x="38164" y="180843"/>
                </a:lnTo>
                <a:lnTo>
                  <a:pt x="33366" y="187002"/>
                </a:lnTo>
                <a:lnTo>
                  <a:pt x="30975" y="188961"/>
                </a:lnTo>
                <a:lnTo>
                  <a:pt x="28588" y="190268"/>
                </a:lnTo>
                <a:lnTo>
                  <a:pt x="26202" y="191139"/>
                </a:lnTo>
                <a:lnTo>
                  <a:pt x="21435" y="194224"/>
                </a:lnTo>
                <a:lnTo>
                  <a:pt x="19053" y="196157"/>
                </a:lnTo>
                <a:lnTo>
                  <a:pt x="16670" y="197447"/>
                </a:lnTo>
                <a:lnTo>
                  <a:pt x="11907" y="198879"/>
                </a:lnTo>
                <a:lnTo>
                  <a:pt x="10319" y="200055"/>
                </a:lnTo>
                <a:lnTo>
                  <a:pt x="9261" y="201632"/>
                </a:lnTo>
                <a:lnTo>
                  <a:pt x="7562" y="206075"/>
                </a:lnTo>
                <a:lnTo>
                  <a:pt x="6629" y="206439"/>
                </a:lnTo>
                <a:lnTo>
                  <a:pt x="1545" y="207025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725"/>
          <p:cNvSpPr/>
          <p:nvPr/>
        </p:nvSpPr>
        <p:spPr>
          <a:xfrm>
            <a:off x="3557587" y="2878931"/>
            <a:ext cx="35720" cy="207170"/>
          </a:xfrm>
          <a:custGeom>
            <a:avLst/>
            <a:gdLst/>
            <a:ahLst/>
            <a:cxnLst/>
            <a:rect l="0" t="0" r="0" b="0"/>
            <a:pathLst>
              <a:path w="35720" h="207170">
                <a:moveTo>
                  <a:pt x="0" y="0"/>
                </a:moveTo>
                <a:lnTo>
                  <a:pt x="0" y="34698"/>
                </a:lnTo>
                <a:lnTo>
                  <a:pt x="794" y="39007"/>
                </a:lnTo>
                <a:lnTo>
                  <a:pt x="2117" y="43467"/>
                </a:lnTo>
                <a:lnTo>
                  <a:pt x="3792" y="48028"/>
                </a:lnTo>
                <a:lnTo>
                  <a:pt x="4909" y="52656"/>
                </a:lnTo>
                <a:lnTo>
                  <a:pt x="5654" y="57329"/>
                </a:lnTo>
                <a:lnTo>
                  <a:pt x="6151" y="62032"/>
                </a:lnTo>
                <a:lnTo>
                  <a:pt x="7276" y="66754"/>
                </a:lnTo>
                <a:lnTo>
                  <a:pt x="8819" y="71490"/>
                </a:lnTo>
                <a:lnTo>
                  <a:pt x="10642" y="76235"/>
                </a:lnTo>
                <a:lnTo>
                  <a:pt x="11857" y="80986"/>
                </a:lnTo>
                <a:lnTo>
                  <a:pt x="12667" y="85740"/>
                </a:lnTo>
                <a:lnTo>
                  <a:pt x="13207" y="90498"/>
                </a:lnTo>
                <a:lnTo>
                  <a:pt x="13567" y="95257"/>
                </a:lnTo>
                <a:lnTo>
                  <a:pt x="13807" y="100017"/>
                </a:lnTo>
                <a:lnTo>
                  <a:pt x="14074" y="109539"/>
                </a:lnTo>
                <a:lnTo>
                  <a:pt x="14259" y="133350"/>
                </a:lnTo>
                <a:lnTo>
                  <a:pt x="15063" y="138113"/>
                </a:lnTo>
                <a:lnTo>
                  <a:pt x="16392" y="142875"/>
                </a:lnTo>
                <a:lnTo>
                  <a:pt x="18071" y="147637"/>
                </a:lnTo>
                <a:lnTo>
                  <a:pt x="19191" y="151606"/>
                </a:lnTo>
                <a:lnTo>
                  <a:pt x="19938" y="155046"/>
                </a:lnTo>
                <a:lnTo>
                  <a:pt x="20436" y="158132"/>
                </a:lnTo>
                <a:lnTo>
                  <a:pt x="20768" y="161778"/>
                </a:lnTo>
                <a:lnTo>
                  <a:pt x="20989" y="165796"/>
                </a:lnTo>
                <a:lnTo>
                  <a:pt x="21235" y="173699"/>
                </a:lnTo>
                <a:lnTo>
                  <a:pt x="21344" y="179858"/>
                </a:lnTo>
                <a:lnTo>
                  <a:pt x="22167" y="182611"/>
                </a:lnTo>
                <a:lnTo>
                  <a:pt x="23509" y="185241"/>
                </a:lnTo>
                <a:lnTo>
                  <a:pt x="25198" y="187788"/>
                </a:lnTo>
                <a:lnTo>
                  <a:pt x="26323" y="190279"/>
                </a:lnTo>
                <a:lnTo>
                  <a:pt x="27074" y="192734"/>
                </a:lnTo>
                <a:lnTo>
                  <a:pt x="28279" y="198585"/>
                </a:lnTo>
                <a:lnTo>
                  <a:pt x="29171" y="199858"/>
                </a:lnTo>
                <a:lnTo>
                  <a:pt x="30560" y="201501"/>
                </a:lnTo>
                <a:lnTo>
                  <a:pt x="35719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726"/>
          <p:cNvSpPr/>
          <p:nvPr/>
        </p:nvSpPr>
        <p:spPr>
          <a:xfrm>
            <a:off x="3453459" y="2957512"/>
            <a:ext cx="218429" cy="21432"/>
          </a:xfrm>
          <a:custGeom>
            <a:avLst/>
            <a:gdLst/>
            <a:ahLst/>
            <a:cxnLst/>
            <a:rect l="0" t="0" r="0" b="0"/>
            <a:pathLst>
              <a:path w="218429" h="21432">
                <a:moveTo>
                  <a:pt x="4116" y="21431"/>
                </a:moveTo>
                <a:lnTo>
                  <a:pt x="0" y="21431"/>
                </a:lnTo>
                <a:lnTo>
                  <a:pt x="7701" y="21431"/>
                </a:lnTo>
                <a:lnTo>
                  <a:pt x="9681" y="20638"/>
                </a:lnTo>
                <a:lnTo>
                  <a:pt x="11794" y="19315"/>
                </a:lnTo>
                <a:lnTo>
                  <a:pt x="13997" y="17639"/>
                </a:lnTo>
                <a:lnTo>
                  <a:pt x="16260" y="16522"/>
                </a:lnTo>
                <a:lnTo>
                  <a:pt x="18562" y="15777"/>
                </a:lnTo>
                <a:lnTo>
                  <a:pt x="20890" y="15280"/>
                </a:lnTo>
                <a:lnTo>
                  <a:pt x="27711" y="14729"/>
                </a:lnTo>
                <a:lnTo>
                  <a:pt x="35240" y="14484"/>
                </a:lnTo>
                <a:lnTo>
                  <a:pt x="44735" y="14346"/>
                </a:lnTo>
                <a:lnTo>
                  <a:pt x="115257" y="14288"/>
                </a:lnTo>
                <a:lnTo>
                  <a:pt x="120279" y="13494"/>
                </a:lnTo>
                <a:lnTo>
                  <a:pt x="125214" y="12171"/>
                </a:lnTo>
                <a:lnTo>
                  <a:pt x="130092" y="10495"/>
                </a:lnTo>
                <a:lnTo>
                  <a:pt x="134931" y="9378"/>
                </a:lnTo>
                <a:lnTo>
                  <a:pt x="139744" y="8633"/>
                </a:lnTo>
                <a:lnTo>
                  <a:pt x="144541" y="8137"/>
                </a:lnTo>
                <a:lnTo>
                  <a:pt x="149326" y="7806"/>
                </a:lnTo>
                <a:lnTo>
                  <a:pt x="154104" y="7585"/>
                </a:lnTo>
                <a:lnTo>
                  <a:pt x="164439" y="7340"/>
                </a:lnTo>
                <a:lnTo>
                  <a:pt x="176970" y="7231"/>
                </a:lnTo>
                <a:lnTo>
                  <a:pt x="182852" y="6408"/>
                </a:lnTo>
                <a:lnTo>
                  <a:pt x="188361" y="5066"/>
                </a:lnTo>
                <a:lnTo>
                  <a:pt x="193621" y="3377"/>
                </a:lnTo>
                <a:lnTo>
                  <a:pt x="197921" y="2251"/>
                </a:lnTo>
                <a:lnTo>
                  <a:pt x="201582" y="1501"/>
                </a:lnTo>
                <a:lnTo>
                  <a:pt x="204816" y="1001"/>
                </a:lnTo>
                <a:lnTo>
                  <a:pt x="210526" y="445"/>
                </a:lnTo>
                <a:lnTo>
                  <a:pt x="21842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727"/>
          <p:cNvSpPr/>
          <p:nvPr/>
        </p:nvSpPr>
        <p:spPr>
          <a:xfrm>
            <a:off x="3779072" y="2807493"/>
            <a:ext cx="178566" cy="135730"/>
          </a:xfrm>
          <a:custGeom>
            <a:avLst/>
            <a:gdLst/>
            <a:ahLst/>
            <a:cxnLst/>
            <a:rect l="0" t="0" r="0" b="0"/>
            <a:pathLst>
              <a:path w="178566" h="135730">
                <a:moveTo>
                  <a:pt x="35690" y="0"/>
                </a:moveTo>
                <a:lnTo>
                  <a:pt x="35690" y="10642"/>
                </a:lnTo>
                <a:lnTo>
                  <a:pt x="34896" y="12651"/>
                </a:lnTo>
                <a:lnTo>
                  <a:pt x="33573" y="14784"/>
                </a:lnTo>
                <a:lnTo>
                  <a:pt x="31898" y="17000"/>
                </a:lnTo>
                <a:lnTo>
                  <a:pt x="29987" y="20065"/>
                </a:lnTo>
                <a:lnTo>
                  <a:pt x="27919" y="23695"/>
                </a:lnTo>
                <a:lnTo>
                  <a:pt x="25747" y="27703"/>
                </a:lnTo>
                <a:lnTo>
                  <a:pt x="24299" y="31169"/>
                </a:lnTo>
                <a:lnTo>
                  <a:pt x="23334" y="34273"/>
                </a:lnTo>
                <a:lnTo>
                  <a:pt x="22690" y="37136"/>
                </a:lnTo>
                <a:lnTo>
                  <a:pt x="21467" y="39839"/>
                </a:lnTo>
                <a:lnTo>
                  <a:pt x="19858" y="42434"/>
                </a:lnTo>
                <a:lnTo>
                  <a:pt x="17991" y="44959"/>
                </a:lnTo>
                <a:lnTo>
                  <a:pt x="15954" y="48229"/>
                </a:lnTo>
                <a:lnTo>
                  <a:pt x="13801" y="51996"/>
                </a:lnTo>
                <a:lnTo>
                  <a:pt x="11572" y="56095"/>
                </a:lnTo>
                <a:lnTo>
                  <a:pt x="10087" y="59622"/>
                </a:lnTo>
                <a:lnTo>
                  <a:pt x="9096" y="62767"/>
                </a:lnTo>
                <a:lnTo>
                  <a:pt x="8436" y="65657"/>
                </a:lnTo>
                <a:lnTo>
                  <a:pt x="7202" y="69172"/>
                </a:lnTo>
                <a:lnTo>
                  <a:pt x="5586" y="73102"/>
                </a:lnTo>
                <a:lnTo>
                  <a:pt x="3714" y="77310"/>
                </a:lnTo>
                <a:lnTo>
                  <a:pt x="2466" y="80909"/>
                </a:lnTo>
                <a:lnTo>
                  <a:pt x="1635" y="84102"/>
                </a:lnTo>
                <a:lnTo>
                  <a:pt x="1080" y="87024"/>
                </a:lnTo>
                <a:lnTo>
                  <a:pt x="711" y="89766"/>
                </a:lnTo>
                <a:lnTo>
                  <a:pt x="464" y="92388"/>
                </a:lnTo>
                <a:lnTo>
                  <a:pt x="300" y="94930"/>
                </a:lnTo>
                <a:lnTo>
                  <a:pt x="117" y="99870"/>
                </a:lnTo>
                <a:lnTo>
                  <a:pt x="0" y="109510"/>
                </a:lnTo>
                <a:lnTo>
                  <a:pt x="784" y="111106"/>
                </a:lnTo>
                <a:lnTo>
                  <a:pt x="2101" y="112171"/>
                </a:lnTo>
                <a:lnTo>
                  <a:pt x="3773" y="112881"/>
                </a:lnTo>
                <a:lnTo>
                  <a:pt x="4886" y="114148"/>
                </a:lnTo>
                <a:lnTo>
                  <a:pt x="5629" y="115786"/>
                </a:lnTo>
                <a:lnTo>
                  <a:pt x="6125" y="117672"/>
                </a:lnTo>
                <a:lnTo>
                  <a:pt x="7248" y="118929"/>
                </a:lnTo>
                <a:lnTo>
                  <a:pt x="8792" y="119768"/>
                </a:lnTo>
                <a:lnTo>
                  <a:pt x="10614" y="120326"/>
                </a:lnTo>
                <a:lnTo>
                  <a:pt x="14755" y="123064"/>
                </a:lnTo>
                <a:lnTo>
                  <a:pt x="16971" y="124905"/>
                </a:lnTo>
                <a:lnTo>
                  <a:pt x="20036" y="126133"/>
                </a:lnTo>
                <a:lnTo>
                  <a:pt x="23666" y="126951"/>
                </a:lnTo>
                <a:lnTo>
                  <a:pt x="27674" y="127497"/>
                </a:lnTo>
                <a:lnTo>
                  <a:pt x="31140" y="128654"/>
                </a:lnTo>
                <a:lnTo>
                  <a:pt x="34244" y="130220"/>
                </a:lnTo>
                <a:lnTo>
                  <a:pt x="37107" y="132057"/>
                </a:lnTo>
                <a:lnTo>
                  <a:pt x="40604" y="133282"/>
                </a:lnTo>
                <a:lnTo>
                  <a:pt x="44522" y="134098"/>
                </a:lnTo>
                <a:lnTo>
                  <a:pt x="48722" y="134643"/>
                </a:lnTo>
                <a:lnTo>
                  <a:pt x="53109" y="135006"/>
                </a:lnTo>
                <a:lnTo>
                  <a:pt x="57621" y="135248"/>
                </a:lnTo>
                <a:lnTo>
                  <a:pt x="66868" y="135517"/>
                </a:lnTo>
                <a:lnTo>
                  <a:pt x="99997" y="135719"/>
                </a:lnTo>
                <a:lnTo>
                  <a:pt x="119036" y="135729"/>
                </a:lnTo>
                <a:lnTo>
                  <a:pt x="123004" y="134936"/>
                </a:lnTo>
                <a:lnTo>
                  <a:pt x="126443" y="133614"/>
                </a:lnTo>
                <a:lnTo>
                  <a:pt x="129530" y="131939"/>
                </a:lnTo>
                <a:lnTo>
                  <a:pt x="133175" y="130822"/>
                </a:lnTo>
                <a:lnTo>
                  <a:pt x="137192" y="130077"/>
                </a:lnTo>
                <a:lnTo>
                  <a:pt x="141458" y="129581"/>
                </a:lnTo>
                <a:lnTo>
                  <a:pt x="145889" y="129250"/>
                </a:lnTo>
                <a:lnTo>
                  <a:pt x="150432" y="129029"/>
                </a:lnTo>
                <a:lnTo>
                  <a:pt x="155047" y="128882"/>
                </a:lnTo>
                <a:lnTo>
                  <a:pt x="158917" y="127990"/>
                </a:lnTo>
                <a:lnTo>
                  <a:pt x="162292" y="126602"/>
                </a:lnTo>
                <a:lnTo>
                  <a:pt x="165335" y="124883"/>
                </a:lnTo>
                <a:lnTo>
                  <a:pt x="170833" y="122972"/>
                </a:lnTo>
                <a:lnTo>
                  <a:pt x="178565" y="1214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728"/>
          <p:cNvSpPr/>
          <p:nvPr/>
        </p:nvSpPr>
        <p:spPr>
          <a:xfrm>
            <a:off x="3921926" y="2800350"/>
            <a:ext cx="7137" cy="250032"/>
          </a:xfrm>
          <a:custGeom>
            <a:avLst/>
            <a:gdLst/>
            <a:ahLst/>
            <a:cxnLst/>
            <a:rect l="0" t="0" r="0" b="0"/>
            <a:pathLst>
              <a:path w="7137" h="250032">
                <a:moveTo>
                  <a:pt x="7136" y="0"/>
                </a:moveTo>
                <a:lnTo>
                  <a:pt x="7136" y="16792"/>
                </a:lnTo>
                <a:lnTo>
                  <a:pt x="6342" y="19132"/>
                </a:lnTo>
                <a:lnTo>
                  <a:pt x="5019" y="21486"/>
                </a:lnTo>
                <a:lnTo>
                  <a:pt x="3344" y="23849"/>
                </a:lnTo>
                <a:lnTo>
                  <a:pt x="2226" y="27012"/>
                </a:lnTo>
                <a:lnTo>
                  <a:pt x="1482" y="30708"/>
                </a:lnTo>
                <a:lnTo>
                  <a:pt x="985" y="34759"/>
                </a:lnTo>
                <a:lnTo>
                  <a:pt x="654" y="39048"/>
                </a:lnTo>
                <a:lnTo>
                  <a:pt x="433" y="43494"/>
                </a:lnTo>
                <a:lnTo>
                  <a:pt x="188" y="52668"/>
                </a:lnTo>
                <a:lnTo>
                  <a:pt x="0" y="100441"/>
                </a:lnTo>
                <a:lnTo>
                  <a:pt x="791" y="106648"/>
                </a:lnTo>
                <a:lnTo>
                  <a:pt x="2113" y="112374"/>
                </a:lnTo>
                <a:lnTo>
                  <a:pt x="3787" y="117778"/>
                </a:lnTo>
                <a:lnTo>
                  <a:pt x="4109" y="122968"/>
                </a:lnTo>
                <a:lnTo>
                  <a:pt x="3531" y="128016"/>
                </a:lnTo>
                <a:lnTo>
                  <a:pt x="2351" y="132969"/>
                </a:lnTo>
                <a:lnTo>
                  <a:pt x="1565" y="138652"/>
                </a:lnTo>
                <a:lnTo>
                  <a:pt x="1041" y="144822"/>
                </a:lnTo>
                <a:lnTo>
                  <a:pt x="691" y="151317"/>
                </a:lnTo>
                <a:lnTo>
                  <a:pt x="1252" y="157234"/>
                </a:lnTo>
                <a:lnTo>
                  <a:pt x="2420" y="162766"/>
                </a:lnTo>
                <a:lnTo>
                  <a:pt x="3992" y="168042"/>
                </a:lnTo>
                <a:lnTo>
                  <a:pt x="5040" y="173146"/>
                </a:lnTo>
                <a:lnTo>
                  <a:pt x="5738" y="178137"/>
                </a:lnTo>
                <a:lnTo>
                  <a:pt x="6204" y="183052"/>
                </a:lnTo>
                <a:lnTo>
                  <a:pt x="6515" y="187916"/>
                </a:lnTo>
                <a:lnTo>
                  <a:pt x="6860" y="197553"/>
                </a:lnTo>
                <a:lnTo>
                  <a:pt x="7081" y="210972"/>
                </a:lnTo>
                <a:lnTo>
                  <a:pt x="7136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729"/>
          <p:cNvSpPr/>
          <p:nvPr/>
        </p:nvSpPr>
        <p:spPr>
          <a:xfrm>
            <a:off x="4136231" y="2886220"/>
            <a:ext cx="220466" cy="21287"/>
          </a:xfrm>
          <a:custGeom>
            <a:avLst/>
            <a:gdLst/>
            <a:ahLst/>
            <a:cxnLst/>
            <a:rect l="0" t="0" r="0" b="0"/>
            <a:pathLst>
              <a:path w="220466" h="21287">
                <a:moveTo>
                  <a:pt x="0" y="21286"/>
                </a:moveTo>
                <a:lnTo>
                  <a:pt x="58693" y="21286"/>
                </a:lnTo>
                <a:lnTo>
                  <a:pt x="64529" y="20492"/>
                </a:lnTo>
                <a:lnTo>
                  <a:pt x="70007" y="19169"/>
                </a:lnTo>
                <a:lnTo>
                  <a:pt x="75246" y="17494"/>
                </a:lnTo>
                <a:lnTo>
                  <a:pt x="81120" y="16376"/>
                </a:lnTo>
                <a:lnTo>
                  <a:pt x="87418" y="15631"/>
                </a:lnTo>
                <a:lnTo>
                  <a:pt x="93998" y="15135"/>
                </a:lnTo>
                <a:lnTo>
                  <a:pt x="100765" y="14010"/>
                </a:lnTo>
                <a:lnTo>
                  <a:pt x="107658" y="12467"/>
                </a:lnTo>
                <a:lnTo>
                  <a:pt x="114634" y="10644"/>
                </a:lnTo>
                <a:lnTo>
                  <a:pt x="121666" y="9429"/>
                </a:lnTo>
                <a:lnTo>
                  <a:pt x="128736" y="8618"/>
                </a:lnTo>
                <a:lnTo>
                  <a:pt x="135830" y="8078"/>
                </a:lnTo>
                <a:lnTo>
                  <a:pt x="142147" y="7718"/>
                </a:lnTo>
                <a:lnTo>
                  <a:pt x="153399" y="7318"/>
                </a:lnTo>
                <a:lnTo>
                  <a:pt x="159416" y="6418"/>
                </a:lnTo>
                <a:lnTo>
                  <a:pt x="165809" y="5024"/>
                </a:lnTo>
                <a:lnTo>
                  <a:pt x="172452" y="3301"/>
                </a:lnTo>
                <a:lnTo>
                  <a:pt x="178468" y="2152"/>
                </a:lnTo>
                <a:lnTo>
                  <a:pt x="184066" y="1386"/>
                </a:lnTo>
                <a:lnTo>
                  <a:pt x="189385" y="876"/>
                </a:lnTo>
                <a:lnTo>
                  <a:pt x="194520" y="535"/>
                </a:lnTo>
                <a:lnTo>
                  <a:pt x="199529" y="308"/>
                </a:lnTo>
                <a:lnTo>
                  <a:pt x="209330" y="56"/>
                </a:lnTo>
                <a:lnTo>
                  <a:pt x="220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730"/>
          <p:cNvSpPr/>
          <p:nvPr/>
        </p:nvSpPr>
        <p:spPr>
          <a:xfrm>
            <a:off x="4386262" y="2886075"/>
            <a:ext cx="7145" cy="7144"/>
          </a:xfrm>
          <a:custGeom>
            <a:avLst/>
            <a:gdLst/>
            <a:ahLst/>
            <a:cxnLst/>
            <a:rect l="0" t="0" r="0" b="0"/>
            <a:pathLst>
              <a:path w="7145" h="7144">
                <a:moveTo>
                  <a:pt x="0" y="0"/>
                </a:moveTo>
                <a:lnTo>
                  <a:pt x="7144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731"/>
          <p:cNvSpPr/>
          <p:nvPr/>
        </p:nvSpPr>
        <p:spPr>
          <a:xfrm>
            <a:off x="4172244" y="2943537"/>
            <a:ext cx="172989" cy="21094"/>
          </a:xfrm>
          <a:custGeom>
            <a:avLst/>
            <a:gdLst/>
            <a:ahLst/>
            <a:cxnLst/>
            <a:rect l="0" t="0" r="0" b="0"/>
            <a:pathLst>
              <a:path w="172989" h="21094">
                <a:moveTo>
                  <a:pt x="6849" y="6831"/>
                </a:moveTo>
                <a:lnTo>
                  <a:pt x="3057" y="6831"/>
                </a:lnTo>
                <a:lnTo>
                  <a:pt x="1939" y="7625"/>
                </a:lnTo>
                <a:lnTo>
                  <a:pt x="1195" y="8948"/>
                </a:lnTo>
                <a:lnTo>
                  <a:pt x="0" y="12982"/>
                </a:lnTo>
                <a:lnTo>
                  <a:pt x="695" y="13313"/>
                </a:lnTo>
                <a:lnTo>
                  <a:pt x="5882" y="13888"/>
                </a:lnTo>
                <a:lnTo>
                  <a:pt x="6204" y="14711"/>
                </a:lnTo>
                <a:lnTo>
                  <a:pt x="6419" y="16053"/>
                </a:lnTo>
                <a:lnTo>
                  <a:pt x="6563" y="17742"/>
                </a:lnTo>
                <a:lnTo>
                  <a:pt x="7452" y="18867"/>
                </a:lnTo>
                <a:lnTo>
                  <a:pt x="8839" y="19618"/>
                </a:lnTo>
                <a:lnTo>
                  <a:pt x="10557" y="20118"/>
                </a:lnTo>
                <a:lnTo>
                  <a:pt x="16699" y="20674"/>
                </a:lnTo>
                <a:lnTo>
                  <a:pt x="23927" y="20921"/>
                </a:lnTo>
                <a:lnTo>
                  <a:pt x="35035" y="21080"/>
                </a:lnTo>
                <a:lnTo>
                  <a:pt x="37546" y="21093"/>
                </a:lnTo>
                <a:lnTo>
                  <a:pt x="40807" y="20308"/>
                </a:lnTo>
                <a:lnTo>
                  <a:pt x="44569" y="18991"/>
                </a:lnTo>
                <a:lnTo>
                  <a:pt x="48665" y="17319"/>
                </a:lnTo>
                <a:lnTo>
                  <a:pt x="53776" y="16204"/>
                </a:lnTo>
                <a:lnTo>
                  <a:pt x="59565" y="15461"/>
                </a:lnTo>
                <a:lnTo>
                  <a:pt x="65806" y="14966"/>
                </a:lnTo>
                <a:lnTo>
                  <a:pt x="71554" y="14636"/>
                </a:lnTo>
                <a:lnTo>
                  <a:pt x="82173" y="14268"/>
                </a:lnTo>
                <a:lnTo>
                  <a:pt x="88022" y="13377"/>
                </a:lnTo>
                <a:lnTo>
                  <a:pt x="94302" y="11989"/>
                </a:lnTo>
                <a:lnTo>
                  <a:pt x="100869" y="10270"/>
                </a:lnTo>
                <a:lnTo>
                  <a:pt x="106835" y="9124"/>
                </a:lnTo>
                <a:lnTo>
                  <a:pt x="112401" y="8359"/>
                </a:lnTo>
                <a:lnTo>
                  <a:pt x="117698" y="7850"/>
                </a:lnTo>
                <a:lnTo>
                  <a:pt x="123611" y="6717"/>
                </a:lnTo>
                <a:lnTo>
                  <a:pt x="129934" y="5167"/>
                </a:lnTo>
                <a:lnTo>
                  <a:pt x="136531" y="3341"/>
                </a:lnTo>
                <a:lnTo>
                  <a:pt x="142516" y="2123"/>
                </a:lnTo>
                <a:lnTo>
                  <a:pt x="148094" y="1311"/>
                </a:lnTo>
                <a:lnTo>
                  <a:pt x="153400" y="770"/>
                </a:lnTo>
                <a:lnTo>
                  <a:pt x="159318" y="409"/>
                </a:lnTo>
                <a:lnTo>
                  <a:pt x="172245" y="8"/>
                </a:lnTo>
                <a:lnTo>
                  <a:pt x="1729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732"/>
          <p:cNvSpPr/>
          <p:nvPr/>
        </p:nvSpPr>
        <p:spPr>
          <a:xfrm>
            <a:off x="4400550" y="2950368"/>
            <a:ext cx="7144" cy="7145"/>
          </a:xfrm>
          <a:custGeom>
            <a:avLst/>
            <a:gdLst/>
            <a:ahLst/>
            <a:cxnLst/>
            <a:rect l="0" t="0" r="0" b="0"/>
            <a:pathLst>
              <a:path w="7144" h="7145">
                <a:moveTo>
                  <a:pt x="0" y="0"/>
                </a:moveTo>
                <a:lnTo>
                  <a:pt x="7143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733"/>
          <p:cNvSpPr/>
          <p:nvPr/>
        </p:nvSpPr>
        <p:spPr>
          <a:xfrm>
            <a:off x="3450431" y="3307556"/>
            <a:ext cx="207170" cy="1"/>
          </a:xfrm>
          <a:custGeom>
            <a:avLst/>
            <a:gdLst/>
            <a:ahLst/>
            <a:cxnLst/>
            <a:rect l="0" t="0" r="0" b="0"/>
            <a:pathLst>
              <a:path w="207170" h="1">
                <a:moveTo>
                  <a:pt x="0" y="0"/>
                </a:move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734"/>
          <p:cNvSpPr/>
          <p:nvPr/>
        </p:nvSpPr>
        <p:spPr>
          <a:xfrm>
            <a:off x="3743325" y="3207543"/>
            <a:ext cx="178594" cy="107158"/>
          </a:xfrm>
          <a:custGeom>
            <a:avLst/>
            <a:gdLst/>
            <a:ahLst/>
            <a:cxnLst/>
            <a:rect l="0" t="0" r="0" b="0"/>
            <a:pathLst>
              <a:path w="178594" h="107158">
                <a:moveTo>
                  <a:pt x="0" y="0"/>
                </a:moveTo>
                <a:lnTo>
                  <a:pt x="6849" y="0"/>
                </a:lnTo>
                <a:lnTo>
                  <a:pt x="9129" y="2117"/>
                </a:lnTo>
                <a:lnTo>
                  <a:pt x="10848" y="3792"/>
                </a:lnTo>
                <a:lnTo>
                  <a:pt x="11995" y="5703"/>
                </a:lnTo>
                <a:lnTo>
                  <a:pt x="12759" y="7771"/>
                </a:lnTo>
                <a:lnTo>
                  <a:pt x="13985" y="13001"/>
                </a:lnTo>
                <a:lnTo>
                  <a:pt x="14153" y="15832"/>
                </a:lnTo>
                <a:lnTo>
                  <a:pt x="14227" y="19737"/>
                </a:lnTo>
                <a:lnTo>
                  <a:pt x="14287" y="59447"/>
                </a:lnTo>
                <a:lnTo>
                  <a:pt x="13493" y="61856"/>
                </a:lnTo>
                <a:lnTo>
                  <a:pt x="12170" y="64256"/>
                </a:lnTo>
                <a:lnTo>
                  <a:pt x="10495" y="66650"/>
                </a:lnTo>
                <a:lnTo>
                  <a:pt x="9377" y="69834"/>
                </a:lnTo>
                <a:lnTo>
                  <a:pt x="8633" y="73543"/>
                </a:lnTo>
                <a:lnTo>
                  <a:pt x="8136" y="77604"/>
                </a:lnTo>
                <a:lnTo>
                  <a:pt x="7805" y="81105"/>
                </a:lnTo>
                <a:lnTo>
                  <a:pt x="7584" y="84233"/>
                </a:lnTo>
                <a:lnTo>
                  <a:pt x="7437" y="87112"/>
                </a:lnTo>
                <a:lnTo>
                  <a:pt x="7274" y="92427"/>
                </a:lnTo>
                <a:lnTo>
                  <a:pt x="7154" y="101463"/>
                </a:lnTo>
                <a:lnTo>
                  <a:pt x="7144" y="106823"/>
                </a:lnTo>
                <a:lnTo>
                  <a:pt x="10936" y="107058"/>
                </a:lnTo>
                <a:lnTo>
                  <a:pt x="19328" y="107137"/>
                </a:lnTo>
                <a:lnTo>
                  <a:pt x="69474" y="107157"/>
                </a:lnTo>
                <a:lnTo>
                  <a:pt x="73304" y="106363"/>
                </a:lnTo>
                <a:lnTo>
                  <a:pt x="76650" y="105040"/>
                </a:lnTo>
                <a:lnTo>
                  <a:pt x="79675" y="103364"/>
                </a:lnTo>
                <a:lnTo>
                  <a:pt x="83279" y="102247"/>
                </a:lnTo>
                <a:lnTo>
                  <a:pt x="87269" y="101503"/>
                </a:lnTo>
                <a:lnTo>
                  <a:pt x="91516" y="101006"/>
                </a:lnTo>
                <a:lnTo>
                  <a:pt x="95936" y="99881"/>
                </a:lnTo>
                <a:lnTo>
                  <a:pt x="100470" y="98338"/>
                </a:lnTo>
                <a:lnTo>
                  <a:pt x="105080" y="96515"/>
                </a:lnTo>
                <a:lnTo>
                  <a:pt x="109740" y="95299"/>
                </a:lnTo>
                <a:lnTo>
                  <a:pt x="114435" y="94489"/>
                </a:lnTo>
                <a:lnTo>
                  <a:pt x="119152" y="93949"/>
                </a:lnTo>
                <a:lnTo>
                  <a:pt x="123885" y="92795"/>
                </a:lnTo>
                <a:lnTo>
                  <a:pt x="128627" y="91233"/>
                </a:lnTo>
                <a:lnTo>
                  <a:pt x="133376" y="89397"/>
                </a:lnTo>
                <a:lnTo>
                  <a:pt x="138130" y="88173"/>
                </a:lnTo>
                <a:lnTo>
                  <a:pt x="142887" y="87357"/>
                </a:lnTo>
                <a:lnTo>
                  <a:pt x="147645" y="86813"/>
                </a:lnTo>
                <a:lnTo>
                  <a:pt x="152405" y="85657"/>
                </a:lnTo>
                <a:lnTo>
                  <a:pt x="157165" y="84092"/>
                </a:lnTo>
                <a:lnTo>
                  <a:pt x="161927" y="82255"/>
                </a:lnTo>
                <a:lnTo>
                  <a:pt x="165895" y="81031"/>
                </a:lnTo>
                <a:lnTo>
                  <a:pt x="169334" y="80214"/>
                </a:lnTo>
                <a:lnTo>
                  <a:pt x="178593" y="785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735"/>
          <p:cNvSpPr/>
          <p:nvPr/>
        </p:nvSpPr>
        <p:spPr>
          <a:xfrm>
            <a:off x="3901480" y="3193256"/>
            <a:ext cx="41871" cy="271463"/>
          </a:xfrm>
          <a:custGeom>
            <a:avLst/>
            <a:gdLst/>
            <a:ahLst/>
            <a:cxnLst/>
            <a:rect l="0" t="0" r="0" b="0"/>
            <a:pathLst>
              <a:path w="41871" h="271463">
                <a:moveTo>
                  <a:pt x="6151" y="0"/>
                </a:moveTo>
                <a:lnTo>
                  <a:pt x="2359" y="0"/>
                </a:lnTo>
                <a:lnTo>
                  <a:pt x="1241" y="794"/>
                </a:lnTo>
                <a:lnTo>
                  <a:pt x="496" y="2116"/>
                </a:lnTo>
                <a:lnTo>
                  <a:pt x="0" y="3792"/>
                </a:lnTo>
                <a:lnTo>
                  <a:pt x="463" y="5703"/>
                </a:lnTo>
                <a:lnTo>
                  <a:pt x="1565" y="7771"/>
                </a:lnTo>
                <a:lnTo>
                  <a:pt x="3094" y="9943"/>
                </a:lnTo>
                <a:lnTo>
                  <a:pt x="4113" y="12185"/>
                </a:lnTo>
                <a:lnTo>
                  <a:pt x="5245" y="16792"/>
                </a:lnTo>
                <a:lnTo>
                  <a:pt x="5748" y="23603"/>
                </a:lnTo>
                <a:lnTo>
                  <a:pt x="5972" y="31921"/>
                </a:lnTo>
                <a:lnTo>
                  <a:pt x="6127" y="58688"/>
                </a:lnTo>
                <a:lnTo>
                  <a:pt x="6929" y="65319"/>
                </a:lnTo>
                <a:lnTo>
                  <a:pt x="8257" y="72121"/>
                </a:lnTo>
                <a:lnTo>
                  <a:pt x="9936" y="79037"/>
                </a:lnTo>
                <a:lnTo>
                  <a:pt x="11055" y="85235"/>
                </a:lnTo>
                <a:lnTo>
                  <a:pt x="11802" y="90954"/>
                </a:lnTo>
                <a:lnTo>
                  <a:pt x="12300" y="96355"/>
                </a:lnTo>
                <a:lnTo>
                  <a:pt x="12631" y="102337"/>
                </a:lnTo>
                <a:lnTo>
                  <a:pt x="13000" y="115333"/>
                </a:lnTo>
                <a:lnTo>
                  <a:pt x="13892" y="122132"/>
                </a:lnTo>
                <a:lnTo>
                  <a:pt x="15280" y="129047"/>
                </a:lnTo>
                <a:lnTo>
                  <a:pt x="16999" y="136037"/>
                </a:lnTo>
                <a:lnTo>
                  <a:pt x="18146" y="143079"/>
                </a:lnTo>
                <a:lnTo>
                  <a:pt x="18910" y="150155"/>
                </a:lnTo>
                <a:lnTo>
                  <a:pt x="19419" y="157253"/>
                </a:lnTo>
                <a:lnTo>
                  <a:pt x="20553" y="164366"/>
                </a:lnTo>
                <a:lnTo>
                  <a:pt x="22102" y="171490"/>
                </a:lnTo>
                <a:lnTo>
                  <a:pt x="23929" y="178621"/>
                </a:lnTo>
                <a:lnTo>
                  <a:pt x="25146" y="184962"/>
                </a:lnTo>
                <a:lnTo>
                  <a:pt x="25958" y="190776"/>
                </a:lnTo>
                <a:lnTo>
                  <a:pt x="26500" y="196240"/>
                </a:lnTo>
                <a:lnTo>
                  <a:pt x="26860" y="201470"/>
                </a:lnTo>
                <a:lnTo>
                  <a:pt x="27101" y="206545"/>
                </a:lnTo>
                <a:lnTo>
                  <a:pt x="27368" y="216416"/>
                </a:lnTo>
                <a:lnTo>
                  <a:pt x="27487" y="226095"/>
                </a:lnTo>
                <a:lnTo>
                  <a:pt x="28312" y="230899"/>
                </a:lnTo>
                <a:lnTo>
                  <a:pt x="29657" y="235688"/>
                </a:lnTo>
                <a:lnTo>
                  <a:pt x="31346" y="240470"/>
                </a:lnTo>
                <a:lnTo>
                  <a:pt x="32473" y="244450"/>
                </a:lnTo>
                <a:lnTo>
                  <a:pt x="33725" y="250990"/>
                </a:lnTo>
                <a:lnTo>
                  <a:pt x="34429" y="259135"/>
                </a:lnTo>
                <a:lnTo>
                  <a:pt x="35322" y="260863"/>
                </a:lnTo>
                <a:lnTo>
                  <a:pt x="36711" y="262015"/>
                </a:lnTo>
                <a:lnTo>
                  <a:pt x="38430" y="262783"/>
                </a:lnTo>
                <a:lnTo>
                  <a:pt x="39577" y="264088"/>
                </a:lnTo>
                <a:lnTo>
                  <a:pt x="40341" y="265753"/>
                </a:lnTo>
                <a:lnTo>
                  <a:pt x="41870" y="271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736"/>
          <p:cNvSpPr/>
          <p:nvPr/>
        </p:nvSpPr>
        <p:spPr>
          <a:xfrm>
            <a:off x="3086100" y="3879056"/>
            <a:ext cx="235744" cy="21432"/>
          </a:xfrm>
          <a:custGeom>
            <a:avLst/>
            <a:gdLst/>
            <a:ahLst/>
            <a:cxnLst/>
            <a:rect l="0" t="0" r="0" b="0"/>
            <a:pathLst>
              <a:path w="235744" h="21432">
                <a:moveTo>
                  <a:pt x="0" y="21431"/>
                </a:moveTo>
                <a:lnTo>
                  <a:pt x="9191" y="21431"/>
                </a:lnTo>
                <a:lnTo>
                  <a:pt x="7179" y="21431"/>
                </a:lnTo>
                <a:lnTo>
                  <a:pt x="30993" y="21431"/>
                </a:lnTo>
                <a:lnTo>
                  <a:pt x="34155" y="20637"/>
                </a:lnTo>
                <a:lnTo>
                  <a:pt x="37851" y="19314"/>
                </a:lnTo>
                <a:lnTo>
                  <a:pt x="41903" y="17639"/>
                </a:lnTo>
                <a:lnTo>
                  <a:pt x="45398" y="16521"/>
                </a:lnTo>
                <a:lnTo>
                  <a:pt x="48521" y="15777"/>
                </a:lnTo>
                <a:lnTo>
                  <a:pt x="51397" y="15280"/>
                </a:lnTo>
                <a:lnTo>
                  <a:pt x="54902" y="14949"/>
                </a:lnTo>
                <a:lnTo>
                  <a:pt x="58827" y="14728"/>
                </a:lnTo>
                <a:lnTo>
                  <a:pt x="67420" y="14483"/>
                </a:lnTo>
                <a:lnTo>
                  <a:pt x="76531" y="14374"/>
                </a:lnTo>
                <a:lnTo>
                  <a:pt x="80389" y="13552"/>
                </a:lnTo>
                <a:lnTo>
                  <a:pt x="83755" y="12209"/>
                </a:lnTo>
                <a:lnTo>
                  <a:pt x="86793" y="10521"/>
                </a:lnTo>
                <a:lnTo>
                  <a:pt x="91199" y="9395"/>
                </a:lnTo>
                <a:lnTo>
                  <a:pt x="96518" y="8645"/>
                </a:lnTo>
                <a:lnTo>
                  <a:pt x="102445" y="8144"/>
                </a:lnTo>
                <a:lnTo>
                  <a:pt x="107984" y="7811"/>
                </a:lnTo>
                <a:lnTo>
                  <a:pt x="118372" y="7440"/>
                </a:lnTo>
                <a:lnTo>
                  <a:pt x="123364" y="6547"/>
                </a:lnTo>
                <a:lnTo>
                  <a:pt x="128280" y="5159"/>
                </a:lnTo>
                <a:lnTo>
                  <a:pt x="133145" y="3439"/>
                </a:lnTo>
                <a:lnTo>
                  <a:pt x="137976" y="2293"/>
                </a:lnTo>
                <a:lnTo>
                  <a:pt x="142784" y="1528"/>
                </a:lnTo>
                <a:lnTo>
                  <a:pt x="147577" y="1019"/>
                </a:lnTo>
                <a:lnTo>
                  <a:pt x="152359" y="679"/>
                </a:lnTo>
                <a:lnTo>
                  <a:pt x="157135" y="453"/>
                </a:lnTo>
                <a:lnTo>
                  <a:pt x="166675" y="201"/>
                </a:lnTo>
                <a:lnTo>
                  <a:pt x="2357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737"/>
          <p:cNvSpPr/>
          <p:nvPr/>
        </p:nvSpPr>
        <p:spPr>
          <a:xfrm>
            <a:off x="3493322" y="3743325"/>
            <a:ext cx="149991" cy="107157"/>
          </a:xfrm>
          <a:custGeom>
            <a:avLst/>
            <a:gdLst/>
            <a:ahLst/>
            <a:cxnLst/>
            <a:rect l="0" t="0" r="0" b="0"/>
            <a:pathLst>
              <a:path w="149991" h="107157">
                <a:moveTo>
                  <a:pt x="7115" y="0"/>
                </a:moveTo>
                <a:lnTo>
                  <a:pt x="18044" y="0"/>
                </a:lnTo>
                <a:lnTo>
                  <a:pt x="19163" y="794"/>
                </a:lnTo>
                <a:lnTo>
                  <a:pt x="19910" y="2116"/>
                </a:lnTo>
                <a:lnTo>
                  <a:pt x="20407" y="3792"/>
                </a:lnTo>
                <a:lnTo>
                  <a:pt x="21533" y="5703"/>
                </a:lnTo>
                <a:lnTo>
                  <a:pt x="23077" y="7770"/>
                </a:lnTo>
                <a:lnTo>
                  <a:pt x="27466" y="13000"/>
                </a:lnTo>
                <a:lnTo>
                  <a:pt x="27826" y="15016"/>
                </a:lnTo>
                <a:lnTo>
                  <a:pt x="28066" y="17948"/>
                </a:lnTo>
                <a:lnTo>
                  <a:pt x="28226" y="21490"/>
                </a:lnTo>
                <a:lnTo>
                  <a:pt x="27539" y="24646"/>
                </a:lnTo>
                <a:lnTo>
                  <a:pt x="26287" y="27543"/>
                </a:lnTo>
                <a:lnTo>
                  <a:pt x="24659" y="30268"/>
                </a:lnTo>
                <a:lnTo>
                  <a:pt x="23574" y="33673"/>
                </a:lnTo>
                <a:lnTo>
                  <a:pt x="22850" y="37529"/>
                </a:lnTo>
                <a:lnTo>
                  <a:pt x="22368" y="41688"/>
                </a:lnTo>
                <a:lnTo>
                  <a:pt x="21252" y="45254"/>
                </a:lnTo>
                <a:lnTo>
                  <a:pt x="19715" y="48426"/>
                </a:lnTo>
                <a:lnTo>
                  <a:pt x="17896" y="51334"/>
                </a:lnTo>
                <a:lnTo>
                  <a:pt x="16684" y="54066"/>
                </a:lnTo>
                <a:lnTo>
                  <a:pt x="15875" y="56681"/>
                </a:lnTo>
                <a:lnTo>
                  <a:pt x="15337" y="59219"/>
                </a:lnTo>
                <a:lnTo>
                  <a:pt x="14184" y="62498"/>
                </a:lnTo>
                <a:lnTo>
                  <a:pt x="12621" y="66271"/>
                </a:lnTo>
                <a:lnTo>
                  <a:pt x="10786" y="70374"/>
                </a:lnTo>
                <a:lnTo>
                  <a:pt x="9562" y="73904"/>
                </a:lnTo>
                <a:lnTo>
                  <a:pt x="8747" y="77050"/>
                </a:lnTo>
                <a:lnTo>
                  <a:pt x="8203" y="79942"/>
                </a:lnTo>
                <a:lnTo>
                  <a:pt x="7046" y="82663"/>
                </a:lnTo>
                <a:lnTo>
                  <a:pt x="5482" y="85271"/>
                </a:lnTo>
                <a:lnTo>
                  <a:pt x="294" y="92423"/>
                </a:lnTo>
                <a:lnTo>
                  <a:pt x="115" y="94787"/>
                </a:lnTo>
                <a:lnTo>
                  <a:pt x="0" y="98980"/>
                </a:lnTo>
                <a:lnTo>
                  <a:pt x="784" y="99324"/>
                </a:lnTo>
                <a:lnTo>
                  <a:pt x="3772" y="99706"/>
                </a:lnTo>
                <a:lnTo>
                  <a:pt x="4886" y="100602"/>
                </a:lnTo>
                <a:lnTo>
                  <a:pt x="5629" y="101993"/>
                </a:lnTo>
                <a:lnTo>
                  <a:pt x="6822" y="106136"/>
                </a:lnTo>
                <a:lnTo>
                  <a:pt x="7713" y="106476"/>
                </a:lnTo>
                <a:lnTo>
                  <a:pt x="10821" y="106853"/>
                </a:lnTo>
                <a:lnTo>
                  <a:pt x="14847" y="107022"/>
                </a:lnTo>
                <a:lnTo>
                  <a:pt x="20077" y="107096"/>
                </a:lnTo>
                <a:lnTo>
                  <a:pt x="149990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738"/>
          <p:cNvSpPr/>
          <p:nvPr/>
        </p:nvSpPr>
        <p:spPr>
          <a:xfrm>
            <a:off x="3643312" y="3736181"/>
            <a:ext cx="28576" cy="278607"/>
          </a:xfrm>
          <a:custGeom>
            <a:avLst/>
            <a:gdLst/>
            <a:ahLst/>
            <a:cxnLst/>
            <a:rect l="0" t="0" r="0" b="0"/>
            <a:pathLst>
              <a:path w="28576" h="278607">
                <a:moveTo>
                  <a:pt x="28575" y="0"/>
                </a:moveTo>
                <a:lnTo>
                  <a:pt x="8439" y="0"/>
                </a:lnTo>
                <a:lnTo>
                  <a:pt x="8007" y="794"/>
                </a:lnTo>
                <a:lnTo>
                  <a:pt x="7527" y="3792"/>
                </a:lnTo>
                <a:lnTo>
                  <a:pt x="7220" y="12185"/>
                </a:lnTo>
                <a:lnTo>
                  <a:pt x="7154" y="27641"/>
                </a:lnTo>
                <a:lnTo>
                  <a:pt x="6357" y="31921"/>
                </a:lnTo>
                <a:lnTo>
                  <a:pt x="5031" y="36362"/>
                </a:lnTo>
                <a:lnTo>
                  <a:pt x="3354" y="40910"/>
                </a:lnTo>
                <a:lnTo>
                  <a:pt x="2236" y="45530"/>
                </a:lnTo>
                <a:lnTo>
                  <a:pt x="1491" y="50197"/>
                </a:lnTo>
                <a:lnTo>
                  <a:pt x="994" y="54896"/>
                </a:lnTo>
                <a:lnTo>
                  <a:pt x="663" y="60409"/>
                </a:lnTo>
                <a:lnTo>
                  <a:pt x="295" y="72886"/>
                </a:lnTo>
                <a:lnTo>
                  <a:pt x="39" y="101693"/>
                </a:lnTo>
                <a:lnTo>
                  <a:pt x="0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739"/>
          <p:cNvSpPr/>
          <p:nvPr/>
        </p:nvSpPr>
        <p:spPr>
          <a:xfrm>
            <a:off x="3786187" y="3771900"/>
            <a:ext cx="128589" cy="192882"/>
          </a:xfrm>
          <a:custGeom>
            <a:avLst/>
            <a:gdLst/>
            <a:ahLst/>
            <a:cxnLst/>
            <a:rect l="0" t="0" r="0" b="0"/>
            <a:pathLst>
              <a:path w="128589" h="192882">
                <a:moveTo>
                  <a:pt x="0" y="0"/>
                </a:moveTo>
                <a:lnTo>
                  <a:pt x="0" y="9942"/>
                </a:lnTo>
                <a:lnTo>
                  <a:pt x="794" y="11391"/>
                </a:lnTo>
                <a:lnTo>
                  <a:pt x="2117" y="12356"/>
                </a:lnTo>
                <a:lnTo>
                  <a:pt x="3792" y="13000"/>
                </a:lnTo>
                <a:lnTo>
                  <a:pt x="7771" y="17948"/>
                </a:lnTo>
                <a:lnTo>
                  <a:pt x="9943" y="21490"/>
                </a:lnTo>
                <a:lnTo>
                  <a:pt x="12185" y="24646"/>
                </a:lnTo>
                <a:lnTo>
                  <a:pt x="14473" y="27543"/>
                </a:lnTo>
                <a:lnTo>
                  <a:pt x="16792" y="30268"/>
                </a:lnTo>
                <a:lnTo>
                  <a:pt x="19133" y="32879"/>
                </a:lnTo>
                <a:lnTo>
                  <a:pt x="23849" y="37896"/>
                </a:lnTo>
                <a:lnTo>
                  <a:pt x="26218" y="41138"/>
                </a:lnTo>
                <a:lnTo>
                  <a:pt x="28592" y="44888"/>
                </a:lnTo>
                <a:lnTo>
                  <a:pt x="30967" y="48976"/>
                </a:lnTo>
                <a:lnTo>
                  <a:pt x="32551" y="52494"/>
                </a:lnTo>
                <a:lnTo>
                  <a:pt x="34311" y="58520"/>
                </a:lnTo>
                <a:lnTo>
                  <a:pt x="35574" y="62032"/>
                </a:lnTo>
                <a:lnTo>
                  <a:pt x="37210" y="65961"/>
                </a:lnTo>
                <a:lnTo>
                  <a:pt x="39094" y="70167"/>
                </a:lnTo>
                <a:lnTo>
                  <a:pt x="41938" y="73766"/>
                </a:lnTo>
                <a:lnTo>
                  <a:pt x="45421" y="76958"/>
                </a:lnTo>
                <a:lnTo>
                  <a:pt x="49330" y="79880"/>
                </a:lnTo>
                <a:lnTo>
                  <a:pt x="52731" y="83416"/>
                </a:lnTo>
                <a:lnTo>
                  <a:pt x="55791" y="87360"/>
                </a:lnTo>
                <a:lnTo>
                  <a:pt x="58625" y="91578"/>
                </a:lnTo>
                <a:lnTo>
                  <a:pt x="60515" y="95977"/>
                </a:lnTo>
                <a:lnTo>
                  <a:pt x="61775" y="100497"/>
                </a:lnTo>
                <a:lnTo>
                  <a:pt x="62614" y="105098"/>
                </a:lnTo>
                <a:lnTo>
                  <a:pt x="63968" y="108959"/>
                </a:lnTo>
                <a:lnTo>
                  <a:pt x="65664" y="112326"/>
                </a:lnTo>
                <a:lnTo>
                  <a:pt x="67588" y="115366"/>
                </a:lnTo>
                <a:lnTo>
                  <a:pt x="69665" y="118979"/>
                </a:lnTo>
                <a:lnTo>
                  <a:pt x="74089" y="127227"/>
                </a:lnTo>
                <a:lnTo>
                  <a:pt x="81043" y="140796"/>
                </a:lnTo>
                <a:lnTo>
                  <a:pt x="84191" y="144664"/>
                </a:lnTo>
                <a:lnTo>
                  <a:pt x="87877" y="148036"/>
                </a:lnTo>
                <a:lnTo>
                  <a:pt x="91922" y="151078"/>
                </a:lnTo>
                <a:lnTo>
                  <a:pt x="94619" y="153900"/>
                </a:lnTo>
                <a:lnTo>
                  <a:pt x="96417" y="156575"/>
                </a:lnTo>
                <a:lnTo>
                  <a:pt x="99209" y="161663"/>
                </a:lnTo>
                <a:lnTo>
                  <a:pt x="103095" y="166571"/>
                </a:lnTo>
                <a:lnTo>
                  <a:pt x="104449" y="168991"/>
                </a:lnTo>
                <a:lnTo>
                  <a:pt x="105953" y="173797"/>
                </a:lnTo>
                <a:lnTo>
                  <a:pt x="108738" y="178578"/>
                </a:lnTo>
                <a:lnTo>
                  <a:pt x="110592" y="180964"/>
                </a:lnTo>
                <a:lnTo>
                  <a:pt x="112622" y="182555"/>
                </a:lnTo>
                <a:lnTo>
                  <a:pt x="114769" y="183616"/>
                </a:lnTo>
                <a:lnTo>
                  <a:pt x="116994" y="184323"/>
                </a:lnTo>
                <a:lnTo>
                  <a:pt x="119271" y="185588"/>
                </a:lnTo>
                <a:lnTo>
                  <a:pt x="121583" y="187225"/>
                </a:lnTo>
                <a:lnTo>
                  <a:pt x="128588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740"/>
          <p:cNvSpPr/>
          <p:nvPr/>
        </p:nvSpPr>
        <p:spPr>
          <a:xfrm>
            <a:off x="3779043" y="3757612"/>
            <a:ext cx="142876" cy="200026"/>
          </a:xfrm>
          <a:custGeom>
            <a:avLst/>
            <a:gdLst/>
            <a:ahLst/>
            <a:cxnLst/>
            <a:rect l="0" t="0" r="0" b="0"/>
            <a:pathLst>
              <a:path w="142876" h="200026">
                <a:moveTo>
                  <a:pt x="142875" y="0"/>
                </a:moveTo>
                <a:lnTo>
                  <a:pt x="139083" y="0"/>
                </a:lnTo>
                <a:lnTo>
                  <a:pt x="137172" y="794"/>
                </a:lnTo>
                <a:lnTo>
                  <a:pt x="132932" y="3792"/>
                </a:lnTo>
                <a:lnTo>
                  <a:pt x="131484" y="5703"/>
                </a:lnTo>
                <a:lnTo>
                  <a:pt x="130519" y="7771"/>
                </a:lnTo>
                <a:lnTo>
                  <a:pt x="128652" y="12979"/>
                </a:lnTo>
                <a:lnTo>
                  <a:pt x="127043" y="16590"/>
                </a:lnTo>
                <a:lnTo>
                  <a:pt x="123139" y="24836"/>
                </a:lnTo>
                <a:lnTo>
                  <a:pt x="111828" y="47760"/>
                </a:lnTo>
                <a:lnTo>
                  <a:pt x="108684" y="52477"/>
                </a:lnTo>
                <a:lnTo>
                  <a:pt x="105000" y="57210"/>
                </a:lnTo>
                <a:lnTo>
                  <a:pt x="100956" y="61953"/>
                </a:lnTo>
                <a:lnTo>
                  <a:pt x="96673" y="66702"/>
                </a:lnTo>
                <a:lnTo>
                  <a:pt x="87680" y="76212"/>
                </a:lnTo>
                <a:lnTo>
                  <a:pt x="83854" y="81764"/>
                </a:lnTo>
                <a:lnTo>
                  <a:pt x="80509" y="87847"/>
                </a:lnTo>
                <a:lnTo>
                  <a:pt x="77485" y="94284"/>
                </a:lnTo>
                <a:lnTo>
                  <a:pt x="73882" y="100162"/>
                </a:lnTo>
                <a:lnTo>
                  <a:pt x="69892" y="105669"/>
                </a:lnTo>
                <a:lnTo>
                  <a:pt x="65645" y="110927"/>
                </a:lnTo>
                <a:lnTo>
                  <a:pt x="62020" y="116020"/>
                </a:lnTo>
                <a:lnTo>
                  <a:pt x="58809" y="121003"/>
                </a:lnTo>
                <a:lnTo>
                  <a:pt x="55875" y="125912"/>
                </a:lnTo>
                <a:lnTo>
                  <a:pt x="53125" y="130773"/>
                </a:lnTo>
                <a:lnTo>
                  <a:pt x="47953" y="140407"/>
                </a:lnTo>
                <a:lnTo>
                  <a:pt x="40579" y="154755"/>
                </a:lnTo>
                <a:lnTo>
                  <a:pt x="37371" y="159527"/>
                </a:lnTo>
                <a:lnTo>
                  <a:pt x="33646" y="164295"/>
                </a:lnTo>
                <a:lnTo>
                  <a:pt x="29574" y="169061"/>
                </a:lnTo>
                <a:lnTo>
                  <a:pt x="26066" y="173032"/>
                </a:lnTo>
                <a:lnTo>
                  <a:pt x="20052" y="179562"/>
                </a:lnTo>
                <a:lnTo>
                  <a:pt x="8643" y="191346"/>
                </a:lnTo>
                <a:lnTo>
                  <a:pt x="13" y="200012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741"/>
          <p:cNvSpPr/>
          <p:nvPr/>
        </p:nvSpPr>
        <p:spPr>
          <a:xfrm>
            <a:off x="4200525" y="3750762"/>
            <a:ext cx="164307" cy="21139"/>
          </a:xfrm>
          <a:custGeom>
            <a:avLst/>
            <a:gdLst/>
            <a:ahLst/>
            <a:cxnLst/>
            <a:rect l="0" t="0" r="0" b="0"/>
            <a:pathLst>
              <a:path w="164307" h="21139">
                <a:moveTo>
                  <a:pt x="0" y="6850"/>
                </a:moveTo>
                <a:lnTo>
                  <a:pt x="10641" y="6850"/>
                </a:lnTo>
                <a:lnTo>
                  <a:pt x="12651" y="6056"/>
                </a:lnTo>
                <a:lnTo>
                  <a:pt x="14783" y="4733"/>
                </a:lnTo>
                <a:lnTo>
                  <a:pt x="17000" y="3058"/>
                </a:lnTo>
                <a:lnTo>
                  <a:pt x="20064" y="1940"/>
                </a:lnTo>
                <a:lnTo>
                  <a:pt x="23695" y="1196"/>
                </a:lnTo>
                <a:lnTo>
                  <a:pt x="27702" y="699"/>
                </a:lnTo>
                <a:lnTo>
                  <a:pt x="31962" y="368"/>
                </a:lnTo>
                <a:lnTo>
                  <a:pt x="36389" y="147"/>
                </a:lnTo>
                <a:lnTo>
                  <a:pt x="40928" y="0"/>
                </a:lnTo>
                <a:lnTo>
                  <a:pt x="44748" y="696"/>
                </a:lnTo>
                <a:lnTo>
                  <a:pt x="48088" y="1954"/>
                </a:lnTo>
                <a:lnTo>
                  <a:pt x="51108" y="3586"/>
                </a:lnTo>
                <a:lnTo>
                  <a:pt x="54709" y="4674"/>
                </a:lnTo>
                <a:lnTo>
                  <a:pt x="58698" y="5399"/>
                </a:lnTo>
                <a:lnTo>
                  <a:pt x="62944" y="5883"/>
                </a:lnTo>
                <a:lnTo>
                  <a:pt x="67363" y="6205"/>
                </a:lnTo>
                <a:lnTo>
                  <a:pt x="71896" y="6420"/>
                </a:lnTo>
                <a:lnTo>
                  <a:pt x="81166" y="6659"/>
                </a:lnTo>
                <a:lnTo>
                  <a:pt x="104801" y="6825"/>
                </a:lnTo>
                <a:lnTo>
                  <a:pt x="108761" y="7627"/>
                </a:lnTo>
                <a:lnTo>
                  <a:pt x="112195" y="8956"/>
                </a:lnTo>
                <a:lnTo>
                  <a:pt x="115278" y="10635"/>
                </a:lnTo>
                <a:lnTo>
                  <a:pt x="118921" y="11755"/>
                </a:lnTo>
                <a:lnTo>
                  <a:pt x="122937" y="12501"/>
                </a:lnTo>
                <a:lnTo>
                  <a:pt x="127201" y="12999"/>
                </a:lnTo>
                <a:lnTo>
                  <a:pt x="130838" y="13331"/>
                </a:lnTo>
                <a:lnTo>
                  <a:pt x="134056" y="13552"/>
                </a:lnTo>
                <a:lnTo>
                  <a:pt x="136996" y="13699"/>
                </a:lnTo>
                <a:lnTo>
                  <a:pt x="142378" y="13863"/>
                </a:lnTo>
                <a:lnTo>
                  <a:pt x="152302" y="13968"/>
                </a:lnTo>
                <a:lnTo>
                  <a:pt x="154716" y="14770"/>
                </a:lnTo>
                <a:lnTo>
                  <a:pt x="157119" y="16099"/>
                </a:lnTo>
                <a:lnTo>
                  <a:pt x="164306" y="211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742"/>
          <p:cNvSpPr/>
          <p:nvPr/>
        </p:nvSpPr>
        <p:spPr>
          <a:xfrm>
            <a:off x="4165100" y="3850481"/>
            <a:ext cx="192588" cy="7145"/>
          </a:xfrm>
          <a:custGeom>
            <a:avLst/>
            <a:gdLst/>
            <a:ahLst/>
            <a:cxnLst/>
            <a:rect l="0" t="0" r="0" b="0"/>
            <a:pathLst>
              <a:path w="192588" h="7145">
                <a:moveTo>
                  <a:pt x="6850" y="7144"/>
                </a:moveTo>
                <a:lnTo>
                  <a:pt x="0" y="7144"/>
                </a:lnTo>
                <a:lnTo>
                  <a:pt x="41400" y="7144"/>
                </a:lnTo>
                <a:lnTo>
                  <a:pt x="45758" y="6350"/>
                </a:lnTo>
                <a:lnTo>
                  <a:pt x="50251" y="5027"/>
                </a:lnTo>
                <a:lnTo>
                  <a:pt x="54834" y="3351"/>
                </a:lnTo>
                <a:lnTo>
                  <a:pt x="59477" y="2234"/>
                </a:lnTo>
                <a:lnTo>
                  <a:pt x="64159" y="1489"/>
                </a:lnTo>
                <a:lnTo>
                  <a:pt x="68869" y="993"/>
                </a:lnTo>
                <a:lnTo>
                  <a:pt x="73595" y="662"/>
                </a:lnTo>
                <a:lnTo>
                  <a:pt x="78335" y="441"/>
                </a:lnTo>
                <a:lnTo>
                  <a:pt x="87833" y="196"/>
                </a:lnTo>
                <a:lnTo>
                  <a:pt x="1925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743"/>
          <p:cNvSpPr/>
          <p:nvPr/>
        </p:nvSpPr>
        <p:spPr>
          <a:xfrm>
            <a:off x="7002765" y="371867"/>
            <a:ext cx="194807" cy="335365"/>
          </a:xfrm>
          <a:custGeom>
            <a:avLst/>
            <a:gdLst/>
            <a:ahLst/>
            <a:cxnLst/>
            <a:rect l="0" t="0" r="0" b="0"/>
            <a:pathLst>
              <a:path w="194807" h="335365">
                <a:moveTo>
                  <a:pt x="55260" y="106764"/>
                </a:moveTo>
                <a:lnTo>
                  <a:pt x="55260" y="102971"/>
                </a:lnTo>
                <a:lnTo>
                  <a:pt x="56053" y="101061"/>
                </a:lnTo>
                <a:lnTo>
                  <a:pt x="59052" y="96821"/>
                </a:lnTo>
                <a:lnTo>
                  <a:pt x="59376" y="95372"/>
                </a:lnTo>
                <a:lnTo>
                  <a:pt x="58797" y="94407"/>
                </a:lnTo>
                <a:lnTo>
                  <a:pt x="57618" y="93763"/>
                </a:lnTo>
                <a:lnTo>
                  <a:pt x="57626" y="92541"/>
                </a:lnTo>
                <a:lnTo>
                  <a:pt x="58424" y="90932"/>
                </a:lnTo>
                <a:lnTo>
                  <a:pt x="59751" y="89065"/>
                </a:lnTo>
                <a:lnTo>
                  <a:pt x="59841" y="87027"/>
                </a:lnTo>
                <a:lnTo>
                  <a:pt x="59108" y="84875"/>
                </a:lnTo>
                <a:lnTo>
                  <a:pt x="57825" y="82646"/>
                </a:lnTo>
                <a:lnTo>
                  <a:pt x="56401" y="78053"/>
                </a:lnTo>
                <a:lnTo>
                  <a:pt x="56020" y="75717"/>
                </a:lnTo>
                <a:lnTo>
                  <a:pt x="54973" y="74160"/>
                </a:lnTo>
                <a:lnTo>
                  <a:pt x="53481" y="73121"/>
                </a:lnTo>
                <a:lnTo>
                  <a:pt x="49706" y="71968"/>
                </a:lnTo>
                <a:lnTo>
                  <a:pt x="45383" y="71455"/>
                </a:lnTo>
                <a:lnTo>
                  <a:pt x="43119" y="70525"/>
                </a:lnTo>
                <a:lnTo>
                  <a:pt x="38487" y="67374"/>
                </a:lnTo>
                <a:lnTo>
                  <a:pt x="33782" y="65445"/>
                </a:lnTo>
                <a:lnTo>
                  <a:pt x="29046" y="64587"/>
                </a:lnTo>
                <a:lnTo>
                  <a:pt x="24295" y="64206"/>
                </a:lnTo>
                <a:lnTo>
                  <a:pt x="19537" y="64037"/>
                </a:lnTo>
                <a:lnTo>
                  <a:pt x="13807" y="63928"/>
                </a:lnTo>
                <a:lnTo>
                  <a:pt x="14131" y="63125"/>
                </a:lnTo>
                <a:lnTo>
                  <a:pt x="16608" y="60117"/>
                </a:lnTo>
                <a:lnTo>
                  <a:pt x="18379" y="58997"/>
                </a:lnTo>
                <a:lnTo>
                  <a:pt x="22465" y="57753"/>
                </a:lnTo>
                <a:lnTo>
                  <a:pt x="25458" y="57421"/>
                </a:lnTo>
                <a:lnTo>
                  <a:pt x="29042" y="57200"/>
                </a:lnTo>
                <a:lnTo>
                  <a:pt x="33019" y="57052"/>
                </a:lnTo>
                <a:lnTo>
                  <a:pt x="38051" y="56160"/>
                </a:lnTo>
                <a:lnTo>
                  <a:pt x="43787" y="54772"/>
                </a:lnTo>
                <a:lnTo>
                  <a:pt x="49993" y="53053"/>
                </a:lnTo>
                <a:lnTo>
                  <a:pt x="55717" y="51906"/>
                </a:lnTo>
                <a:lnTo>
                  <a:pt x="61121" y="51142"/>
                </a:lnTo>
                <a:lnTo>
                  <a:pt x="66311" y="50633"/>
                </a:lnTo>
                <a:lnTo>
                  <a:pt x="72946" y="50293"/>
                </a:lnTo>
                <a:lnTo>
                  <a:pt x="88785" y="49916"/>
                </a:lnTo>
                <a:lnTo>
                  <a:pt x="107967" y="49703"/>
                </a:lnTo>
                <a:lnTo>
                  <a:pt x="114211" y="48880"/>
                </a:lnTo>
                <a:lnTo>
                  <a:pt x="120754" y="47537"/>
                </a:lnTo>
                <a:lnTo>
                  <a:pt x="127498" y="45848"/>
                </a:lnTo>
                <a:lnTo>
                  <a:pt x="132787" y="45516"/>
                </a:lnTo>
                <a:lnTo>
                  <a:pt x="137107" y="46088"/>
                </a:lnTo>
                <a:lnTo>
                  <a:pt x="140781" y="47263"/>
                </a:lnTo>
                <a:lnTo>
                  <a:pt x="144024" y="48047"/>
                </a:lnTo>
                <a:lnTo>
                  <a:pt x="149744" y="48917"/>
                </a:lnTo>
                <a:lnTo>
                  <a:pt x="154932" y="49304"/>
                </a:lnTo>
                <a:lnTo>
                  <a:pt x="157426" y="49407"/>
                </a:lnTo>
                <a:lnTo>
                  <a:pt x="158296" y="50270"/>
                </a:lnTo>
                <a:lnTo>
                  <a:pt x="158082" y="51639"/>
                </a:lnTo>
                <a:lnTo>
                  <a:pt x="157145" y="53345"/>
                </a:lnTo>
                <a:lnTo>
                  <a:pt x="151871" y="57358"/>
                </a:lnTo>
                <a:lnTo>
                  <a:pt x="148242" y="59539"/>
                </a:lnTo>
                <a:lnTo>
                  <a:pt x="144236" y="61787"/>
                </a:lnTo>
                <a:lnTo>
                  <a:pt x="135551" y="66401"/>
                </a:lnTo>
                <a:lnTo>
                  <a:pt x="130218" y="68743"/>
                </a:lnTo>
                <a:lnTo>
                  <a:pt x="124282" y="71098"/>
                </a:lnTo>
                <a:lnTo>
                  <a:pt x="117943" y="73461"/>
                </a:lnTo>
                <a:lnTo>
                  <a:pt x="110542" y="76625"/>
                </a:lnTo>
                <a:lnTo>
                  <a:pt x="93852" y="84373"/>
                </a:lnTo>
                <a:lnTo>
                  <a:pt x="85751" y="87868"/>
                </a:lnTo>
                <a:lnTo>
                  <a:pt x="77968" y="90991"/>
                </a:lnTo>
                <a:lnTo>
                  <a:pt x="70399" y="93868"/>
                </a:lnTo>
                <a:lnTo>
                  <a:pt x="63765" y="96579"/>
                </a:lnTo>
                <a:lnTo>
                  <a:pt x="57755" y="99180"/>
                </a:lnTo>
                <a:lnTo>
                  <a:pt x="46844" y="104187"/>
                </a:lnTo>
                <a:lnTo>
                  <a:pt x="26904" y="113869"/>
                </a:lnTo>
                <a:lnTo>
                  <a:pt x="15263" y="119632"/>
                </a:lnTo>
                <a:lnTo>
                  <a:pt x="14307" y="120899"/>
                </a:lnTo>
                <a:lnTo>
                  <a:pt x="13671" y="122537"/>
                </a:lnTo>
                <a:lnTo>
                  <a:pt x="13246" y="124423"/>
                </a:lnTo>
                <a:lnTo>
                  <a:pt x="13757" y="125680"/>
                </a:lnTo>
                <a:lnTo>
                  <a:pt x="14891" y="126519"/>
                </a:lnTo>
                <a:lnTo>
                  <a:pt x="18268" y="127450"/>
                </a:lnTo>
                <a:lnTo>
                  <a:pt x="22415" y="127864"/>
                </a:lnTo>
                <a:lnTo>
                  <a:pt x="31137" y="128048"/>
                </a:lnTo>
                <a:lnTo>
                  <a:pt x="36797" y="128097"/>
                </a:lnTo>
                <a:lnTo>
                  <a:pt x="42951" y="127336"/>
                </a:lnTo>
                <a:lnTo>
                  <a:pt x="49435" y="126035"/>
                </a:lnTo>
                <a:lnTo>
                  <a:pt x="56139" y="124374"/>
                </a:lnTo>
                <a:lnTo>
                  <a:pt x="62196" y="124060"/>
                </a:lnTo>
                <a:lnTo>
                  <a:pt x="67822" y="124644"/>
                </a:lnTo>
                <a:lnTo>
                  <a:pt x="73159" y="125828"/>
                </a:lnTo>
                <a:lnTo>
                  <a:pt x="79099" y="126617"/>
                </a:lnTo>
                <a:lnTo>
                  <a:pt x="85440" y="127143"/>
                </a:lnTo>
                <a:lnTo>
                  <a:pt x="97248" y="127727"/>
                </a:lnTo>
                <a:lnTo>
                  <a:pt x="105142" y="127987"/>
                </a:lnTo>
                <a:lnTo>
                  <a:pt x="107565" y="128850"/>
                </a:lnTo>
                <a:lnTo>
                  <a:pt x="109179" y="130219"/>
                </a:lnTo>
                <a:lnTo>
                  <a:pt x="110256" y="131926"/>
                </a:lnTo>
                <a:lnTo>
                  <a:pt x="111452" y="135939"/>
                </a:lnTo>
                <a:lnTo>
                  <a:pt x="112354" y="145892"/>
                </a:lnTo>
                <a:lnTo>
                  <a:pt x="111579" y="147930"/>
                </a:lnTo>
                <a:lnTo>
                  <a:pt x="105559" y="156379"/>
                </a:lnTo>
                <a:lnTo>
                  <a:pt x="109145" y="160446"/>
                </a:lnTo>
                <a:lnTo>
                  <a:pt x="111027" y="161602"/>
                </a:lnTo>
                <a:lnTo>
                  <a:pt x="115235" y="162886"/>
                </a:lnTo>
                <a:lnTo>
                  <a:pt x="118262" y="163229"/>
                </a:lnTo>
                <a:lnTo>
                  <a:pt x="121867" y="163457"/>
                </a:lnTo>
                <a:lnTo>
                  <a:pt x="129313" y="163711"/>
                </a:lnTo>
                <a:lnTo>
                  <a:pt x="135269" y="163824"/>
                </a:lnTo>
                <a:lnTo>
                  <a:pt x="138761" y="164647"/>
                </a:lnTo>
                <a:lnTo>
                  <a:pt x="142677" y="165990"/>
                </a:lnTo>
                <a:lnTo>
                  <a:pt x="146876" y="167679"/>
                </a:lnTo>
                <a:lnTo>
                  <a:pt x="150468" y="168805"/>
                </a:lnTo>
                <a:lnTo>
                  <a:pt x="153657" y="169556"/>
                </a:lnTo>
                <a:lnTo>
                  <a:pt x="156577" y="170057"/>
                </a:lnTo>
                <a:lnTo>
                  <a:pt x="158524" y="171184"/>
                </a:lnTo>
                <a:lnTo>
                  <a:pt x="159821" y="172729"/>
                </a:lnTo>
                <a:lnTo>
                  <a:pt x="160686" y="174553"/>
                </a:lnTo>
                <a:lnTo>
                  <a:pt x="161647" y="178697"/>
                </a:lnTo>
                <a:lnTo>
                  <a:pt x="161903" y="180913"/>
                </a:lnTo>
                <a:lnTo>
                  <a:pt x="161280" y="183184"/>
                </a:lnTo>
                <a:lnTo>
                  <a:pt x="158472" y="187824"/>
                </a:lnTo>
                <a:lnTo>
                  <a:pt x="152428" y="194899"/>
                </a:lnTo>
                <a:lnTo>
                  <a:pt x="147922" y="199645"/>
                </a:lnTo>
                <a:lnTo>
                  <a:pt x="145611" y="202022"/>
                </a:lnTo>
                <a:lnTo>
                  <a:pt x="143274" y="203607"/>
                </a:lnTo>
                <a:lnTo>
                  <a:pt x="138563" y="205368"/>
                </a:lnTo>
                <a:lnTo>
                  <a:pt x="133823" y="206150"/>
                </a:lnTo>
                <a:lnTo>
                  <a:pt x="128105" y="206653"/>
                </a:lnTo>
                <a:lnTo>
                  <a:pt x="132678" y="206752"/>
                </a:lnTo>
                <a:lnTo>
                  <a:pt x="143526" y="206773"/>
                </a:lnTo>
                <a:lnTo>
                  <a:pt x="145855" y="207568"/>
                </a:lnTo>
                <a:lnTo>
                  <a:pt x="150557" y="210568"/>
                </a:lnTo>
                <a:lnTo>
                  <a:pt x="153716" y="211685"/>
                </a:lnTo>
                <a:lnTo>
                  <a:pt x="157410" y="212430"/>
                </a:lnTo>
                <a:lnTo>
                  <a:pt x="161460" y="212927"/>
                </a:lnTo>
                <a:lnTo>
                  <a:pt x="164160" y="214052"/>
                </a:lnTo>
                <a:lnTo>
                  <a:pt x="165960" y="215595"/>
                </a:lnTo>
                <a:lnTo>
                  <a:pt x="167160" y="217418"/>
                </a:lnTo>
                <a:lnTo>
                  <a:pt x="168493" y="221560"/>
                </a:lnTo>
                <a:lnTo>
                  <a:pt x="168849" y="223776"/>
                </a:lnTo>
                <a:lnTo>
                  <a:pt x="168291" y="226047"/>
                </a:lnTo>
                <a:lnTo>
                  <a:pt x="165557" y="230687"/>
                </a:lnTo>
                <a:lnTo>
                  <a:pt x="159554" y="237762"/>
                </a:lnTo>
                <a:lnTo>
                  <a:pt x="156539" y="240133"/>
                </a:lnTo>
                <a:lnTo>
                  <a:pt x="152942" y="242508"/>
                </a:lnTo>
                <a:lnTo>
                  <a:pt x="148956" y="244885"/>
                </a:lnTo>
                <a:lnTo>
                  <a:pt x="145505" y="247263"/>
                </a:lnTo>
                <a:lnTo>
                  <a:pt x="139554" y="252023"/>
                </a:lnTo>
                <a:lnTo>
                  <a:pt x="136062" y="253609"/>
                </a:lnTo>
                <a:lnTo>
                  <a:pt x="132147" y="254667"/>
                </a:lnTo>
                <a:lnTo>
                  <a:pt x="127950" y="255372"/>
                </a:lnTo>
                <a:lnTo>
                  <a:pt x="124357" y="256636"/>
                </a:lnTo>
                <a:lnTo>
                  <a:pt x="121169" y="258272"/>
                </a:lnTo>
                <a:lnTo>
                  <a:pt x="114140" y="262810"/>
                </a:lnTo>
                <a:lnTo>
                  <a:pt x="114357" y="263182"/>
                </a:lnTo>
                <a:lnTo>
                  <a:pt x="116715" y="263595"/>
                </a:lnTo>
                <a:lnTo>
                  <a:pt x="122525" y="263779"/>
                </a:lnTo>
                <a:lnTo>
                  <a:pt x="177688" y="263926"/>
                </a:lnTo>
                <a:lnTo>
                  <a:pt x="179742" y="264719"/>
                </a:lnTo>
                <a:lnTo>
                  <a:pt x="181110" y="266043"/>
                </a:lnTo>
                <a:lnTo>
                  <a:pt x="182022" y="267718"/>
                </a:lnTo>
                <a:lnTo>
                  <a:pt x="183036" y="271697"/>
                </a:lnTo>
                <a:lnTo>
                  <a:pt x="183306" y="273869"/>
                </a:lnTo>
                <a:lnTo>
                  <a:pt x="182693" y="276111"/>
                </a:lnTo>
                <a:lnTo>
                  <a:pt x="179895" y="280719"/>
                </a:lnTo>
                <a:lnTo>
                  <a:pt x="173856" y="287775"/>
                </a:lnTo>
                <a:lnTo>
                  <a:pt x="167236" y="294634"/>
                </a:lnTo>
                <a:lnTo>
                  <a:pt x="131837" y="330220"/>
                </a:lnTo>
                <a:lnTo>
                  <a:pt x="129330" y="331935"/>
                </a:lnTo>
                <a:lnTo>
                  <a:pt x="124428" y="333840"/>
                </a:lnTo>
                <a:lnTo>
                  <a:pt x="120998" y="334912"/>
                </a:lnTo>
                <a:lnTo>
                  <a:pt x="121310" y="335063"/>
                </a:lnTo>
                <a:lnTo>
                  <a:pt x="125542" y="335275"/>
                </a:lnTo>
                <a:lnTo>
                  <a:pt x="129624" y="335324"/>
                </a:lnTo>
                <a:lnTo>
                  <a:pt x="132617" y="334544"/>
                </a:lnTo>
                <a:lnTo>
                  <a:pt x="136200" y="333229"/>
                </a:lnTo>
                <a:lnTo>
                  <a:pt x="140176" y="331560"/>
                </a:lnTo>
                <a:lnTo>
                  <a:pt x="144415" y="330446"/>
                </a:lnTo>
                <a:lnTo>
                  <a:pt x="148827" y="329704"/>
                </a:lnTo>
                <a:lnTo>
                  <a:pt x="153357" y="329210"/>
                </a:lnTo>
                <a:lnTo>
                  <a:pt x="157170" y="328880"/>
                </a:lnTo>
                <a:lnTo>
                  <a:pt x="160507" y="328660"/>
                </a:lnTo>
                <a:lnTo>
                  <a:pt x="166330" y="328415"/>
                </a:lnTo>
                <a:lnTo>
                  <a:pt x="175180" y="328246"/>
                </a:lnTo>
                <a:lnTo>
                  <a:pt x="178143" y="330348"/>
                </a:lnTo>
                <a:lnTo>
                  <a:pt x="180045" y="332020"/>
                </a:lnTo>
                <a:lnTo>
                  <a:pt x="180519" y="333135"/>
                </a:lnTo>
                <a:lnTo>
                  <a:pt x="180040" y="333878"/>
                </a:lnTo>
                <a:lnTo>
                  <a:pt x="178928" y="334373"/>
                </a:lnTo>
                <a:lnTo>
                  <a:pt x="173570" y="335070"/>
                </a:lnTo>
                <a:lnTo>
                  <a:pt x="169225" y="335233"/>
                </a:lnTo>
                <a:lnTo>
                  <a:pt x="160200" y="335325"/>
                </a:lnTo>
                <a:lnTo>
                  <a:pt x="146721" y="335356"/>
                </a:lnTo>
                <a:lnTo>
                  <a:pt x="144808" y="334565"/>
                </a:lnTo>
                <a:lnTo>
                  <a:pt x="143534" y="333244"/>
                </a:lnTo>
                <a:lnTo>
                  <a:pt x="142684" y="331569"/>
                </a:lnTo>
                <a:lnTo>
                  <a:pt x="141740" y="327592"/>
                </a:lnTo>
                <a:lnTo>
                  <a:pt x="141209" y="318774"/>
                </a:lnTo>
                <a:lnTo>
                  <a:pt x="141029" y="301571"/>
                </a:lnTo>
                <a:lnTo>
                  <a:pt x="143121" y="292299"/>
                </a:lnTo>
                <a:lnTo>
                  <a:pt x="144790" y="287604"/>
                </a:lnTo>
                <a:lnTo>
                  <a:pt x="147490" y="283680"/>
                </a:lnTo>
                <a:lnTo>
                  <a:pt x="150878" y="280271"/>
                </a:lnTo>
                <a:lnTo>
                  <a:pt x="154724" y="277204"/>
                </a:lnTo>
                <a:lnTo>
                  <a:pt x="158875" y="272778"/>
                </a:lnTo>
                <a:lnTo>
                  <a:pt x="163230" y="267446"/>
                </a:lnTo>
                <a:lnTo>
                  <a:pt x="167721" y="261510"/>
                </a:lnTo>
                <a:lnTo>
                  <a:pt x="171509" y="255966"/>
                </a:lnTo>
                <a:lnTo>
                  <a:pt x="174828" y="250682"/>
                </a:lnTo>
                <a:lnTo>
                  <a:pt x="180632" y="240577"/>
                </a:lnTo>
                <a:lnTo>
                  <a:pt x="185858" y="230795"/>
                </a:lnTo>
                <a:lnTo>
                  <a:pt x="188709" y="221155"/>
                </a:lnTo>
                <a:lnTo>
                  <a:pt x="189470" y="216362"/>
                </a:lnTo>
                <a:lnTo>
                  <a:pt x="192432" y="208920"/>
                </a:lnTo>
                <a:lnTo>
                  <a:pt x="194333" y="205824"/>
                </a:lnTo>
                <a:lnTo>
                  <a:pt x="194806" y="202173"/>
                </a:lnTo>
                <a:lnTo>
                  <a:pt x="193216" y="193882"/>
                </a:lnTo>
                <a:lnTo>
                  <a:pt x="191650" y="184082"/>
                </a:lnTo>
                <a:lnTo>
                  <a:pt x="190637" y="181328"/>
                </a:lnTo>
                <a:lnTo>
                  <a:pt x="183307" y="169088"/>
                </a:lnTo>
                <a:lnTo>
                  <a:pt x="178844" y="161451"/>
                </a:lnTo>
                <a:lnTo>
                  <a:pt x="174216" y="155411"/>
                </a:lnTo>
                <a:lnTo>
                  <a:pt x="172663" y="151895"/>
                </a:lnTo>
                <a:lnTo>
                  <a:pt x="170939" y="143756"/>
                </a:lnTo>
                <a:lnTo>
                  <a:pt x="170173" y="134846"/>
                </a:lnTo>
                <a:lnTo>
                  <a:pt x="169832" y="126389"/>
                </a:lnTo>
                <a:lnTo>
                  <a:pt x="169640" y="116371"/>
                </a:lnTo>
                <a:lnTo>
                  <a:pt x="169595" y="108123"/>
                </a:lnTo>
                <a:lnTo>
                  <a:pt x="170377" y="104495"/>
                </a:lnTo>
                <a:lnTo>
                  <a:pt x="174476" y="94803"/>
                </a:lnTo>
                <a:lnTo>
                  <a:pt x="175713" y="86631"/>
                </a:lnTo>
                <a:lnTo>
                  <a:pt x="176410" y="76898"/>
                </a:lnTo>
                <a:lnTo>
                  <a:pt x="176645" y="66498"/>
                </a:lnTo>
                <a:lnTo>
                  <a:pt x="176695" y="54405"/>
                </a:lnTo>
                <a:lnTo>
                  <a:pt x="175110" y="52808"/>
                </a:lnTo>
                <a:lnTo>
                  <a:pt x="172466" y="51743"/>
                </a:lnTo>
                <a:lnTo>
                  <a:pt x="169116" y="51033"/>
                </a:lnTo>
                <a:lnTo>
                  <a:pt x="165295" y="49766"/>
                </a:lnTo>
                <a:lnTo>
                  <a:pt x="161161" y="48128"/>
                </a:lnTo>
                <a:lnTo>
                  <a:pt x="156817" y="46242"/>
                </a:lnTo>
                <a:lnTo>
                  <a:pt x="153126" y="44985"/>
                </a:lnTo>
                <a:lnTo>
                  <a:pt x="149873" y="44146"/>
                </a:lnTo>
                <a:lnTo>
                  <a:pt x="146910" y="43588"/>
                </a:lnTo>
                <a:lnTo>
                  <a:pt x="143348" y="42421"/>
                </a:lnTo>
                <a:lnTo>
                  <a:pt x="139385" y="40850"/>
                </a:lnTo>
                <a:lnTo>
                  <a:pt x="135155" y="39009"/>
                </a:lnTo>
                <a:lnTo>
                  <a:pt x="131542" y="37781"/>
                </a:lnTo>
                <a:lnTo>
                  <a:pt x="128340" y="36963"/>
                </a:lnTo>
                <a:lnTo>
                  <a:pt x="125411" y="36417"/>
                </a:lnTo>
                <a:lnTo>
                  <a:pt x="120040" y="33695"/>
                </a:lnTo>
                <a:lnTo>
                  <a:pt x="115007" y="29839"/>
                </a:lnTo>
                <a:lnTo>
                  <a:pt x="110124" y="25479"/>
                </a:lnTo>
                <a:lnTo>
                  <a:pt x="108505" y="23205"/>
                </a:lnTo>
                <a:lnTo>
                  <a:pt x="106705" y="18562"/>
                </a:lnTo>
                <a:lnTo>
                  <a:pt x="107019" y="17006"/>
                </a:lnTo>
                <a:lnTo>
                  <a:pt x="108022" y="15969"/>
                </a:lnTo>
                <a:lnTo>
                  <a:pt x="109485" y="15278"/>
                </a:lnTo>
                <a:lnTo>
                  <a:pt x="110459" y="14023"/>
                </a:lnTo>
                <a:lnTo>
                  <a:pt x="111110" y="12393"/>
                </a:lnTo>
                <a:lnTo>
                  <a:pt x="111543" y="10512"/>
                </a:lnTo>
                <a:lnTo>
                  <a:pt x="114141" y="6306"/>
                </a:lnTo>
                <a:lnTo>
                  <a:pt x="115945" y="4073"/>
                </a:lnTo>
                <a:lnTo>
                  <a:pt x="117942" y="2585"/>
                </a:lnTo>
                <a:lnTo>
                  <a:pt x="123750" y="490"/>
                </a:lnTo>
                <a:lnTo>
                  <a:pt x="125388" y="0"/>
                </a:lnTo>
                <a:lnTo>
                  <a:pt x="125824" y="663"/>
                </a:lnTo>
                <a:lnTo>
                  <a:pt x="126309" y="3516"/>
                </a:lnTo>
                <a:lnTo>
                  <a:pt x="125644" y="5388"/>
                </a:lnTo>
                <a:lnTo>
                  <a:pt x="122789" y="9585"/>
                </a:lnTo>
                <a:lnTo>
                  <a:pt x="116758" y="14096"/>
                </a:lnTo>
                <a:lnTo>
                  <a:pt x="112927" y="16410"/>
                </a:lnTo>
                <a:lnTo>
                  <a:pt x="107992" y="18747"/>
                </a:lnTo>
                <a:lnTo>
                  <a:pt x="102321" y="21098"/>
                </a:lnTo>
                <a:lnTo>
                  <a:pt x="96159" y="23460"/>
                </a:lnTo>
                <a:lnTo>
                  <a:pt x="89669" y="26622"/>
                </a:lnTo>
                <a:lnTo>
                  <a:pt x="82962" y="30317"/>
                </a:lnTo>
                <a:lnTo>
                  <a:pt x="76109" y="34368"/>
                </a:lnTo>
                <a:lnTo>
                  <a:pt x="68366" y="38656"/>
                </a:lnTo>
                <a:lnTo>
                  <a:pt x="43885" y="51482"/>
                </a:lnTo>
                <a:lnTo>
                  <a:pt x="15475" y="65901"/>
                </a:lnTo>
                <a:lnTo>
                  <a:pt x="11275" y="68410"/>
                </a:lnTo>
                <a:lnTo>
                  <a:pt x="7679" y="70876"/>
                </a:lnTo>
                <a:lnTo>
                  <a:pt x="4489" y="73313"/>
                </a:lnTo>
                <a:lnTo>
                  <a:pt x="2363" y="75732"/>
                </a:lnTo>
                <a:lnTo>
                  <a:pt x="945" y="78139"/>
                </a:lnTo>
                <a:lnTo>
                  <a:pt x="0" y="80537"/>
                </a:lnTo>
                <a:lnTo>
                  <a:pt x="164" y="82929"/>
                </a:lnTo>
                <a:lnTo>
                  <a:pt x="1067" y="85318"/>
                </a:lnTo>
                <a:lnTo>
                  <a:pt x="2462" y="87704"/>
                </a:lnTo>
                <a:lnTo>
                  <a:pt x="4187" y="89295"/>
                </a:lnTo>
                <a:lnTo>
                  <a:pt x="6130" y="90355"/>
                </a:lnTo>
                <a:lnTo>
                  <a:pt x="11199" y="92327"/>
                </a:lnTo>
                <a:lnTo>
                  <a:pt x="18744" y="95850"/>
                </a:lnTo>
                <a:lnTo>
                  <a:pt x="45874" y="109232"/>
                </a:lnTo>
                <a:lnTo>
                  <a:pt x="49796" y="111584"/>
                </a:lnTo>
                <a:lnTo>
                  <a:pt x="53205" y="113946"/>
                </a:lnTo>
                <a:lnTo>
                  <a:pt x="56271" y="116315"/>
                </a:lnTo>
                <a:lnTo>
                  <a:pt x="58315" y="119481"/>
                </a:lnTo>
                <a:lnTo>
                  <a:pt x="60586" y="127233"/>
                </a:lnTo>
                <a:lnTo>
                  <a:pt x="60399" y="131522"/>
                </a:lnTo>
                <a:lnTo>
                  <a:pt x="58073" y="140522"/>
                </a:lnTo>
                <a:lnTo>
                  <a:pt x="54393" y="149813"/>
                </a:lnTo>
                <a:lnTo>
                  <a:pt x="50112" y="159234"/>
                </a:lnTo>
                <a:lnTo>
                  <a:pt x="45563" y="168713"/>
                </a:lnTo>
                <a:lnTo>
                  <a:pt x="40896" y="176101"/>
                </a:lnTo>
                <a:lnTo>
                  <a:pt x="38540" y="179182"/>
                </a:lnTo>
                <a:lnTo>
                  <a:pt x="35923" y="184723"/>
                </a:lnTo>
                <a:lnTo>
                  <a:pt x="35224" y="187311"/>
                </a:lnTo>
                <a:lnTo>
                  <a:pt x="35553" y="189831"/>
                </a:lnTo>
                <a:lnTo>
                  <a:pt x="36565" y="192304"/>
                </a:lnTo>
                <a:lnTo>
                  <a:pt x="38034" y="194747"/>
                </a:lnTo>
                <a:lnTo>
                  <a:pt x="43900" y="199578"/>
                </a:lnTo>
                <a:lnTo>
                  <a:pt x="47686" y="201977"/>
                </a:lnTo>
                <a:lnTo>
                  <a:pt x="51798" y="203577"/>
                </a:lnTo>
                <a:lnTo>
                  <a:pt x="56127" y="204643"/>
                </a:lnTo>
                <a:lnTo>
                  <a:pt x="60600" y="205354"/>
                </a:lnTo>
                <a:lnTo>
                  <a:pt x="65963" y="206622"/>
                </a:lnTo>
                <a:lnTo>
                  <a:pt x="71920" y="208261"/>
                </a:lnTo>
                <a:lnTo>
                  <a:pt x="78273" y="210147"/>
                </a:lnTo>
                <a:lnTo>
                  <a:pt x="84889" y="211405"/>
                </a:lnTo>
                <a:lnTo>
                  <a:pt x="91681" y="212243"/>
                </a:lnTo>
                <a:lnTo>
                  <a:pt x="98591" y="212802"/>
                </a:lnTo>
                <a:lnTo>
                  <a:pt x="105578" y="213969"/>
                </a:lnTo>
                <a:lnTo>
                  <a:pt x="112618" y="215540"/>
                </a:lnTo>
                <a:lnTo>
                  <a:pt x="119692" y="217381"/>
                </a:lnTo>
                <a:lnTo>
                  <a:pt x="125203" y="219402"/>
                </a:lnTo>
                <a:lnTo>
                  <a:pt x="129670" y="221544"/>
                </a:lnTo>
                <a:lnTo>
                  <a:pt x="133441" y="223765"/>
                </a:lnTo>
                <a:lnTo>
                  <a:pt x="136749" y="226040"/>
                </a:lnTo>
                <a:lnTo>
                  <a:pt x="142542" y="230684"/>
                </a:lnTo>
                <a:lnTo>
                  <a:pt x="143610" y="233827"/>
                </a:lnTo>
                <a:lnTo>
                  <a:pt x="143529" y="237510"/>
                </a:lnTo>
                <a:lnTo>
                  <a:pt x="141322" y="245836"/>
                </a:lnTo>
                <a:lnTo>
                  <a:pt x="137695" y="254828"/>
                </a:lnTo>
                <a:lnTo>
                  <a:pt x="134823" y="259448"/>
                </a:lnTo>
                <a:lnTo>
                  <a:pt x="131321" y="264116"/>
                </a:lnTo>
                <a:lnTo>
                  <a:pt x="127398" y="268815"/>
                </a:lnTo>
                <a:lnTo>
                  <a:pt x="123196" y="273535"/>
                </a:lnTo>
                <a:lnTo>
                  <a:pt x="114293" y="283014"/>
                </a:lnTo>
                <a:lnTo>
                  <a:pt x="109696" y="286970"/>
                </a:lnTo>
                <a:lnTo>
                  <a:pt x="105045" y="290401"/>
                </a:lnTo>
                <a:lnTo>
                  <a:pt x="100356" y="293482"/>
                </a:lnTo>
                <a:lnTo>
                  <a:pt x="95643" y="296330"/>
                </a:lnTo>
                <a:lnTo>
                  <a:pt x="90913" y="299023"/>
                </a:lnTo>
                <a:lnTo>
                  <a:pt x="86172" y="301611"/>
                </a:lnTo>
                <a:lnTo>
                  <a:pt x="82218" y="304925"/>
                </a:lnTo>
                <a:lnTo>
                  <a:pt x="78788" y="308721"/>
                </a:lnTo>
                <a:lnTo>
                  <a:pt x="73655" y="316379"/>
                </a:lnTo>
                <a:lnTo>
                  <a:pt x="71372" y="322428"/>
                </a:lnTo>
                <a:lnTo>
                  <a:pt x="70359" y="327763"/>
                </a:lnTo>
                <a:lnTo>
                  <a:pt x="69547" y="3353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744"/>
          <p:cNvSpPr/>
          <p:nvPr/>
        </p:nvSpPr>
        <p:spPr>
          <a:xfrm>
            <a:off x="6143783" y="1443065"/>
            <a:ext cx="228307" cy="299971"/>
          </a:xfrm>
          <a:custGeom>
            <a:avLst/>
            <a:gdLst/>
            <a:ahLst/>
            <a:cxnLst/>
            <a:rect l="0" t="0" r="0" b="0"/>
            <a:pathLst>
              <a:path w="228307" h="299971">
                <a:moveTo>
                  <a:pt x="121285" y="28547"/>
                </a:moveTo>
                <a:lnTo>
                  <a:pt x="121285" y="14641"/>
                </a:lnTo>
                <a:lnTo>
                  <a:pt x="115134" y="8142"/>
                </a:lnTo>
                <a:lnTo>
                  <a:pt x="114583" y="5455"/>
                </a:lnTo>
                <a:lnTo>
                  <a:pt x="114436" y="3628"/>
                </a:lnTo>
                <a:lnTo>
                  <a:pt x="113544" y="2409"/>
                </a:lnTo>
                <a:lnTo>
                  <a:pt x="112156" y="1597"/>
                </a:lnTo>
                <a:lnTo>
                  <a:pt x="108017" y="293"/>
                </a:lnTo>
                <a:lnTo>
                  <a:pt x="101496" y="35"/>
                </a:lnTo>
                <a:lnTo>
                  <a:pt x="97144" y="0"/>
                </a:lnTo>
                <a:lnTo>
                  <a:pt x="90448" y="2101"/>
                </a:lnTo>
                <a:lnTo>
                  <a:pt x="86439" y="3773"/>
                </a:lnTo>
                <a:lnTo>
                  <a:pt x="79869" y="7747"/>
                </a:lnTo>
                <a:lnTo>
                  <a:pt x="73509" y="12159"/>
                </a:lnTo>
                <a:lnTo>
                  <a:pt x="69591" y="14446"/>
                </a:lnTo>
                <a:lnTo>
                  <a:pt x="65391" y="16765"/>
                </a:lnTo>
                <a:lnTo>
                  <a:pt x="56492" y="21459"/>
                </a:lnTo>
                <a:lnTo>
                  <a:pt x="51896" y="23821"/>
                </a:lnTo>
                <a:lnTo>
                  <a:pt x="48038" y="26190"/>
                </a:lnTo>
                <a:lnTo>
                  <a:pt x="41635" y="30939"/>
                </a:lnTo>
                <a:lnTo>
                  <a:pt x="38023" y="34111"/>
                </a:lnTo>
                <a:lnTo>
                  <a:pt x="34027" y="37812"/>
                </a:lnTo>
                <a:lnTo>
                  <a:pt x="29776" y="41868"/>
                </a:lnTo>
                <a:lnTo>
                  <a:pt x="25354" y="45365"/>
                </a:lnTo>
                <a:lnTo>
                  <a:pt x="20819" y="48490"/>
                </a:lnTo>
                <a:lnTo>
                  <a:pt x="16208" y="51367"/>
                </a:lnTo>
                <a:lnTo>
                  <a:pt x="12340" y="54079"/>
                </a:lnTo>
                <a:lnTo>
                  <a:pt x="5925" y="59209"/>
                </a:lnTo>
                <a:lnTo>
                  <a:pt x="3897" y="62482"/>
                </a:lnTo>
                <a:lnTo>
                  <a:pt x="1644" y="70352"/>
                </a:lnTo>
                <a:lnTo>
                  <a:pt x="643" y="77025"/>
                </a:lnTo>
                <a:lnTo>
                  <a:pt x="79" y="85244"/>
                </a:lnTo>
                <a:lnTo>
                  <a:pt x="0" y="87776"/>
                </a:lnTo>
                <a:lnTo>
                  <a:pt x="741" y="90258"/>
                </a:lnTo>
                <a:lnTo>
                  <a:pt x="3681" y="95133"/>
                </a:lnTo>
                <a:lnTo>
                  <a:pt x="9798" y="102339"/>
                </a:lnTo>
                <a:lnTo>
                  <a:pt x="12830" y="103936"/>
                </a:lnTo>
                <a:lnTo>
                  <a:pt x="16438" y="105000"/>
                </a:lnTo>
                <a:lnTo>
                  <a:pt x="20431" y="105709"/>
                </a:lnTo>
                <a:lnTo>
                  <a:pt x="26984" y="108614"/>
                </a:lnTo>
                <a:lnTo>
                  <a:pt x="29843" y="110500"/>
                </a:lnTo>
                <a:lnTo>
                  <a:pt x="34130" y="111757"/>
                </a:lnTo>
                <a:lnTo>
                  <a:pt x="39369" y="112596"/>
                </a:lnTo>
                <a:lnTo>
                  <a:pt x="45243" y="113154"/>
                </a:lnTo>
                <a:lnTo>
                  <a:pt x="51541" y="114321"/>
                </a:lnTo>
                <a:lnTo>
                  <a:pt x="58121" y="115892"/>
                </a:lnTo>
                <a:lnTo>
                  <a:pt x="64888" y="117733"/>
                </a:lnTo>
                <a:lnTo>
                  <a:pt x="78757" y="121896"/>
                </a:lnTo>
                <a:lnTo>
                  <a:pt x="85790" y="124117"/>
                </a:lnTo>
                <a:lnTo>
                  <a:pt x="102070" y="128702"/>
                </a:lnTo>
                <a:lnTo>
                  <a:pt x="110856" y="131036"/>
                </a:lnTo>
                <a:lnTo>
                  <a:pt x="126969" y="135745"/>
                </a:lnTo>
                <a:lnTo>
                  <a:pt x="134600" y="138113"/>
                </a:lnTo>
                <a:lnTo>
                  <a:pt x="142068" y="141278"/>
                </a:lnTo>
                <a:lnTo>
                  <a:pt x="149428" y="144976"/>
                </a:lnTo>
                <a:lnTo>
                  <a:pt x="163162" y="152525"/>
                </a:lnTo>
                <a:lnTo>
                  <a:pt x="174557" y="158525"/>
                </a:lnTo>
                <a:lnTo>
                  <a:pt x="179819" y="162030"/>
                </a:lnTo>
                <a:lnTo>
                  <a:pt x="184914" y="165955"/>
                </a:lnTo>
                <a:lnTo>
                  <a:pt x="189898" y="170158"/>
                </a:lnTo>
                <a:lnTo>
                  <a:pt x="194809" y="175342"/>
                </a:lnTo>
                <a:lnTo>
                  <a:pt x="199670" y="181179"/>
                </a:lnTo>
                <a:lnTo>
                  <a:pt x="204498" y="187452"/>
                </a:lnTo>
                <a:lnTo>
                  <a:pt x="208510" y="193221"/>
                </a:lnTo>
                <a:lnTo>
                  <a:pt x="211979" y="198655"/>
                </a:lnTo>
                <a:lnTo>
                  <a:pt x="215085" y="203865"/>
                </a:lnTo>
                <a:lnTo>
                  <a:pt x="217950" y="208925"/>
                </a:lnTo>
                <a:lnTo>
                  <a:pt x="223250" y="218782"/>
                </a:lnTo>
                <a:lnTo>
                  <a:pt x="224980" y="223633"/>
                </a:lnTo>
                <a:lnTo>
                  <a:pt x="226134" y="228454"/>
                </a:lnTo>
                <a:lnTo>
                  <a:pt x="226903" y="233256"/>
                </a:lnTo>
                <a:lnTo>
                  <a:pt x="227416" y="238045"/>
                </a:lnTo>
                <a:lnTo>
                  <a:pt x="227758" y="242825"/>
                </a:lnTo>
                <a:lnTo>
                  <a:pt x="227986" y="247599"/>
                </a:lnTo>
                <a:lnTo>
                  <a:pt x="228239" y="257137"/>
                </a:lnTo>
                <a:lnTo>
                  <a:pt x="228306" y="261903"/>
                </a:lnTo>
                <a:lnTo>
                  <a:pt x="227558" y="266668"/>
                </a:lnTo>
                <a:lnTo>
                  <a:pt x="226265" y="271431"/>
                </a:lnTo>
                <a:lnTo>
                  <a:pt x="222712" y="280165"/>
                </a:lnTo>
                <a:lnTo>
                  <a:pt x="218487" y="286692"/>
                </a:lnTo>
                <a:lnTo>
                  <a:pt x="211646" y="294829"/>
                </a:lnTo>
                <a:lnTo>
                  <a:pt x="209307" y="296556"/>
                </a:lnTo>
                <a:lnTo>
                  <a:pt x="204591" y="298475"/>
                </a:lnTo>
                <a:lnTo>
                  <a:pt x="197733" y="299327"/>
                </a:lnTo>
                <a:lnTo>
                  <a:pt x="190187" y="299706"/>
                </a:lnTo>
                <a:lnTo>
                  <a:pt x="184188" y="299875"/>
                </a:lnTo>
                <a:lnTo>
                  <a:pt x="172555" y="299970"/>
                </a:lnTo>
                <a:lnTo>
                  <a:pt x="168165" y="299189"/>
                </a:lnTo>
                <a:lnTo>
                  <a:pt x="163651" y="297875"/>
                </a:lnTo>
                <a:lnTo>
                  <a:pt x="159054" y="296205"/>
                </a:lnTo>
                <a:lnTo>
                  <a:pt x="155196" y="294299"/>
                </a:lnTo>
                <a:lnTo>
                  <a:pt x="145180" y="287822"/>
                </a:lnTo>
                <a:lnTo>
                  <a:pt x="141183" y="285535"/>
                </a:lnTo>
                <a:lnTo>
                  <a:pt x="136932" y="283216"/>
                </a:lnTo>
                <a:lnTo>
                  <a:pt x="130092" y="276406"/>
                </a:lnTo>
                <a:lnTo>
                  <a:pt x="124405" y="268088"/>
                </a:lnTo>
                <a:lnTo>
                  <a:pt x="119233" y="259099"/>
                </a:lnTo>
                <a:lnTo>
                  <a:pt x="114288" y="249813"/>
                </a:lnTo>
                <a:lnTo>
                  <a:pt x="111858" y="245114"/>
                </a:lnTo>
                <a:lnTo>
                  <a:pt x="110238" y="240394"/>
                </a:lnTo>
                <a:lnTo>
                  <a:pt x="109158" y="235659"/>
                </a:lnTo>
                <a:lnTo>
                  <a:pt x="108438" y="230916"/>
                </a:lnTo>
                <a:lnTo>
                  <a:pt x="107958" y="225372"/>
                </a:lnTo>
                <a:lnTo>
                  <a:pt x="107638" y="219295"/>
                </a:lnTo>
                <a:lnTo>
                  <a:pt x="107282" y="206193"/>
                </a:lnTo>
                <a:lnTo>
                  <a:pt x="107035" y="171297"/>
                </a:lnTo>
                <a:lnTo>
                  <a:pt x="107817" y="164195"/>
                </a:lnTo>
                <a:lnTo>
                  <a:pt x="109131" y="157079"/>
                </a:lnTo>
                <a:lnTo>
                  <a:pt x="110801" y="149954"/>
                </a:lnTo>
                <a:lnTo>
                  <a:pt x="113502" y="142822"/>
                </a:lnTo>
                <a:lnTo>
                  <a:pt x="116890" y="135687"/>
                </a:lnTo>
                <a:lnTo>
                  <a:pt x="120736" y="128549"/>
                </a:lnTo>
                <a:lnTo>
                  <a:pt x="124094" y="121408"/>
                </a:lnTo>
                <a:lnTo>
                  <a:pt x="127127" y="114267"/>
                </a:lnTo>
                <a:lnTo>
                  <a:pt x="129942" y="107125"/>
                </a:lnTo>
                <a:lnTo>
                  <a:pt x="135187" y="92839"/>
                </a:lnTo>
                <a:lnTo>
                  <a:pt x="137697" y="85696"/>
                </a:lnTo>
                <a:lnTo>
                  <a:pt x="140958" y="78553"/>
                </a:lnTo>
                <a:lnTo>
                  <a:pt x="144719" y="71409"/>
                </a:lnTo>
                <a:lnTo>
                  <a:pt x="152338" y="57916"/>
                </a:lnTo>
                <a:lnTo>
                  <a:pt x="158370" y="46627"/>
                </a:lnTo>
                <a:lnTo>
                  <a:pt x="166228" y="31346"/>
                </a:lnTo>
                <a:lnTo>
                  <a:pt x="171158" y="23706"/>
                </a:lnTo>
                <a:lnTo>
                  <a:pt x="175201" y="17664"/>
                </a:lnTo>
                <a:lnTo>
                  <a:pt x="176998" y="12333"/>
                </a:lnTo>
                <a:lnTo>
                  <a:pt x="176683" y="9800"/>
                </a:lnTo>
                <a:lnTo>
                  <a:pt x="175680" y="7318"/>
                </a:lnTo>
                <a:lnTo>
                  <a:pt x="172158" y="1423"/>
                </a:lnTo>
                <a:lnTo>
                  <a:pt x="171076" y="1733"/>
                </a:lnTo>
                <a:lnTo>
                  <a:pt x="167756" y="4194"/>
                </a:lnTo>
                <a:lnTo>
                  <a:pt x="166553" y="5962"/>
                </a:lnTo>
                <a:lnTo>
                  <a:pt x="165217" y="10043"/>
                </a:lnTo>
                <a:lnTo>
                  <a:pt x="164067" y="11448"/>
                </a:lnTo>
                <a:lnTo>
                  <a:pt x="162507" y="12385"/>
                </a:lnTo>
                <a:lnTo>
                  <a:pt x="157004" y="14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745"/>
          <p:cNvSpPr/>
          <p:nvPr/>
        </p:nvSpPr>
        <p:spPr>
          <a:xfrm>
            <a:off x="5872618" y="2172692"/>
            <a:ext cx="190978" cy="327494"/>
          </a:xfrm>
          <a:custGeom>
            <a:avLst/>
            <a:gdLst/>
            <a:ahLst/>
            <a:cxnLst/>
            <a:rect l="0" t="0" r="0" b="0"/>
            <a:pathLst>
              <a:path w="190978" h="327494">
                <a:moveTo>
                  <a:pt x="142419" y="6151"/>
                </a:moveTo>
                <a:lnTo>
                  <a:pt x="138627" y="2359"/>
                </a:lnTo>
                <a:lnTo>
                  <a:pt x="136716" y="1242"/>
                </a:lnTo>
                <a:lnTo>
                  <a:pt x="132476" y="0"/>
                </a:lnTo>
                <a:lnTo>
                  <a:pt x="130234" y="463"/>
                </a:lnTo>
                <a:lnTo>
                  <a:pt x="125627" y="3094"/>
                </a:lnTo>
                <a:lnTo>
                  <a:pt x="122493" y="4907"/>
                </a:lnTo>
                <a:lnTo>
                  <a:pt x="114778" y="9038"/>
                </a:lnTo>
                <a:lnTo>
                  <a:pt x="110498" y="12044"/>
                </a:lnTo>
                <a:lnTo>
                  <a:pt x="106057" y="15636"/>
                </a:lnTo>
                <a:lnTo>
                  <a:pt x="101509" y="19618"/>
                </a:lnTo>
                <a:lnTo>
                  <a:pt x="96889" y="23861"/>
                </a:lnTo>
                <a:lnTo>
                  <a:pt x="87523" y="32808"/>
                </a:lnTo>
                <a:lnTo>
                  <a:pt x="82010" y="36622"/>
                </a:lnTo>
                <a:lnTo>
                  <a:pt x="75952" y="39959"/>
                </a:lnTo>
                <a:lnTo>
                  <a:pt x="69533" y="42977"/>
                </a:lnTo>
                <a:lnTo>
                  <a:pt x="63666" y="46577"/>
                </a:lnTo>
                <a:lnTo>
                  <a:pt x="58167" y="50564"/>
                </a:lnTo>
                <a:lnTo>
                  <a:pt x="52913" y="54810"/>
                </a:lnTo>
                <a:lnTo>
                  <a:pt x="47824" y="59228"/>
                </a:lnTo>
                <a:lnTo>
                  <a:pt x="42843" y="63761"/>
                </a:lnTo>
                <a:lnTo>
                  <a:pt x="37935" y="68370"/>
                </a:lnTo>
                <a:lnTo>
                  <a:pt x="33076" y="72237"/>
                </a:lnTo>
                <a:lnTo>
                  <a:pt x="28248" y="75608"/>
                </a:lnTo>
                <a:lnTo>
                  <a:pt x="23443" y="78650"/>
                </a:lnTo>
                <a:lnTo>
                  <a:pt x="19445" y="82265"/>
                </a:lnTo>
                <a:lnTo>
                  <a:pt x="15987" y="86262"/>
                </a:lnTo>
                <a:lnTo>
                  <a:pt x="12887" y="90515"/>
                </a:lnTo>
                <a:lnTo>
                  <a:pt x="10027" y="93350"/>
                </a:lnTo>
                <a:lnTo>
                  <a:pt x="7326" y="95240"/>
                </a:lnTo>
                <a:lnTo>
                  <a:pt x="4732" y="96500"/>
                </a:lnTo>
                <a:lnTo>
                  <a:pt x="3003" y="98134"/>
                </a:lnTo>
                <a:lnTo>
                  <a:pt x="1850" y="100017"/>
                </a:lnTo>
                <a:lnTo>
                  <a:pt x="569" y="104225"/>
                </a:lnTo>
                <a:lnTo>
                  <a:pt x="0" y="108742"/>
                </a:lnTo>
                <a:lnTo>
                  <a:pt x="642" y="110264"/>
                </a:lnTo>
                <a:lnTo>
                  <a:pt x="1863" y="111279"/>
                </a:lnTo>
                <a:lnTo>
                  <a:pt x="3472" y="111955"/>
                </a:lnTo>
                <a:lnTo>
                  <a:pt x="7375" y="114823"/>
                </a:lnTo>
                <a:lnTo>
                  <a:pt x="11756" y="118744"/>
                </a:lnTo>
                <a:lnTo>
                  <a:pt x="16349" y="123132"/>
                </a:lnTo>
                <a:lnTo>
                  <a:pt x="23397" y="130065"/>
                </a:lnTo>
                <a:lnTo>
                  <a:pt x="26559" y="131623"/>
                </a:lnTo>
                <a:lnTo>
                  <a:pt x="30254" y="132662"/>
                </a:lnTo>
                <a:lnTo>
                  <a:pt x="34305" y="133354"/>
                </a:lnTo>
                <a:lnTo>
                  <a:pt x="38593" y="134609"/>
                </a:lnTo>
                <a:lnTo>
                  <a:pt x="43039" y="136240"/>
                </a:lnTo>
                <a:lnTo>
                  <a:pt x="47591" y="138121"/>
                </a:lnTo>
                <a:lnTo>
                  <a:pt x="52212" y="140168"/>
                </a:lnTo>
                <a:lnTo>
                  <a:pt x="61582" y="144560"/>
                </a:lnTo>
                <a:lnTo>
                  <a:pt x="67096" y="146843"/>
                </a:lnTo>
                <a:lnTo>
                  <a:pt x="73154" y="149158"/>
                </a:lnTo>
                <a:lnTo>
                  <a:pt x="79574" y="151495"/>
                </a:lnTo>
                <a:lnTo>
                  <a:pt x="85441" y="153847"/>
                </a:lnTo>
                <a:lnTo>
                  <a:pt x="90940" y="156209"/>
                </a:lnTo>
                <a:lnTo>
                  <a:pt x="96194" y="158577"/>
                </a:lnTo>
                <a:lnTo>
                  <a:pt x="102077" y="161744"/>
                </a:lnTo>
                <a:lnTo>
                  <a:pt x="108381" y="165442"/>
                </a:lnTo>
                <a:lnTo>
                  <a:pt x="114964" y="169495"/>
                </a:lnTo>
                <a:lnTo>
                  <a:pt x="120941" y="172991"/>
                </a:lnTo>
                <a:lnTo>
                  <a:pt x="131815" y="178992"/>
                </a:lnTo>
                <a:lnTo>
                  <a:pt x="136937" y="182497"/>
                </a:lnTo>
                <a:lnTo>
                  <a:pt x="141939" y="186421"/>
                </a:lnTo>
                <a:lnTo>
                  <a:pt x="146862" y="190625"/>
                </a:lnTo>
                <a:lnTo>
                  <a:pt x="151731" y="195015"/>
                </a:lnTo>
                <a:lnTo>
                  <a:pt x="161374" y="204126"/>
                </a:lnTo>
                <a:lnTo>
                  <a:pt x="165375" y="208778"/>
                </a:lnTo>
                <a:lnTo>
                  <a:pt x="168835" y="213467"/>
                </a:lnTo>
                <a:lnTo>
                  <a:pt x="174797" y="222910"/>
                </a:lnTo>
                <a:lnTo>
                  <a:pt x="180093" y="232399"/>
                </a:lnTo>
                <a:lnTo>
                  <a:pt x="187536" y="246666"/>
                </a:lnTo>
                <a:lnTo>
                  <a:pt x="190253" y="256186"/>
                </a:lnTo>
                <a:lnTo>
                  <a:pt x="190977" y="260948"/>
                </a:lnTo>
                <a:lnTo>
                  <a:pt x="190666" y="264915"/>
                </a:lnTo>
                <a:lnTo>
                  <a:pt x="189665" y="268354"/>
                </a:lnTo>
                <a:lnTo>
                  <a:pt x="188204" y="271441"/>
                </a:lnTo>
                <a:lnTo>
                  <a:pt x="186580" y="279104"/>
                </a:lnTo>
                <a:lnTo>
                  <a:pt x="185065" y="287801"/>
                </a:lnTo>
                <a:lnTo>
                  <a:pt x="181746" y="296958"/>
                </a:lnTo>
                <a:lnTo>
                  <a:pt x="178956" y="300829"/>
                </a:lnTo>
                <a:lnTo>
                  <a:pt x="175508" y="304203"/>
                </a:lnTo>
                <a:lnTo>
                  <a:pt x="171622" y="307246"/>
                </a:lnTo>
                <a:lnTo>
                  <a:pt x="168238" y="310069"/>
                </a:lnTo>
                <a:lnTo>
                  <a:pt x="162361" y="315322"/>
                </a:lnTo>
                <a:lnTo>
                  <a:pt x="158889" y="317834"/>
                </a:lnTo>
                <a:lnTo>
                  <a:pt x="154986" y="320302"/>
                </a:lnTo>
                <a:lnTo>
                  <a:pt x="150797" y="322741"/>
                </a:lnTo>
                <a:lnTo>
                  <a:pt x="146417" y="324367"/>
                </a:lnTo>
                <a:lnTo>
                  <a:pt x="141909" y="325452"/>
                </a:lnTo>
                <a:lnTo>
                  <a:pt x="137317" y="326175"/>
                </a:lnTo>
                <a:lnTo>
                  <a:pt x="133461" y="326656"/>
                </a:lnTo>
                <a:lnTo>
                  <a:pt x="130097" y="326978"/>
                </a:lnTo>
                <a:lnTo>
                  <a:pt x="127061" y="327192"/>
                </a:lnTo>
                <a:lnTo>
                  <a:pt x="123449" y="327334"/>
                </a:lnTo>
                <a:lnTo>
                  <a:pt x="115203" y="327493"/>
                </a:lnTo>
                <a:lnTo>
                  <a:pt x="110781" y="326742"/>
                </a:lnTo>
                <a:lnTo>
                  <a:pt x="106246" y="325447"/>
                </a:lnTo>
                <a:lnTo>
                  <a:pt x="101635" y="323790"/>
                </a:lnTo>
                <a:lnTo>
                  <a:pt x="97767" y="321892"/>
                </a:lnTo>
                <a:lnTo>
                  <a:pt x="94395" y="319832"/>
                </a:lnTo>
                <a:lnTo>
                  <a:pt x="88531" y="315428"/>
                </a:lnTo>
                <a:lnTo>
                  <a:pt x="83280" y="310824"/>
                </a:lnTo>
                <a:lnTo>
                  <a:pt x="78299" y="304016"/>
                </a:lnTo>
                <a:lnTo>
                  <a:pt x="73440" y="294904"/>
                </a:lnTo>
                <a:lnTo>
                  <a:pt x="71033" y="289141"/>
                </a:lnTo>
                <a:lnTo>
                  <a:pt x="68635" y="282917"/>
                </a:lnTo>
                <a:lnTo>
                  <a:pt x="67036" y="276387"/>
                </a:lnTo>
                <a:lnTo>
                  <a:pt x="65970" y="269652"/>
                </a:lnTo>
                <a:lnTo>
                  <a:pt x="65259" y="262781"/>
                </a:lnTo>
                <a:lnTo>
                  <a:pt x="65579" y="255819"/>
                </a:lnTo>
                <a:lnTo>
                  <a:pt x="66586" y="248796"/>
                </a:lnTo>
                <a:lnTo>
                  <a:pt x="68051" y="241733"/>
                </a:lnTo>
                <a:lnTo>
                  <a:pt x="71796" y="225419"/>
                </a:lnTo>
                <a:lnTo>
                  <a:pt x="80668" y="189075"/>
                </a:lnTo>
                <a:lnTo>
                  <a:pt x="83789" y="179694"/>
                </a:lnTo>
                <a:lnTo>
                  <a:pt x="87457" y="170265"/>
                </a:lnTo>
                <a:lnTo>
                  <a:pt x="91491" y="160804"/>
                </a:lnTo>
                <a:lnTo>
                  <a:pt x="95767" y="152116"/>
                </a:lnTo>
                <a:lnTo>
                  <a:pt x="100205" y="143942"/>
                </a:lnTo>
                <a:lnTo>
                  <a:pt x="104751" y="136112"/>
                </a:lnTo>
                <a:lnTo>
                  <a:pt x="108576" y="128510"/>
                </a:lnTo>
                <a:lnTo>
                  <a:pt x="111919" y="121062"/>
                </a:lnTo>
                <a:lnTo>
                  <a:pt x="114942" y="113714"/>
                </a:lnTo>
                <a:lnTo>
                  <a:pt x="117751" y="106435"/>
                </a:lnTo>
                <a:lnTo>
                  <a:pt x="122989" y="91997"/>
                </a:lnTo>
                <a:lnTo>
                  <a:pt x="124703" y="85607"/>
                </a:lnTo>
                <a:lnTo>
                  <a:pt x="125846" y="79759"/>
                </a:lnTo>
                <a:lnTo>
                  <a:pt x="126608" y="74273"/>
                </a:lnTo>
                <a:lnTo>
                  <a:pt x="127116" y="69028"/>
                </a:lnTo>
                <a:lnTo>
                  <a:pt x="127680" y="58967"/>
                </a:lnTo>
                <a:lnTo>
                  <a:pt x="125815" y="49204"/>
                </a:lnTo>
                <a:lnTo>
                  <a:pt x="123133" y="40367"/>
                </a:lnTo>
                <a:lnTo>
                  <a:pt x="121941" y="33794"/>
                </a:lnTo>
                <a:lnTo>
                  <a:pt x="119295" y="28226"/>
                </a:lnTo>
                <a:lnTo>
                  <a:pt x="113342" y="20629"/>
                </a:lnTo>
                <a:lnTo>
                  <a:pt x="111129" y="18185"/>
                </a:lnTo>
                <a:lnTo>
                  <a:pt x="108859" y="16555"/>
                </a:lnTo>
                <a:lnTo>
                  <a:pt x="106551" y="15468"/>
                </a:lnTo>
                <a:lnTo>
                  <a:pt x="99557" y="132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746"/>
          <p:cNvSpPr/>
          <p:nvPr/>
        </p:nvSpPr>
        <p:spPr>
          <a:xfrm>
            <a:off x="4529280" y="2714650"/>
            <a:ext cx="278007" cy="328461"/>
          </a:xfrm>
          <a:custGeom>
            <a:avLst/>
            <a:gdLst/>
            <a:ahLst/>
            <a:cxnLst/>
            <a:rect l="0" t="0" r="0" b="0"/>
            <a:pathLst>
              <a:path w="278007" h="328461">
                <a:moveTo>
                  <a:pt x="164163" y="7118"/>
                </a:moveTo>
                <a:lnTo>
                  <a:pt x="164163" y="3326"/>
                </a:lnTo>
                <a:lnTo>
                  <a:pt x="163370" y="2209"/>
                </a:lnTo>
                <a:lnTo>
                  <a:pt x="162047" y="1464"/>
                </a:lnTo>
                <a:lnTo>
                  <a:pt x="158460" y="637"/>
                </a:lnTo>
                <a:lnTo>
                  <a:pt x="151978" y="171"/>
                </a:lnTo>
                <a:lnTo>
                  <a:pt x="145031" y="33"/>
                </a:lnTo>
                <a:lnTo>
                  <a:pt x="140314" y="0"/>
                </a:lnTo>
                <a:lnTo>
                  <a:pt x="133455" y="2103"/>
                </a:lnTo>
                <a:lnTo>
                  <a:pt x="125909" y="5683"/>
                </a:lnTo>
                <a:lnTo>
                  <a:pt x="119909" y="9920"/>
                </a:lnTo>
                <a:lnTo>
                  <a:pt x="112480" y="14449"/>
                </a:lnTo>
                <a:lnTo>
                  <a:pt x="103887" y="19901"/>
                </a:lnTo>
                <a:lnTo>
                  <a:pt x="99373" y="23578"/>
                </a:lnTo>
                <a:lnTo>
                  <a:pt x="94776" y="27616"/>
                </a:lnTo>
                <a:lnTo>
                  <a:pt x="89330" y="31896"/>
                </a:lnTo>
                <a:lnTo>
                  <a:pt x="83318" y="36337"/>
                </a:lnTo>
                <a:lnTo>
                  <a:pt x="76929" y="40885"/>
                </a:lnTo>
                <a:lnTo>
                  <a:pt x="71082" y="45504"/>
                </a:lnTo>
                <a:lnTo>
                  <a:pt x="65596" y="50171"/>
                </a:lnTo>
                <a:lnTo>
                  <a:pt x="60352" y="54871"/>
                </a:lnTo>
                <a:lnTo>
                  <a:pt x="50292" y="64325"/>
                </a:lnTo>
                <a:lnTo>
                  <a:pt x="45387" y="69068"/>
                </a:lnTo>
                <a:lnTo>
                  <a:pt x="39735" y="73818"/>
                </a:lnTo>
                <a:lnTo>
                  <a:pt x="33586" y="78573"/>
                </a:lnTo>
                <a:lnTo>
                  <a:pt x="27106" y="83329"/>
                </a:lnTo>
                <a:lnTo>
                  <a:pt x="21992" y="88088"/>
                </a:lnTo>
                <a:lnTo>
                  <a:pt x="14193" y="97609"/>
                </a:lnTo>
                <a:lnTo>
                  <a:pt x="8081" y="107132"/>
                </a:lnTo>
                <a:lnTo>
                  <a:pt x="3512" y="115863"/>
                </a:lnTo>
                <a:lnTo>
                  <a:pt x="1482" y="122389"/>
                </a:lnTo>
                <a:lnTo>
                  <a:pt x="338" y="130525"/>
                </a:lnTo>
                <a:lnTo>
                  <a:pt x="0" y="137963"/>
                </a:lnTo>
                <a:lnTo>
                  <a:pt x="746" y="140386"/>
                </a:lnTo>
                <a:lnTo>
                  <a:pt x="6020" y="148571"/>
                </a:lnTo>
                <a:lnTo>
                  <a:pt x="10799" y="149361"/>
                </a:lnTo>
                <a:lnTo>
                  <a:pt x="19007" y="149712"/>
                </a:lnTo>
                <a:lnTo>
                  <a:pt x="46711" y="149956"/>
                </a:lnTo>
                <a:lnTo>
                  <a:pt x="65334" y="149982"/>
                </a:lnTo>
                <a:lnTo>
                  <a:pt x="72083" y="149192"/>
                </a:lnTo>
                <a:lnTo>
                  <a:pt x="78964" y="147872"/>
                </a:lnTo>
                <a:lnTo>
                  <a:pt x="85932" y="146198"/>
                </a:lnTo>
                <a:lnTo>
                  <a:pt x="92959" y="145082"/>
                </a:lnTo>
                <a:lnTo>
                  <a:pt x="100026" y="144338"/>
                </a:lnTo>
                <a:lnTo>
                  <a:pt x="107117" y="143842"/>
                </a:lnTo>
                <a:lnTo>
                  <a:pt x="115020" y="144305"/>
                </a:lnTo>
                <a:lnTo>
                  <a:pt x="123464" y="145407"/>
                </a:lnTo>
                <a:lnTo>
                  <a:pt x="132268" y="146936"/>
                </a:lnTo>
                <a:lnTo>
                  <a:pt x="140518" y="147955"/>
                </a:lnTo>
                <a:lnTo>
                  <a:pt x="148400" y="148634"/>
                </a:lnTo>
                <a:lnTo>
                  <a:pt x="156035" y="149087"/>
                </a:lnTo>
                <a:lnTo>
                  <a:pt x="164301" y="150183"/>
                </a:lnTo>
                <a:lnTo>
                  <a:pt x="172987" y="151707"/>
                </a:lnTo>
                <a:lnTo>
                  <a:pt x="181952" y="153517"/>
                </a:lnTo>
                <a:lnTo>
                  <a:pt x="189516" y="155518"/>
                </a:lnTo>
                <a:lnTo>
                  <a:pt x="196146" y="157645"/>
                </a:lnTo>
                <a:lnTo>
                  <a:pt x="208540" y="162125"/>
                </a:lnTo>
                <a:lnTo>
                  <a:pt x="221986" y="166762"/>
                </a:lnTo>
                <a:lnTo>
                  <a:pt x="228112" y="169904"/>
                </a:lnTo>
                <a:lnTo>
                  <a:pt x="233783" y="173586"/>
                </a:lnTo>
                <a:lnTo>
                  <a:pt x="239152" y="177628"/>
                </a:lnTo>
                <a:lnTo>
                  <a:pt x="244318" y="181910"/>
                </a:lnTo>
                <a:lnTo>
                  <a:pt x="249350" y="186352"/>
                </a:lnTo>
                <a:lnTo>
                  <a:pt x="254292" y="190902"/>
                </a:lnTo>
                <a:lnTo>
                  <a:pt x="261900" y="200189"/>
                </a:lnTo>
                <a:lnTo>
                  <a:pt x="267927" y="210403"/>
                </a:lnTo>
                <a:lnTo>
                  <a:pt x="270645" y="216460"/>
                </a:lnTo>
                <a:lnTo>
                  <a:pt x="273251" y="222879"/>
                </a:lnTo>
                <a:lnTo>
                  <a:pt x="274989" y="228747"/>
                </a:lnTo>
                <a:lnTo>
                  <a:pt x="276147" y="234245"/>
                </a:lnTo>
                <a:lnTo>
                  <a:pt x="276919" y="239499"/>
                </a:lnTo>
                <a:lnTo>
                  <a:pt x="277777" y="249570"/>
                </a:lnTo>
                <a:lnTo>
                  <a:pt x="278006" y="254477"/>
                </a:lnTo>
                <a:lnTo>
                  <a:pt x="276143" y="264164"/>
                </a:lnTo>
                <a:lnTo>
                  <a:pt x="272670" y="273761"/>
                </a:lnTo>
                <a:lnTo>
                  <a:pt x="268480" y="283318"/>
                </a:lnTo>
                <a:lnTo>
                  <a:pt x="263972" y="292857"/>
                </a:lnTo>
                <a:lnTo>
                  <a:pt x="261658" y="297623"/>
                </a:lnTo>
                <a:lnTo>
                  <a:pt x="258529" y="301594"/>
                </a:lnTo>
                <a:lnTo>
                  <a:pt x="250818" y="308124"/>
                </a:lnTo>
                <a:lnTo>
                  <a:pt x="246540" y="310976"/>
                </a:lnTo>
                <a:lnTo>
                  <a:pt x="242100" y="313671"/>
                </a:lnTo>
                <a:lnTo>
                  <a:pt x="233727" y="318783"/>
                </a:lnTo>
                <a:lnTo>
                  <a:pt x="227359" y="323700"/>
                </a:lnTo>
                <a:lnTo>
                  <a:pt x="223757" y="325329"/>
                </a:lnTo>
                <a:lnTo>
                  <a:pt x="215520" y="327139"/>
                </a:lnTo>
                <a:lnTo>
                  <a:pt x="211101" y="327622"/>
                </a:lnTo>
                <a:lnTo>
                  <a:pt x="206568" y="327944"/>
                </a:lnTo>
                <a:lnTo>
                  <a:pt x="201958" y="328158"/>
                </a:lnTo>
                <a:lnTo>
                  <a:pt x="192603" y="328397"/>
                </a:lnTo>
                <a:lnTo>
                  <a:pt x="187885" y="328460"/>
                </a:lnTo>
                <a:lnTo>
                  <a:pt x="183947" y="327708"/>
                </a:lnTo>
                <a:lnTo>
                  <a:pt x="177454" y="324757"/>
                </a:lnTo>
                <a:lnTo>
                  <a:pt x="165544" y="318633"/>
                </a:lnTo>
                <a:lnTo>
                  <a:pt x="161909" y="315601"/>
                </a:lnTo>
                <a:lnTo>
                  <a:pt x="155753" y="307999"/>
                </a:lnTo>
                <a:lnTo>
                  <a:pt x="150371" y="299328"/>
                </a:lnTo>
                <a:lnTo>
                  <a:pt x="145333" y="289389"/>
                </a:lnTo>
                <a:lnTo>
                  <a:pt x="142879" y="283405"/>
                </a:lnTo>
                <a:lnTo>
                  <a:pt x="140448" y="277035"/>
                </a:lnTo>
                <a:lnTo>
                  <a:pt x="138035" y="269612"/>
                </a:lnTo>
                <a:lnTo>
                  <a:pt x="135632" y="261489"/>
                </a:lnTo>
                <a:lnTo>
                  <a:pt x="133236" y="252899"/>
                </a:lnTo>
                <a:lnTo>
                  <a:pt x="131639" y="244791"/>
                </a:lnTo>
                <a:lnTo>
                  <a:pt x="130574" y="237004"/>
                </a:lnTo>
                <a:lnTo>
                  <a:pt x="129864" y="229432"/>
                </a:lnTo>
                <a:lnTo>
                  <a:pt x="129391" y="221209"/>
                </a:lnTo>
                <a:lnTo>
                  <a:pt x="128865" y="203605"/>
                </a:lnTo>
                <a:lnTo>
                  <a:pt x="128569" y="175844"/>
                </a:lnTo>
                <a:lnTo>
                  <a:pt x="129321" y="166433"/>
                </a:lnTo>
                <a:lnTo>
                  <a:pt x="130617" y="156985"/>
                </a:lnTo>
                <a:lnTo>
                  <a:pt x="132274" y="147510"/>
                </a:lnTo>
                <a:lnTo>
                  <a:pt x="134172" y="138019"/>
                </a:lnTo>
                <a:lnTo>
                  <a:pt x="138399" y="119007"/>
                </a:lnTo>
                <a:lnTo>
                  <a:pt x="140637" y="110286"/>
                </a:lnTo>
                <a:lnTo>
                  <a:pt x="142923" y="102090"/>
                </a:lnTo>
                <a:lnTo>
                  <a:pt x="145240" y="94245"/>
                </a:lnTo>
                <a:lnTo>
                  <a:pt x="146786" y="86634"/>
                </a:lnTo>
                <a:lnTo>
                  <a:pt x="147815" y="79179"/>
                </a:lnTo>
                <a:lnTo>
                  <a:pt x="148502" y="71827"/>
                </a:lnTo>
                <a:lnTo>
                  <a:pt x="148960" y="64545"/>
                </a:lnTo>
                <a:lnTo>
                  <a:pt x="149469" y="50104"/>
                </a:lnTo>
                <a:lnTo>
                  <a:pt x="149796" y="32837"/>
                </a:lnTo>
                <a:lnTo>
                  <a:pt x="149873" y="11955"/>
                </a:lnTo>
                <a:lnTo>
                  <a:pt x="149080" y="10343"/>
                </a:lnTo>
                <a:lnTo>
                  <a:pt x="147758" y="9268"/>
                </a:lnTo>
                <a:lnTo>
                  <a:pt x="142732" y="7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747"/>
          <p:cNvSpPr/>
          <p:nvPr/>
        </p:nvSpPr>
        <p:spPr>
          <a:xfrm>
            <a:off x="4436268" y="3243262"/>
            <a:ext cx="178595" cy="21344"/>
          </a:xfrm>
          <a:custGeom>
            <a:avLst/>
            <a:gdLst/>
            <a:ahLst/>
            <a:cxnLst/>
            <a:rect l="0" t="0" r="0" b="0"/>
            <a:pathLst>
              <a:path w="178595" h="21344">
                <a:moveTo>
                  <a:pt x="0" y="7144"/>
                </a:moveTo>
                <a:lnTo>
                  <a:pt x="0" y="13295"/>
                </a:lnTo>
                <a:lnTo>
                  <a:pt x="794" y="13626"/>
                </a:lnTo>
                <a:lnTo>
                  <a:pt x="5703" y="14091"/>
                </a:lnTo>
                <a:lnTo>
                  <a:pt x="9943" y="14201"/>
                </a:lnTo>
                <a:lnTo>
                  <a:pt x="12979" y="15023"/>
                </a:lnTo>
                <a:lnTo>
                  <a:pt x="16590" y="16366"/>
                </a:lnTo>
                <a:lnTo>
                  <a:pt x="20585" y="18054"/>
                </a:lnTo>
                <a:lnTo>
                  <a:pt x="24042" y="19180"/>
                </a:lnTo>
                <a:lnTo>
                  <a:pt x="27141" y="19931"/>
                </a:lnTo>
                <a:lnTo>
                  <a:pt x="30000" y="20431"/>
                </a:lnTo>
                <a:lnTo>
                  <a:pt x="33494" y="20764"/>
                </a:lnTo>
                <a:lnTo>
                  <a:pt x="37411" y="20986"/>
                </a:lnTo>
                <a:lnTo>
                  <a:pt x="45202" y="21234"/>
                </a:lnTo>
                <a:lnTo>
                  <a:pt x="51311" y="21343"/>
                </a:lnTo>
                <a:lnTo>
                  <a:pt x="54845" y="20579"/>
                </a:lnTo>
                <a:lnTo>
                  <a:pt x="58789" y="19276"/>
                </a:lnTo>
                <a:lnTo>
                  <a:pt x="63005" y="17613"/>
                </a:lnTo>
                <a:lnTo>
                  <a:pt x="68197" y="16504"/>
                </a:lnTo>
                <a:lnTo>
                  <a:pt x="74040" y="15766"/>
                </a:lnTo>
                <a:lnTo>
                  <a:pt x="80316" y="15273"/>
                </a:lnTo>
                <a:lnTo>
                  <a:pt x="86088" y="14944"/>
                </a:lnTo>
                <a:lnTo>
                  <a:pt x="96734" y="14579"/>
                </a:lnTo>
                <a:lnTo>
                  <a:pt x="101796" y="13688"/>
                </a:lnTo>
                <a:lnTo>
                  <a:pt x="106758" y="12300"/>
                </a:lnTo>
                <a:lnTo>
                  <a:pt x="111653" y="10582"/>
                </a:lnTo>
                <a:lnTo>
                  <a:pt x="116504" y="8642"/>
                </a:lnTo>
                <a:lnTo>
                  <a:pt x="121326" y="6555"/>
                </a:lnTo>
                <a:lnTo>
                  <a:pt x="126128" y="4370"/>
                </a:lnTo>
                <a:lnTo>
                  <a:pt x="130917" y="2913"/>
                </a:lnTo>
                <a:lnTo>
                  <a:pt x="135697" y="1942"/>
                </a:lnTo>
                <a:lnTo>
                  <a:pt x="140471" y="1295"/>
                </a:lnTo>
                <a:lnTo>
                  <a:pt x="145241" y="863"/>
                </a:lnTo>
                <a:lnTo>
                  <a:pt x="150009" y="576"/>
                </a:lnTo>
                <a:lnTo>
                  <a:pt x="158746" y="256"/>
                </a:lnTo>
                <a:lnTo>
                  <a:pt x="168127" y="76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748"/>
          <p:cNvSpPr/>
          <p:nvPr/>
        </p:nvSpPr>
        <p:spPr>
          <a:xfrm>
            <a:off x="4736314" y="3128962"/>
            <a:ext cx="185730" cy="92870"/>
          </a:xfrm>
          <a:custGeom>
            <a:avLst/>
            <a:gdLst/>
            <a:ahLst/>
            <a:cxnLst/>
            <a:rect l="0" t="0" r="0" b="0"/>
            <a:pathLst>
              <a:path w="185730" h="92870">
                <a:moveTo>
                  <a:pt x="7136" y="0"/>
                </a:moveTo>
                <a:lnTo>
                  <a:pt x="13985" y="0"/>
                </a:lnTo>
                <a:lnTo>
                  <a:pt x="14148" y="2117"/>
                </a:lnTo>
                <a:lnTo>
                  <a:pt x="14221" y="5703"/>
                </a:lnTo>
                <a:lnTo>
                  <a:pt x="14277" y="27642"/>
                </a:lnTo>
                <a:lnTo>
                  <a:pt x="13484" y="31128"/>
                </a:lnTo>
                <a:lnTo>
                  <a:pt x="12162" y="34246"/>
                </a:lnTo>
                <a:lnTo>
                  <a:pt x="10486" y="37118"/>
                </a:lnTo>
                <a:lnTo>
                  <a:pt x="9369" y="40620"/>
                </a:lnTo>
                <a:lnTo>
                  <a:pt x="8625" y="44543"/>
                </a:lnTo>
                <a:lnTo>
                  <a:pt x="8128" y="48745"/>
                </a:lnTo>
                <a:lnTo>
                  <a:pt x="7797" y="52340"/>
                </a:lnTo>
                <a:lnTo>
                  <a:pt x="7577" y="55531"/>
                </a:lnTo>
                <a:lnTo>
                  <a:pt x="7429" y="58452"/>
                </a:lnTo>
                <a:lnTo>
                  <a:pt x="6538" y="61193"/>
                </a:lnTo>
                <a:lnTo>
                  <a:pt x="5150" y="63814"/>
                </a:lnTo>
                <a:lnTo>
                  <a:pt x="3430" y="66355"/>
                </a:lnTo>
                <a:lnTo>
                  <a:pt x="2284" y="68843"/>
                </a:lnTo>
                <a:lnTo>
                  <a:pt x="1520" y="71295"/>
                </a:lnTo>
                <a:lnTo>
                  <a:pt x="293" y="77142"/>
                </a:lnTo>
                <a:lnTo>
                  <a:pt x="193" y="78416"/>
                </a:lnTo>
                <a:lnTo>
                  <a:pt x="126" y="80058"/>
                </a:lnTo>
                <a:lnTo>
                  <a:pt x="51" y="84000"/>
                </a:lnTo>
                <a:lnTo>
                  <a:pt x="0" y="91544"/>
                </a:lnTo>
                <a:lnTo>
                  <a:pt x="791" y="91986"/>
                </a:lnTo>
                <a:lnTo>
                  <a:pt x="6144" y="92752"/>
                </a:lnTo>
                <a:lnTo>
                  <a:pt x="10634" y="92834"/>
                </a:lnTo>
                <a:lnTo>
                  <a:pt x="63022" y="92869"/>
                </a:lnTo>
                <a:lnTo>
                  <a:pt x="67412" y="92075"/>
                </a:lnTo>
                <a:lnTo>
                  <a:pt x="71926" y="90752"/>
                </a:lnTo>
                <a:lnTo>
                  <a:pt x="76523" y="89077"/>
                </a:lnTo>
                <a:lnTo>
                  <a:pt x="81175" y="87959"/>
                </a:lnTo>
                <a:lnTo>
                  <a:pt x="85864" y="87215"/>
                </a:lnTo>
                <a:lnTo>
                  <a:pt x="90578" y="86718"/>
                </a:lnTo>
                <a:lnTo>
                  <a:pt x="95308" y="86387"/>
                </a:lnTo>
                <a:lnTo>
                  <a:pt x="100048" y="86166"/>
                </a:lnTo>
                <a:lnTo>
                  <a:pt x="109549" y="85921"/>
                </a:lnTo>
                <a:lnTo>
                  <a:pt x="185729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749"/>
          <p:cNvSpPr/>
          <p:nvPr/>
        </p:nvSpPr>
        <p:spPr>
          <a:xfrm>
            <a:off x="4879206" y="3107531"/>
            <a:ext cx="21407" cy="257176"/>
          </a:xfrm>
          <a:custGeom>
            <a:avLst/>
            <a:gdLst/>
            <a:ahLst/>
            <a:cxnLst/>
            <a:rect l="0" t="0" r="0" b="0"/>
            <a:pathLst>
              <a:path w="21407" h="257176">
                <a:moveTo>
                  <a:pt x="7119" y="0"/>
                </a:moveTo>
                <a:lnTo>
                  <a:pt x="269" y="0"/>
                </a:lnTo>
                <a:lnTo>
                  <a:pt x="0" y="6151"/>
                </a:lnTo>
                <a:lnTo>
                  <a:pt x="786" y="7275"/>
                </a:lnTo>
                <a:lnTo>
                  <a:pt x="2103" y="8819"/>
                </a:lnTo>
                <a:lnTo>
                  <a:pt x="3775" y="10642"/>
                </a:lnTo>
                <a:lnTo>
                  <a:pt x="4890" y="13444"/>
                </a:lnTo>
                <a:lnTo>
                  <a:pt x="5633" y="16900"/>
                </a:lnTo>
                <a:lnTo>
                  <a:pt x="6128" y="20792"/>
                </a:lnTo>
                <a:lnTo>
                  <a:pt x="7252" y="24974"/>
                </a:lnTo>
                <a:lnTo>
                  <a:pt x="8795" y="29349"/>
                </a:lnTo>
                <a:lnTo>
                  <a:pt x="10617" y="33853"/>
                </a:lnTo>
                <a:lnTo>
                  <a:pt x="11832" y="38444"/>
                </a:lnTo>
                <a:lnTo>
                  <a:pt x="12643" y="43092"/>
                </a:lnTo>
                <a:lnTo>
                  <a:pt x="13182" y="47778"/>
                </a:lnTo>
                <a:lnTo>
                  <a:pt x="13543" y="53283"/>
                </a:lnTo>
                <a:lnTo>
                  <a:pt x="13782" y="59335"/>
                </a:lnTo>
                <a:lnTo>
                  <a:pt x="14049" y="72408"/>
                </a:lnTo>
                <a:lnTo>
                  <a:pt x="14262" y="234230"/>
                </a:lnTo>
                <a:lnTo>
                  <a:pt x="15056" y="237909"/>
                </a:lnTo>
                <a:lnTo>
                  <a:pt x="16379" y="241156"/>
                </a:lnTo>
                <a:lnTo>
                  <a:pt x="18055" y="244115"/>
                </a:lnTo>
                <a:lnTo>
                  <a:pt x="19172" y="246880"/>
                </a:lnTo>
                <a:lnTo>
                  <a:pt x="19917" y="249518"/>
                </a:lnTo>
                <a:lnTo>
                  <a:pt x="21406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750"/>
          <p:cNvSpPr/>
          <p:nvPr/>
        </p:nvSpPr>
        <p:spPr>
          <a:xfrm>
            <a:off x="4622006" y="3615730"/>
            <a:ext cx="242888" cy="120452"/>
          </a:xfrm>
          <a:custGeom>
            <a:avLst/>
            <a:gdLst/>
            <a:ahLst/>
            <a:cxnLst/>
            <a:rect l="0" t="0" r="0" b="0"/>
            <a:pathLst>
              <a:path w="242888" h="120452">
                <a:moveTo>
                  <a:pt x="7144" y="6151"/>
                </a:moveTo>
                <a:lnTo>
                  <a:pt x="7144" y="0"/>
                </a:lnTo>
                <a:lnTo>
                  <a:pt x="7144" y="16093"/>
                </a:lnTo>
                <a:lnTo>
                  <a:pt x="7938" y="17542"/>
                </a:lnTo>
                <a:lnTo>
                  <a:pt x="9260" y="18507"/>
                </a:lnTo>
                <a:lnTo>
                  <a:pt x="10936" y="19151"/>
                </a:lnTo>
                <a:lnTo>
                  <a:pt x="11259" y="20374"/>
                </a:lnTo>
                <a:lnTo>
                  <a:pt x="10681" y="21983"/>
                </a:lnTo>
                <a:lnTo>
                  <a:pt x="9502" y="23849"/>
                </a:lnTo>
                <a:lnTo>
                  <a:pt x="8716" y="25887"/>
                </a:lnTo>
                <a:lnTo>
                  <a:pt x="8191" y="28040"/>
                </a:lnTo>
                <a:lnTo>
                  <a:pt x="7842" y="30268"/>
                </a:lnTo>
                <a:lnTo>
                  <a:pt x="7609" y="32548"/>
                </a:lnTo>
                <a:lnTo>
                  <a:pt x="7454" y="34861"/>
                </a:lnTo>
                <a:lnTo>
                  <a:pt x="7350" y="37198"/>
                </a:lnTo>
                <a:lnTo>
                  <a:pt x="7235" y="41910"/>
                </a:lnTo>
                <a:lnTo>
                  <a:pt x="7149" y="54748"/>
                </a:lnTo>
                <a:lnTo>
                  <a:pt x="5029" y="57648"/>
                </a:lnTo>
                <a:lnTo>
                  <a:pt x="3353" y="59532"/>
                </a:lnTo>
                <a:lnTo>
                  <a:pt x="2235" y="61582"/>
                </a:lnTo>
                <a:lnTo>
                  <a:pt x="1490" y="63743"/>
                </a:lnTo>
                <a:lnTo>
                  <a:pt x="993" y="65977"/>
                </a:lnTo>
                <a:lnTo>
                  <a:pt x="662" y="68260"/>
                </a:lnTo>
                <a:lnTo>
                  <a:pt x="442" y="70575"/>
                </a:lnTo>
                <a:lnTo>
                  <a:pt x="294" y="72913"/>
                </a:lnTo>
                <a:lnTo>
                  <a:pt x="131" y="77627"/>
                </a:lnTo>
                <a:lnTo>
                  <a:pt x="8" y="84317"/>
                </a:lnTo>
                <a:lnTo>
                  <a:pt x="0" y="109927"/>
                </a:lnTo>
                <a:lnTo>
                  <a:pt x="794" y="111054"/>
                </a:lnTo>
                <a:lnTo>
                  <a:pt x="2117" y="111805"/>
                </a:lnTo>
                <a:lnTo>
                  <a:pt x="5703" y="112640"/>
                </a:lnTo>
                <a:lnTo>
                  <a:pt x="12185" y="113109"/>
                </a:lnTo>
                <a:lnTo>
                  <a:pt x="20057" y="113281"/>
                </a:lnTo>
                <a:lnTo>
                  <a:pt x="24816" y="113299"/>
                </a:lnTo>
                <a:lnTo>
                  <a:pt x="31138" y="111187"/>
                </a:lnTo>
                <a:lnTo>
                  <a:pt x="35046" y="109512"/>
                </a:lnTo>
                <a:lnTo>
                  <a:pt x="39239" y="108396"/>
                </a:lnTo>
                <a:lnTo>
                  <a:pt x="43622" y="107652"/>
                </a:lnTo>
                <a:lnTo>
                  <a:pt x="48131" y="107155"/>
                </a:lnTo>
                <a:lnTo>
                  <a:pt x="55258" y="106604"/>
                </a:lnTo>
                <a:lnTo>
                  <a:pt x="58270" y="106457"/>
                </a:lnTo>
                <a:lnTo>
                  <a:pt x="65850" y="104177"/>
                </a:lnTo>
                <a:lnTo>
                  <a:pt x="70094" y="102458"/>
                </a:lnTo>
                <a:lnTo>
                  <a:pt x="74510" y="101312"/>
                </a:lnTo>
                <a:lnTo>
                  <a:pt x="79042" y="100548"/>
                </a:lnTo>
                <a:lnTo>
                  <a:pt x="83651" y="100038"/>
                </a:lnTo>
                <a:lnTo>
                  <a:pt x="88311" y="98905"/>
                </a:lnTo>
                <a:lnTo>
                  <a:pt x="93005" y="97356"/>
                </a:lnTo>
                <a:lnTo>
                  <a:pt x="97722" y="95529"/>
                </a:lnTo>
                <a:lnTo>
                  <a:pt x="102454" y="94311"/>
                </a:lnTo>
                <a:lnTo>
                  <a:pt x="107197" y="93500"/>
                </a:lnTo>
                <a:lnTo>
                  <a:pt x="111946" y="92958"/>
                </a:lnTo>
                <a:lnTo>
                  <a:pt x="116699" y="92597"/>
                </a:lnTo>
                <a:lnTo>
                  <a:pt x="121456" y="92357"/>
                </a:lnTo>
                <a:lnTo>
                  <a:pt x="126214" y="92196"/>
                </a:lnTo>
                <a:lnTo>
                  <a:pt x="130974" y="91296"/>
                </a:lnTo>
                <a:lnTo>
                  <a:pt x="135734" y="89901"/>
                </a:lnTo>
                <a:lnTo>
                  <a:pt x="140496" y="88178"/>
                </a:lnTo>
                <a:lnTo>
                  <a:pt x="145258" y="87823"/>
                </a:lnTo>
                <a:lnTo>
                  <a:pt x="150020" y="88381"/>
                </a:lnTo>
                <a:lnTo>
                  <a:pt x="154782" y="89545"/>
                </a:lnTo>
                <a:lnTo>
                  <a:pt x="162189" y="90840"/>
                </a:lnTo>
                <a:lnTo>
                  <a:pt x="168922" y="91415"/>
                </a:lnTo>
                <a:lnTo>
                  <a:pt x="172940" y="91569"/>
                </a:lnTo>
                <a:lnTo>
                  <a:pt x="177206" y="91671"/>
                </a:lnTo>
                <a:lnTo>
                  <a:pt x="181637" y="92533"/>
                </a:lnTo>
                <a:lnTo>
                  <a:pt x="186179" y="93902"/>
                </a:lnTo>
                <a:lnTo>
                  <a:pt x="190794" y="95608"/>
                </a:lnTo>
                <a:lnTo>
                  <a:pt x="198039" y="97503"/>
                </a:lnTo>
                <a:lnTo>
                  <a:pt x="201082" y="98008"/>
                </a:lnTo>
                <a:lnTo>
                  <a:pt x="206580" y="100687"/>
                </a:lnTo>
                <a:lnTo>
                  <a:pt x="209158" y="102512"/>
                </a:lnTo>
                <a:lnTo>
                  <a:pt x="214138" y="104541"/>
                </a:lnTo>
                <a:lnTo>
                  <a:pt x="216577" y="105082"/>
                </a:lnTo>
                <a:lnTo>
                  <a:pt x="221404" y="107799"/>
                </a:lnTo>
                <a:lnTo>
                  <a:pt x="223803" y="109635"/>
                </a:lnTo>
                <a:lnTo>
                  <a:pt x="228585" y="111675"/>
                </a:lnTo>
                <a:lnTo>
                  <a:pt x="234330" y="112985"/>
                </a:lnTo>
                <a:lnTo>
                  <a:pt x="237232" y="115281"/>
                </a:lnTo>
                <a:lnTo>
                  <a:pt x="242887" y="1204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751"/>
          <p:cNvSpPr/>
          <p:nvPr/>
        </p:nvSpPr>
        <p:spPr>
          <a:xfrm>
            <a:off x="4779169" y="3600450"/>
            <a:ext cx="14288" cy="335757"/>
          </a:xfrm>
          <a:custGeom>
            <a:avLst/>
            <a:gdLst/>
            <a:ahLst/>
            <a:cxnLst/>
            <a:rect l="0" t="0" r="0" b="0"/>
            <a:pathLst>
              <a:path w="14288" h="335757">
                <a:moveTo>
                  <a:pt x="14287" y="0"/>
                </a:moveTo>
                <a:lnTo>
                  <a:pt x="7437" y="0"/>
                </a:lnTo>
                <a:lnTo>
                  <a:pt x="7169" y="9942"/>
                </a:lnTo>
                <a:lnTo>
                  <a:pt x="7145" y="33792"/>
                </a:lnTo>
                <a:lnTo>
                  <a:pt x="6351" y="39196"/>
                </a:lnTo>
                <a:lnTo>
                  <a:pt x="5028" y="45181"/>
                </a:lnTo>
                <a:lnTo>
                  <a:pt x="3351" y="51552"/>
                </a:lnTo>
                <a:lnTo>
                  <a:pt x="2234" y="58180"/>
                </a:lnTo>
                <a:lnTo>
                  <a:pt x="1489" y="64980"/>
                </a:lnTo>
                <a:lnTo>
                  <a:pt x="993" y="71895"/>
                </a:lnTo>
                <a:lnTo>
                  <a:pt x="662" y="78887"/>
                </a:lnTo>
                <a:lnTo>
                  <a:pt x="293" y="93004"/>
                </a:lnTo>
                <a:lnTo>
                  <a:pt x="0" y="213232"/>
                </a:lnTo>
                <a:lnTo>
                  <a:pt x="794" y="220736"/>
                </a:lnTo>
                <a:lnTo>
                  <a:pt x="2116" y="228119"/>
                </a:lnTo>
                <a:lnTo>
                  <a:pt x="3792" y="235423"/>
                </a:lnTo>
                <a:lnTo>
                  <a:pt x="4115" y="242674"/>
                </a:lnTo>
                <a:lnTo>
                  <a:pt x="3537" y="249889"/>
                </a:lnTo>
                <a:lnTo>
                  <a:pt x="2358" y="257080"/>
                </a:lnTo>
                <a:lnTo>
                  <a:pt x="2365" y="263461"/>
                </a:lnTo>
                <a:lnTo>
                  <a:pt x="3164" y="269303"/>
                </a:lnTo>
                <a:lnTo>
                  <a:pt x="4491" y="274785"/>
                </a:lnTo>
                <a:lnTo>
                  <a:pt x="4581" y="280028"/>
                </a:lnTo>
                <a:lnTo>
                  <a:pt x="3847" y="285110"/>
                </a:lnTo>
                <a:lnTo>
                  <a:pt x="2565" y="290086"/>
                </a:lnTo>
                <a:lnTo>
                  <a:pt x="1710" y="294197"/>
                </a:lnTo>
                <a:lnTo>
                  <a:pt x="1139" y="297731"/>
                </a:lnTo>
                <a:lnTo>
                  <a:pt x="759" y="300881"/>
                </a:lnTo>
                <a:lnTo>
                  <a:pt x="1300" y="304569"/>
                </a:lnTo>
                <a:lnTo>
                  <a:pt x="2454" y="308614"/>
                </a:lnTo>
                <a:lnTo>
                  <a:pt x="4017" y="312899"/>
                </a:lnTo>
                <a:lnTo>
                  <a:pt x="5059" y="316549"/>
                </a:lnTo>
                <a:lnTo>
                  <a:pt x="5754" y="319776"/>
                </a:lnTo>
                <a:lnTo>
                  <a:pt x="6217" y="322721"/>
                </a:lnTo>
                <a:lnTo>
                  <a:pt x="6526" y="325479"/>
                </a:lnTo>
                <a:lnTo>
                  <a:pt x="6960" y="332358"/>
                </a:lnTo>
                <a:lnTo>
                  <a:pt x="7143" y="33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752"/>
          <p:cNvSpPr/>
          <p:nvPr/>
        </p:nvSpPr>
        <p:spPr>
          <a:xfrm>
            <a:off x="3236118" y="4115094"/>
            <a:ext cx="721520" cy="35425"/>
          </a:xfrm>
          <a:custGeom>
            <a:avLst/>
            <a:gdLst/>
            <a:ahLst/>
            <a:cxnLst/>
            <a:rect l="0" t="0" r="0" b="0"/>
            <a:pathLst>
              <a:path w="721520" h="35425">
                <a:moveTo>
                  <a:pt x="0" y="35424"/>
                </a:moveTo>
                <a:lnTo>
                  <a:pt x="0" y="29273"/>
                </a:lnTo>
                <a:lnTo>
                  <a:pt x="794" y="28942"/>
                </a:lnTo>
                <a:lnTo>
                  <a:pt x="9943" y="28368"/>
                </a:lnTo>
                <a:lnTo>
                  <a:pt x="16793" y="28306"/>
                </a:lnTo>
                <a:lnTo>
                  <a:pt x="19133" y="27504"/>
                </a:lnTo>
                <a:lnTo>
                  <a:pt x="21487" y="26175"/>
                </a:lnTo>
                <a:lnTo>
                  <a:pt x="23850" y="24496"/>
                </a:lnTo>
                <a:lnTo>
                  <a:pt x="27012" y="23376"/>
                </a:lnTo>
                <a:lnTo>
                  <a:pt x="30708" y="22630"/>
                </a:lnTo>
                <a:lnTo>
                  <a:pt x="43495" y="21579"/>
                </a:lnTo>
                <a:lnTo>
                  <a:pt x="62038" y="21224"/>
                </a:lnTo>
                <a:lnTo>
                  <a:pt x="121571" y="21139"/>
                </a:lnTo>
                <a:lnTo>
                  <a:pt x="128673" y="20345"/>
                </a:lnTo>
                <a:lnTo>
                  <a:pt x="135788" y="19021"/>
                </a:lnTo>
                <a:lnTo>
                  <a:pt x="142913" y="17345"/>
                </a:lnTo>
                <a:lnTo>
                  <a:pt x="150838" y="16228"/>
                </a:lnTo>
                <a:lnTo>
                  <a:pt x="159296" y="15483"/>
                </a:lnTo>
                <a:lnTo>
                  <a:pt x="176367" y="14655"/>
                </a:lnTo>
                <a:lnTo>
                  <a:pt x="191892" y="14287"/>
                </a:lnTo>
                <a:lnTo>
                  <a:pt x="200953" y="13396"/>
                </a:lnTo>
                <a:lnTo>
                  <a:pt x="210963" y="12007"/>
                </a:lnTo>
                <a:lnTo>
                  <a:pt x="221604" y="10288"/>
                </a:lnTo>
                <a:lnTo>
                  <a:pt x="231874" y="9142"/>
                </a:lnTo>
                <a:lnTo>
                  <a:pt x="241895" y="8377"/>
                </a:lnTo>
                <a:lnTo>
                  <a:pt x="261497" y="7529"/>
                </a:lnTo>
                <a:lnTo>
                  <a:pt x="291176" y="7051"/>
                </a:lnTo>
                <a:lnTo>
                  <a:pt x="415343" y="6852"/>
                </a:lnTo>
                <a:lnTo>
                  <a:pt x="425327" y="6057"/>
                </a:lnTo>
                <a:lnTo>
                  <a:pt x="435158" y="4734"/>
                </a:lnTo>
                <a:lnTo>
                  <a:pt x="444886" y="3058"/>
                </a:lnTo>
                <a:lnTo>
                  <a:pt x="455341" y="1940"/>
                </a:lnTo>
                <a:lnTo>
                  <a:pt x="466280" y="1195"/>
                </a:lnTo>
                <a:lnTo>
                  <a:pt x="488223" y="368"/>
                </a:lnTo>
                <a:lnTo>
                  <a:pt x="508559" y="0"/>
                </a:lnTo>
                <a:lnTo>
                  <a:pt x="518427" y="695"/>
                </a:lnTo>
                <a:lnTo>
                  <a:pt x="528180" y="1953"/>
                </a:lnTo>
                <a:lnTo>
                  <a:pt x="537858" y="3585"/>
                </a:lnTo>
                <a:lnTo>
                  <a:pt x="547485" y="4673"/>
                </a:lnTo>
                <a:lnTo>
                  <a:pt x="557077" y="5399"/>
                </a:lnTo>
                <a:lnTo>
                  <a:pt x="576202" y="6204"/>
                </a:lnTo>
                <a:lnTo>
                  <a:pt x="595286" y="6563"/>
                </a:lnTo>
                <a:lnTo>
                  <a:pt x="604026" y="7452"/>
                </a:lnTo>
                <a:lnTo>
                  <a:pt x="612234" y="8839"/>
                </a:lnTo>
                <a:lnTo>
                  <a:pt x="620088" y="10557"/>
                </a:lnTo>
                <a:lnTo>
                  <a:pt x="627704" y="11702"/>
                </a:lnTo>
                <a:lnTo>
                  <a:pt x="635163" y="12466"/>
                </a:lnTo>
                <a:lnTo>
                  <a:pt x="642518" y="12975"/>
                </a:lnTo>
                <a:lnTo>
                  <a:pt x="649801" y="14108"/>
                </a:lnTo>
                <a:lnTo>
                  <a:pt x="657038" y="15657"/>
                </a:lnTo>
                <a:lnTo>
                  <a:pt x="664244" y="17484"/>
                </a:lnTo>
                <a:lnTo>
                  <a:pt x="670636" y="18702"/>
                </a:lnTo>
                <a:lnTo>
                  <a:pt x="676485" y="19514"/>
                </a:lnTo>
                <a:lnTo>
                  <a:pt x="681971" y="20055"/>
                </a:lnTo>
                <a:lnTo>
                  <a:pt x="687216" y="21209"/>
                </a:lnTo>
                <a:lnTo>
                  <a:pt x="692301" y="22772"/>
                </a:lnTo>
                <a:lnTo>
                  <a:pt x="697277" y="24608"/>
                </a:lnTo>
                <a:lnTo>
                  <a:pt x="702183" y="25832"/>
                </a:lnTo>
                <a:lnTo>
                  <a:pt x="707041" y="26648"/>
                </a:lnTo>
                <a:lnTo>
                  <a:pt x="721519" y="28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753"/>
          <p:cNvSpPr/>
          <p:nvPr/>
        </p:nvSpPr>
        <p:spPr>
          <a:xfrm>
            <a:off x="3186112" y="4321968"/>
            <a:ext cx="164307" cy="7145"/>
          </a:xfrm>
          <a:custGeom>
            <a:avLst/>
            <a:gdLst/>
            <a:ahLst/>
            <a:cxnLst/>
            <a:rect l="0" t="0" r="0" b="0"/>
            <a:pathLst>
              <a:path w="164307" h="7145">
                <a:moveTo>
                  <a:pt x="0" y="7144"/>
                </a:moveTo>
                <a:lnTo>
                  <a:pt x="98635" y="7144"/>
                </a:lnTo>
                <a:lnTo>
                  <a:pt x="103063" y="6350"/>
                </a:lnTo>
                <a:lnTo>
                  <a:pt x="107602" y="5027"/>
                </a:lnTo>
                <a:lnTo>
                  <a:pt x="112216" y="3352"/>
                </a:lnTo>
                <a:lnTo>
                  <a:pt x="116880" y="2234"/>
                </a:lnTo>
                <a:lnTo>
                  <a:pt x="121576" y="1490"/>
                </a:lnTo>
                <a:lnTo>
                  <a:pt x="126295" y="993"/>
                </a:lnTo>
                <a:lnTo>
                  <a:pt x="131028" y="662"/>
                </a:lnTo>
                <a:lnTo>
                  <a:pt x="135770" y="441"/>
                </a:lnTo>
                <a:lnTo>
                  <a:pt x="147913" y="13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754"/>
          <p:cNvSpPr/>
          <p:nvPr/>
        </p:nvSpPr>
        <p:spPr>
          <a:xfrm>
            <a:off x="3486150" y="4214839"/>
            <a:ext cx="164307" cy="78468"/>
          </a:xfrm>
          <a:custGeom>
            <a:avLst/>
            <a:gdLst/>
            <a:ahLst/>
            <a:cxnLst/>
            <a:rect l="0" t="0" r="0" b="0"/>
            <a:pathLst>
              <a:path w="164307" h="78468">
                <a:moveTo>
                  <a:pt x="0" y="14261"/>
                </a:moveTo>
                <a:lnTo>
                  <a:pt x="0" y="8110"/>
                </a:lnTo>
                <a:lnTo>
                  <a:pt x="793" y="7779"/>
                </a:lnTo>
                <a:lnTo>
                  <a:pt x="3792" y="7411"/>
                </a:lnTo>
                <a:lnTo>
                  <a:pt x="4909" y="6519"/>
                </a:lnTo>
                <a:lnTo>
                  <a:pt x="5654" y="5131"/>
                </a:lnTo>
                <a:lnTo>
                  <a:pt x="6150" y="3412"/>
                </a:lnTo>
                <a:lnTo>
                  <a:pt x="7275" y="2265"/>
                </a:lnTo>
                <a:lnTo>
                  <a:pt x="8819" y="1501"/>
                </a:lnTo>
                <a:lnTo>
                  <a:pt x="12650" y="652"/>
                </a:lnTo>
                <a:lnTo>
                  <a:pt x="16999" y="275"/>
                </a:lnTo>
                <a:lnTo>
                  <a:pt x="21349" y="33"/>
                </a:lnTo>
                <a:lnTo>
                  <a:pt x="24834" y="0"/>
                </a:lnTo>
                <a:lnTo>
                  <a:pt x="26081" y="785"/>
                </a:lnTo>
                <a:lnTo>
                  <a:pt x="26912" y="2102"/>
                </a:lnTo>
                <a:lnTo>
                  <a:pt x="28246" y="6126"/>
                </a:lnTo>
                <a:lnTo>
                  <a:pt x="28356" y="7250"/>
                </a:lnTo>
                <a:lnTo>
                  <a:pt x="28429" y="8793"/>
                </a:lnTo>
                <a:lnTo>
                  <a:pt x="28509" y="12624"/>
                </a:lnTo>
                <a:lnTo>
                  <a:pt x="28574" y="38082"/>
                </a:lnTo>
                <a:lnTo>
                  <a:pt x="27780" y="40460"/>
                </a:lnTo>
                <a:lnTo>
                  <a:pt x="26458" y="42839"/>
                </a:lnTo>
                <a:lnTo>
                  <a:pt x="24782" y="45219"/>
                </a:lnTo>
                <a:lnTo>
                  <a:pt x="23665" y="47600"/>
                </a:lnTo>
                <a:lnTo>
                  <a:pt x="22920" y="49980"/>
                </a:lnTo>
                <a:lnTo>
                  <a:pt x="22424" y="52361"/>
                </a:lnTo>
                <a:lnTo>
                  <a:pt x="21299" y="54743"/>
                </a:lnTo>
                <a:lnTo>
                  <a:pt x="19755" y="57123"/>
                </a:lnTo>
                <a:lnTo>
                  <a:pt x="14607" y="63849"/>
                </a:lnTo>
                <a:lnTo>
                  <a:pt x="14429" y="66198"/>
                </a:lnTo>
                <a:lnTo>
                  <a:pt x="14290" y="71320"/>
                </a:lnTo>
                <a:lnTo>
                  <a:pt x="16405" y="73487"/>
                </a:lnTo>
                <a:lnTo>
                  <a:pt x="18080" y="75177"/>
                </a:lnTo>
                <a:lnTo>
                  <a:pt x="19991" y="76302"/>
                </a:lnTo>
                <a:lnTo>
                  <a:pt x="24231" y="77553"/>
                </a:lnTo>
                <a:lnTo>
                  <a:pt x="28510" y="78357"/>
                </a:lnTo>
                <a:lnTo>
                  <a:pt x="31986" y="78467"/>
                </a:lnTo>
                <a:lnTo>
                  <a:pt x="34817" y="77702"/>
                </a:lnTo>
                <a:lnTo>
                  <a:pt x="38293" y="76399"/>
                </a:lnTo>
                <a:lnTo>
                  <a:pt x="42197" y="74736"/>
                </a:lnTo>
                <a:lnTo>
                  <a:pt x="45594" y="73628"/>
                </a:lnTo>
                <a:lnTo>
                  <a:pt x="48652" y="72889"/>
                </a:lnTo>
                <a:lnTo>
                  <a:pt x="51484" y="72396"/>
                </a:lnTo>
                <a:lnTo>
                  <a:pt x="54167" y="72067"/>
                </a:lnTo>
                <a:lnTo>
                  <a:pt x="59263" y="71703"/>
                </a:lnTo>
                <a:lnTo>
                  <a:pt x="66291" y="71540"/>
                </a:lnTo>
                <a:lnTo>
                  <a:pt x="79945" y="71436"/>
                </a:lnTo>
                <a:lnTo>
                  <a:pt x="83460" y="70634"/>
                </a:lnTo>
                <a:lnTo>
                  <a:pt x="87390" y="69305"/>
                </a:lnTo>
                <a:lnTo>
                  <a:pt x="91597" y="67626"/>
                </a:lnTo>
                <a:lnTo>
                  <a:pt x="95989" y="66506"/>
                </a:lnTo>
                <a:lnTo>
                  <a:pt x="100505" y="65760"/>
                </a:lnTo>
                <a:lnTo>
                  <a:pt x="105104" y="65262"/>
                </a:lnTo>
                <a:lnTo>
                  <a:pt x="108963" y="64930"/>
                </a:lnTo>
                <a:lnTo>
                  <a:pt x="112329" y="64709"/>
                </a:lnTo>
                <a:lnTo>
                  <a:pt x="115367" y="64561"/>
                </a:lnTo>
                <a:lnTo>
                  <a:pt x="122976" y="64398"/>
                </a:lnTo>
                <a:lnTo>
                  <a:pt x="164306" y="64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755"/>
          <p:cNvSpPr/>
          <p:nvPr/>
        </p:nvSpPr>
        <p:spPr>
          <a:xfrm>
            <a:off x="3650464" y="4171950"/>
            <a:ext cx="21424" cy="300038"/>
          </a:xfrm>
          <a:custGeom>
            <a:avLst/>
            <a:gdLst/>
            <a:ahLst/>
            <a:cxnLst/>
            <a:rect l="0" t="0" r="0" b="0"/>
            <a:pathLst>
              <a:path w="21424" h="300038">
                <a:moveTo>
                  <a:pt x="14279" y="0"/>
                </a:moveTo>
                <a:lnTo>
                  <a:pt x="7430" y="0"/>
                </a:lnTo>
                <a:lnTo>
                  <a:pt x="7161" y="6150"/>
                </a:lnTo>
                <a:lnTo>
                  <a:pt x="6359" y="7275"/>
                </a:lnTo>
                <a:lnTo>
                  <a:pt x="5030" y="8819"/>
                </a:lnTo>
                <a:lnTo>
                  <a:pt x="3351" y="10641"/>
                </a:lnTo>
                <a:lnTo>
                  <a:pt x="2231" y="13444"/>
                </a:lnTo>
                <a:lnTo>
                  <a:pt x="1485" y="16900"/>
                </a:lnTo>
                <a:lnTo>
                  <a:pt x="987" y="20792"/>
                </a:lnTo>
                <a:lnTo>
                  <a:pt x="434" y="29349"/>
                </a:lnTo>
                <a:lnTo>
                  <a:pt x="188" y="38444"/>
                </a:lnTo>
                <a:lnTo>
                  <a:pt x="0" y="86156"/>
                </a:lnTo>
                <a:lnTo>
                  <a:pt x="791" y="93156"/>
                </a:lnTo>
                <a:lnTo>
                  <a:pt x="2112" y="100204"/>
                </a:lnTo>
                <a:lnTo>
                  <a:pt x="3786" y="107284"/>
                </a:lnTo>
                <a:lnTo>
                  <a:pt x="4903" y="114385"/>
                </a:lnTo>
                <a:lnTo>
                  <a:pt x="5647" y="121500"/>
                </a:lnTo>
                <a:lnTo>
                  <a:pt x="6143" y="128625"/>
                </a:lnTo>
                <a:lnTo>
                  <a:pt x="6474" y="135756"/>
                </a:lnTo>
                <a:lnTo>
                  <a:pt x="6841" y="150029"/>
                </a:lnTo>
                <a:lnTo>
                  <a:pt x="7049" y="171453"/>
                </a:lnTo>
                <a:lnTo>
                  <a:pt x="7871" y="178596"/>
                </a:lnTo>
                <a:lnTo>
                  <a:pt x="9214" y="185739"/>
                </a:lnTo>
                <a:lnTo>
                  <a:pt x="10902" y="192882"/>
                </a:lnTo>
                <a:lnTo>
                  <a:pt x="11234" y="199232"/>
                </a:lnTo>
                <a:lnTo>
                  <a:pt x="10662" y="205052"/>
                </a:lnTo>
                <a:lnTo>
                  <a:pt x="9486" y="210520"/>
                </a:lnTo>
                <a:lnTo>
                  <a:pt x="9497" y="215753"/>
                </a:lnTo>
                <a:lnTo>
                  <a:pt x="10297" y="220829"/>
                </a:lnTo>
                <a:lnTo>
                  <a:pt x="11624" y="225800"/>
                </a:lnTo>
                <a:lnTo>
                  <a:pt x="12510" y="230702"/>
                </a:lnTo>
                <a:lnTo>
                  <a:pt x="13099" y="235558"/>
                </a:lnTo>
                <a:lnTo>
                  <a:pt x="13492" y="240382"/>
                </a:lnTo>
                <a:lnTo>
                  <a:pt x="13755" y="245186"/>
                </a:lnTo>
                <a:lnTo>
                  <a:pt x="14046" y="254757"/>
                </a:lnTo>
                <a:lnTo>
                  <a:pt x="14234" y="268926"/>
                </a:lnTo>
                <a:lnTo>
                  <a:pt x="14273" y="287013"/>
                </a:lnTo>
                <a:lnTo>
                  <a:pt x="15069" y="288973"/>
                </a:lnTo>
                <a:lnTo>
                  <a:pt x="16393" y="290280"/>
                </a:lnTo>
                <a:lnTo>
                  <a:pt x="18070" y="291151"/>
                </a:lnTo>
                <a:lnTo>
                  <a:pt x="19187" y="292526"/>
                </a:lnTo>
                <a:lnTo>
                  <a:pt x="19933" y="294236"/>
                </a:lnTo>
                <a:lnTo>
                  <a:pt x="21423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756"/>
          <p:cNvSpPr/>
          <p:nvPr/>
        </p:nvSpPr>
        <p:spPr>
          <a:xfrm>
            <a:off x="4379412" y="4007643"/>
            <a:ext cx="478339" cy="28576"/>
          </a:xfrm>
          <a:custGeom>
            <a:avLst/>
            <a:gdLst/>
            <a:ahLst/>
            <a:cxnLst/>
            <a:rect l="0" t="0" r="0" b="0"/>
            <a:pathLst>
              <a:path w="478339" h="28576">
                <a:moveTo>
                  <a:pt x="6850" y="28575"/>
                </a:moveTo>
                <a:lnTo>
                  <a:pt x="0" y="28575"/>
                </a:lnTo>
                <a:lnTo>
                  <a:pt x="128626" y="28575"/>
                </a:lnTo>
                <a:lnTo>
                  <a:pt x="134865" y="27782"/>
                </a:lnTo>
                <a:lnTo>
                  <a:pt x="140612" y="26459"/>
                </a:lnTo>
                <a:lnTo>
                  <a:pt x="146031" y="24783"/>
                </a:lnTo>
                <a:lnTo>
                  <a:pt x="152025" y="23665"/>
                </a:lnTo>
                <a:lnTo>
                  <a:pt x="158402" y="22921"/>
                </a:lnTo>
                <a:lnTo>
                  <a:pt x="165035" y="22424"/>
                </a:lnTo>
                <a:lnTo>
                  <a:pt x="171838" y="21300"/>
                </a:lnTo>
                <a:lnTo>
                  <a:pt x="178754" y="19756"/>
                </a:lnTo>
                <a:lnTo>
                  <a:pt x="185747" y="17933"/>
                </a:lnTo>
                <a:lnTo>
                  <a:pt x="193584" y="16718"/>
                </a:lnTo>
                <a:lnTo>
                  <a:pt x="201982" y="15908"/>
                </a:lnTo>
                <a:lnTo>
                  <a:pt x="210757" y="15368"/>
                </a:lnTo>
                <a:lnTo>
                  <a:pt x="228973" y="14768"/>
                </a:lnTo>
                <a:lnTo>
                  <a:pt x="238276" y="14608"/>
                </a:lnTo>
                <a:lnTo>
                  <a:pt x="246859" y="13708"/>
                </a:lnTo>
                <a:lnTo>
                  <a:pt x="254962" y="12313"/>
                </a:lnTo>
                <a:lnTo>
                  <a:pt x="262746" y="10590"/>
                </a:lnTo>
                <a:lnTo>
                  <a:pt x="270316" y="9442"/>
                </a:lnTo>
                <a:lnTo>
                  <a:pt x="277744" y="8676"/>
                </a:lnTo>
                <a:lnTo>
                  <a:pt x="285077" y="8165"/>
                </a:lnTo>
                <a:lnTo>
                  <a:pt x="293141" y="7825"/>
                </a:lnTo>
                <a:lnTo>
                  <a:pt x="310568" y="7447"/>
                </a:lnTo>
                <a:lnTo>
                  <a:pt x="318866" y="6552"/>
                </a:lnTo>
                <a:lnTo>
                  <a:pt x="326780" y="5162"/>
                </a:lnTo>
                <a:lnTo>
                  <a:pt x="334436" y="3441"/>
                </a:lnTo>
                <a:lnTo>
                  <a:pt x="341922" y="2295"/>
                </a:lnTo>
                <a:lnTo>
                  <a:pt x="349294" y="1530"/>
                </a:lnTo>
                <a:lnTo>
                  <a:pt x="363835" y="680"/>
                </a:lnTo>
                <a:lnTo>
                  <a:pt x="378235" y="303"/>
                </a:lnTo>
                <a:lnTo>
                  <a:pt x="4783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757"/>
          <p:cNvSpPr/>
          <p:nvPr/>
        </p:nvSpPr>
        <p:spPr>
          <a:xfrm>
            <a:off x="4350569" y="4236243"/>
            <a:ext cx="164282" cy="21433"/>
          </a:xfrm>
          <a:custGeom>
            <a:avLst/>
            <a:gdLst/>
            <a:ahLst/>
            <a:cxnLst/>
            <a:rect l="0" t="0" r="0" b="0"/>
            <a:pathLst>
              <a:path w="164282" h="21433">
                <a:moveTo>
                  <a:pt x="7118" y="21432"/>
                </a:moveTo>
                <a:lnTo>
                  <a:pt x="0" y="21432"/>
                </a:lnTo>
                <a:lnTo>
                  <a:pt x="6127" y="21432"/>
                </a:lnTo>
                <a:lnTo>
                  <a:pt x="7251" y="20638"/>
                </a:lnTo>
                <a:lnTo>
                  <a:pt x="8795" y="19315"/>
                </a:lnTo>
                <a:lnTo>
                  <a:pt x="10617" y="17639"/>
                </a:lnTo>
                <a:lnTo>
                  <a:pt x="12625" y="16522"/>
                </a:lnTo>
                <a:lnTo>
                  <a:pt x="14758" y="15777"/>
                </a:lnTo>
                <a:lnTo>
                  <a:pt x="16974" y="15281"/>
                </a:lnTo>
                <a:lnTo>
                  <a:pt x="21553" y="14729"/>
                </a:lnTo>
                <a:lnTo>
                  <a:pt x="23885" y="14582"/>
                </a:lnTo>
                <a:lnTo>
                  <a:pt x="26233" y="13690"/>
                </a:lnTo>
                <a:lnTo>
                  <a:pt x="28593" y="12302"/>
                </a:lnTo>
                <a:lnTo>
                  <a:pt x="30960" y="10583"/>
                </a:lnTo>
                <a:lnTo>
                  <a:pt x="34125" y="9436"/>
                </a:lnTo>
                <a:lnTo>
                  <a:pt x="37822" y="8672"/>
                </a:lnTo>
                <a:lnTo>
                  <a:pt x="41875" y="8163"/>
                </a:lnTo>
                <a:lnTo>
                  <a:pt x="46164" y="7823"/>
                </a:lnTo>
                <a:lnTo>
                  <a:pt x="50611" y="7597"/>
                </a:lnTo>
                <a:lnTo>
                  <a:pt x="55164" y="7446"/>
                </a:lnTo>
                <a:lnTo>
                  <a:pt x="59786" y="6551"/>
                </a:lnTo>
                <a:lnTo>
                  <a:pt x="64455" y="5162"/>
                </a:lnTo>
                <a:lnTo>
                  <a:pt x="69155" y="3441"/>
                </a:lnTo>
                <a:lnTo>
                  <a:pt x="73876" y="2294"/>
                </a:lnTo>
                <a:lnTo>
                  <a:pt x="78611" y="1530"/>
                </a:lnTo>
                <a:lnTo>
                  <a:pt x="83355" y="1020"/>
                </a:lnTo>
                <a:lnTo>
                  <a:pt x="88105" y="680"/>
                </a:lnTo>
                <a:lnTo>
                  <a:pt x="92860" y="453"/>
                </a:lnTo>
                <a:lnTo>
                  <a:pt x="102375" y="202"/>
                </a:lnTo>
                <a:lnTo>
                  <a:pt x="1642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758"/>
          <p:cNvSpPr/>
          <p:nvPr/>
        </p:nvSpPr>
        <p:spPr>
          <a:xfrm>
            <a:off x="4629150" y="4129087"/>
            <a:ext cx="178594" cy="99987"/>
          </a:xfrm>
          <a:custGeom>
            <a:avLst/>
            <a:gdLst/>
            <a:ahLst/>
            <a:cxnLst/>
            <a:rect l="0" t="0" r="0" b="0"/>
            <a:pathLst>
              <a:path w="178594" h="99987">
                <a:moveTo>
                  <a:pt x="14287" y="0"/>
                </a:moveTo>
                <a:lnTo>
                  <a:pt x="21137" y="0"/>
                </a:lnTo>
                <a:lnTo>
                  <a:pt x="21300" y="2117"/>
                </a:lnTo>
                <a:lnTo>
                  <a:pt x="21344" y="3792"/>
                </a:lnTo>
                <a:lnTo>
                  <a:pt x="21423" y="22944"/>
                </a:lnTo>
                <a:lnTo>
                  <a:pt x="20632" y="26408"/>
                </a:lnTo>
                <a:lnTo>
                  <a:pt x="19311" y="30306"/>
                </a:lnTo>
                <a:lnTo>
                  <a:pt x="17636" y="34491"/>
                </a:lnTo>
                <a:lnTo>
                  <a:pt x="16520" y="38869"/>
                </a:lnTo>
                <a:lnTo>
                  <a:pt x="15776" y="43375"/>
                </a:lnTo>
                <a:lnTo>
                  <a:pt x="15279" y="47967"/>
                </a:lnTo>
                <a:lnTo>
                  <a:pt x="14155" y="51822"/>
                </a:lnTo>
                <a:lnTo>
                  <a:pt x="12612" y="55185"/>
                </a:lnTo>
                <a:lnTo>
                  <a:pt x="10789" y="58222"/>
                </a:lnTo>
                <a:lnTo>
                  <a:pt x="8780" y="61833"/>
                </a:lnTo>
                <a:lnTo>
                  <a:pt x="1313" y="76062"/>
                </a:lnTo>
                <a:lnTo>
                  <a:pt x="875" y="77696"/>
                </a:lnTo>
                <a:lnTo>
                  <a:pt x="583" y="79578"/>
                </a:lnTo>
                <a:lnTo>
                  <a:pt x="115" y="84511"/>
                </a:lnTo>
                <a:lnTo>
                  <a:pt x="51" y="87302"/>
                </a:lnTo>
                <a:lnTo>
                  <a:pt x="0" y="96565"/>
                </a:lnTo>
                <a:lnTo>
                  <a:pt x="794" y="97714"/>
                </a:lnTo>
                <a:lnTo>
                  <a:pt x="2117" y="98480"/>
                </a:lnTo>
                <a:lnTo>
                  <a:pt x="5703" y="99332"/>
                </a:lnTo>
                <a:lnTo>
                  <a:pt x="9943" y="99710"/>
                </a:lnTo>
                <a:lnTo>
                  <a:pt x="14473" y="99878"/>
                </a:lnTo>
                <a:lnTo>
                  <a:pt x="23849" y="99986"/>
                </a:lnTo>
                <a:lnTo>
                  <a:pt x="27011" y="99201"/>
                </a:lnTo>
                <a:lnTo>
                  <a:pt x="30708" y="97884"/>
                </a:lnTo>
                <a:lnTo>
                  <a:pt x="34759" y="96212"/>
                </a:lnTo>
                <a:lnTo>
                  <a:pt x="38254" y="95098"/>
                </a:lnTo>
                <a:lnTo>
                  <a:pt x="41377" y="94355"/>
                </a:lnTo>
                <a:lnTo>
                  <a:pt x="44253" y="93859"/>
                </a:lnTo>
                <a:lnTo>
                  <a:pt x="47759" y="93529"/>
                </a:lnTo>
                <a:lnTo>
                  <a:pt x="51683" y="93309"/>
                </a:lnTo>
                <a:lnTo>
                  <a:pt x="60276" y="93064"/>
                </a:lnTo>
                <a:lnTo>
                  <a:pt x="69387" y="92956"/>
                </a:lnTo>
                <a:lnTo>
                  <a:pt x="74039" y="92133"/>
                </a:lnTo>
                <a:lnTo>
                  <a:pt x="78728" y="90791"/>
                </a:lnTo>
                <a:lnTo>
                  <a:pt x="83442" y="89102"/>
                </a:lnTo>
                <a:lnTo>
                  <a:pt x="88172" y="87977"/>
                </a:lnTo>
                <a:lnTo>
                  <a:pt x="92912" y="87226"/>
                </a:lnTo>
                <a:lnTo>
                  <a:pt x="97660" y="86726"/>
                </a:lnTo>
                <a:lnTo>
                  <a:pt x="102413" y="86392"/>
                </a:lnTo>
                <a:lnTo>
                  <a:pt x="107169" y="86170"/>
                </a:lnTo>
                <a:lnTo>
                  <a:pt x="111927" y="86021"/>
                </a:lnTo>
                <a:lnTo>
                  <a:pt x="115893" y="85129"/>
                </a:lnTo>
                <a:lnTo>
                  <a:pt x="119331" y="83740"/>
                </a:lnTo>
                <a:lnTo>
                  <a:pt x="122416" y="82021"/>
                </a:lnTo>
                <a:lnTo>
                  <a:pt x="126061" y="80874"/>
                </a:lnTo>
                <a:lnTo>
                  <a:pt x="130078" y="80110"/>
                </a:lnTo>
                <a:lnTo>
                  <a:pt x="134343" y="79600"/>
                </a:lnTo>
                <a:lnTo>
                  <a:pt x="138775" y="78467"/>
                </a:lnTo>
                <a:lnTo>
                  <a:pt x="143316" y="76917"/>
                </a:lnTo>
                <a:lnTo>
                  <a:pt x="147932" y="75091"/>
                </a:lnTo>
                <a:lnTo>
                  <a:pt x="152596" y="73873"/>
                </a:lnTo>
                <a:lnTo>
                  <a:pt x="157293" y="73061"/>
                </a:lnTo>
                <a:lnTo>
                  <a:pt x="162012" y="72520"/>
                </a:lnTo>
                <a:lnTo>
                  <a:pt x="165952" y="72159"/>
                </a:lnTo>
                <a:lnTo>
                  <a:pt x="169372" y="71918"/>
                </a:lnTo>
                <a:lnTo>
                  <a:pt x="178593" y="7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759"/>
          <p:cNvSpPr/>
          <p:nvPr/>
        </p:nvSpPr>
        <p:spPr>
          <a:xfrm>
            <a:off x="4750601" y="4086225"/>
            <a:ext cx="50000" cy="328613"/>
          </a:xfrm>
          <a:custGeom>
            <a:avLst/>
            <a:gdLst/>
            <a:ahLst/>
            <a:cxnLst/>
            <a:rect l="0" t="0" r="0" b="0"/>
            <a:pathLst>
              <a:path w="50000" h="328613">
                <a:moveTo>
                  <a:pt x="49999" y="0"/>
                </a:moveTo>
                <a:lnTo>
                  <a:pt x="43149" y="0"/>
                </a:lnTo>
                <a:lnTo>
                  <a:pt x="42257" y="794"/>
                </a:lnTo>
                <a:lnTo>
                  <a:pt x="39150" y="3792"/>
                </a:lnTo>
                <a:lnTo>
                  <a:pt x="38003" y="5703"/>
                </a:lnTo>
                <a:lnTo>
                  <a:pt x="36730" y="9942"/>
                </a:lnTo>
                <a:lnTo>
                  <a:pt x="36013" y="16792"/>
                </a:lnTo>
                <a:lnTo>
                  <a:pt x="35118" y="19925"/>
                </a:lnTo>
                <a:lnTo>
                  <a:pt x="33729" y="23603"/>
                </a:lnTo>
                <a:lnTo>
                  <a:pt x="32008" y="27641"/>
                </a:lnTo>
                <a:lnTo>
                  <a:pt x="30861" y="31921"/>
                </a:lnTo>
                <a:lnTo>
                  <a:pt x="29587" y="40909"/>
                </a:lnTo>
                <a:lnTo>
                  <a:pt x="28453" y="46323"/>
                </a:lnTo>
                <a:lnTo>
                  <a:pt x="26904" y="52313"/>
                </a:lnTo>
                <a:lnTo>
                  <a:pt x="25077" y="58688"/>
                </a:lnTo>
                <a:lnTo>
                  <a:pt x="23859" y="65319"/>
                </a:lnTo>
                <a:lnTo>
                  <a:pt x="23047" y="72121"/>
                </a:lnTo>
                <a:lnTo>
                  <a:pt x="22506" y="79037"/>
                </a:lnTo>
                <a:lnTo>
                  <a:pt x="21351" y="85235"/>
                </a:lnTo>
                <a:lnTo>
                  <a:pt x="19788" y="90954"/>
                </a:lnTo>
                <a:lnTo>
                  <a:pt x="17952" y="96355"/>
                </a:lnTo>
                <a:lnTo>
                  <a:pt x="16728" y="103130"/>
                </a:lnTo>
                <a:lnTo>
                  <a:pt x="15912" y="110822"/>
                </a:lnTo>
                <a:lnTo>
                  <a:pt x="15368" y="119125"/>
                </a:lnTo>
                <a:lnTo>
                  <a:pt x="14211" y="127041"/>
                </a:lnTo>
                <a:lnTo>
                  <a:pt x="12647" y="134701"/>
                </a:lnTo>
                <a:lnTo>
                  <a:pt x="10810" y="142187"/>
                </a:lnTo>
                <a:lnTo>
                  <a:pt x="9585" y="149561"/>
                </a:lnTo>
                <a:lnTo>
                  <a:pt x="8769" y="156857"/>
                </a:lnTo>
                <a:lnTo>
                  <a:pt x="8225" y="164102"/>
                </a:lnTo>
                <a:lnTo>
                  <a:pt x="7862" y="172108"/>
                </a:lnTo>
                <a:lnTo>
                  <a:pt x="7458" y="189469"/>
                </a:lnTo>
                <a:lnTo>
                  <a:pt x="7231" y="213301"/>
                </a:lnTo>
                <a:lnTo>
                  <a:pt x="6406" y="220782"/>
                </a:lnTo>
                <a:lnTo>
                  <a:pt x="5062" y="228150"/>
                </a:lnTo>
                <a:lnTo>
                  <a:pt x="3372" y="235444"/>
                </a:lnTo>
                <a:lnTo>
                  <a:pt x="2245" y="242687"/>
                </a:lnTo>
                <a:lnTo>
                  <a:pt x="1494" y="249898"/>
                </a:lnTo>
                <a:lnTo>
                  <a:pt x="994" y="257086"/>
                </a:lnTo>
                <a:lnTo>
                  <a:pt x="660" y="263466"/>
                </a:lnTo>
                <a:lnTo>
                  <a:pt x="289" y="274787"/>
                </a:lnTo>
                <a:lnTo>
                  <a:pt x="31" y="297731"/>
                </a:lnTo>
                <a:lnTo>
                  <a:pt x="0" y="312899"/>
                </a:lnTo>
                <a:lnTo>
                  <a:pt x="791" y="315755"/>
                </a:lnTo>
                <a:lnTo>
                  <a:pt x="2113" y="317660"/>
                </a:lnTo>
                <a:lnTo>
                  <a:pt x="3787" y="318929"/>
                </a:lnTo>
                <a:lnTo>
                  <a:pt x="4903" y="320569"/>
                </a:lnTo>
                <a:lnTo>
                  <a:pt x="6144" y="324509"/>
                </a:lnTo>
                <a:lnTo>
                  <a:pt x="7268" y="325877"/>
                </a:lnTo>
                <a:lnTo>
                  <a:pt x="8811" y="326788"/>
                </a:lnTo>
                <a:lnTo>
                  <a:pt x="13200" y="328252"/>
                </a:lnTo>
                <a:lnTo>
                  <a:pt x="14353" y="328372"/>
                </a:lnTo>
                <a:lnTo>
                  <a:pt x="15916" y="328452"/>
                </a:lnTo>
                <a:lnTo>
                  <a:pt x="21424" y="328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760"/>
          <p:cNvSpPr/>
          <p:nvPr/>
        </p:nvSpPr>
        <p:spPr>
          <a:xfrm>
            <a:off x="5657850" y="3571875"/>
            <a:ext cx="164307" cy="228601"/>
          </a:xfrm>
          <a:custGeom>
            <a:avLst/>
            <a:gdLst/>
            <a:ahLst/>
            <a:cxnLst/>
            <a:rect l="0" t="0" r="0" b="0"/>
            <a:pathLst>
              <a:path w="164307" h="228601">
                <a:moveTo>
                  <a:pt x="0" y="0"/>
                </a:moveTo>
                <a:lnTo>
                  <a:pt x="0" y="6150"/>
                </a:lnTo>
                <a:lnTo>
                  <a:pt x="4909" y="12651"/>
                </a:lnTo>
                <a:lnTo>
                  <a:pt x="7275" y="19270"/>
                </a:lnTo>
                <a:lnTo>
                  <a:pt x="10641" y="23910"/>
                </a:lnTo>
                <a:lnTo>
                  <a:pt x="14783" y="28618"/>
                </a:lnTo>
                <a:lnTo>
                  <a:pt x="17000" y="30985"/>
                </a:lnTo>
                <a:lnTo>
                  <a:pt x="18476" y="34150"/>
                </a:lnTo>
                <a:lnTo>
                  <a:pt x="19461" y="37848"/>
                </a:lnTo>
                <a:lnTo>
                  <a:pt x="20118" y="41900"/>
                </a:lnTo>
                <a:lnTo>
                  <a:pt x="21349" y="46190"/>
                </a:lnTo>
                <a:lnTo>
                  <a:pt x="22964" y="50637"/>
                </a:lnTo>
                <a:lnTo>
                  <a:pt x="24834" y="55189"/>
                </a:lnTo>
                <a:lnTo>
                  <a:pt x="26875" y="59811"/>
                </a:lnTo>
                <a:lnTo>
                  <a:pt x="31259" y="69180"/>
                </a:lnTo>
                <a:lnTo>
                  <a:pt x="34333" y="73901"/>
                </a:lnTo>
                <a:lnTo>
                  <a:pt x="37969" y="78636"/>
                </a:lnTo>
                <a:lnTo>
                  <a:pt x="41982" y="83380"/>
                </a:lnTo>
                <a:lnTo>
                  <a:pt x="45450" y="88131"/>
                </a:lnTo>
                <a:lnTo>
                  <a:pt x="48556" y="92885"/>
                </a:lnTo>
                <a:lnTo>
                  <a:pt x="51421" y="97642"/>
                </a:lnTo>
                <a:lnTo>
                  <a:pt x="54124" y="102401"/>
                </a:lnTo>
                <a:lnTo>
                  <a:pt x="59245" y="111921"/>
                </a:lnTo>
                <a:lnTo>
                  <a:pt x="66590" y="126207"/>
                </a:lnTo>
                <a:lnTo>
                  <a:pt x="69793" y="130969"/>
                </a:lnTo>
                <a:lnTo>
                  <a:pt x="73516" y="135731"/>
                </a:lnTo>
                <a:lnTo>
                  <a:pt x="77585" y="140493"/>
                </a:lnTo>
                <a:lnTo>
                  <a:pt x="81092" y="145256"/>
                </a:lnTo>
                <a:lnTo>
                  <a:pt x="84224" y="150018"/>
                </a:lnTo>
                <a:lnTo>
                  <a:pt x="87105" y="154781"/>
                </a:lnTo>
                <a:lnTo>
                  <a:pt x="90614" y="159543"/>
                </a:lnTo>
                <a:lnTo>
                  <a:pt x="94540" y="164306"/>
                </a:lnTo>
                <a:lnTo>
                  <a:pt x="102342" y="173037"/>
                </a:lnTo>
                <a:lnTo>
                  <a:pt x="108456" y="179563"/>
                </a:lnTo>
                <a:lnTo>
                  <a:pt x="135247" y="206672"/>
                </a:lnTo>
                <a:lnTo>
                  <a:pt x="155742" y="227180"/>
                </a:lnTo>
                <a:lnTo>
                  <a:pt x="157009" y="227653"/>
                </a:lnTo>
                <a:lnTo>
                  <a:pt x="161791" y="228319"/>
                </a:lnTo>
                <a:lnTo>
                  <a:pt x="164306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761"/>
          <p:cNvSpPr/>
          <p:nvPr/>
        </p:nvSpPr>
        <p:spPr>
          <a:xfrm>
            <a:off x="5614987" y="3579018"/>
            <a:ext cx="214314" cy="242889"/>
          </a:xfrm>
          <a:custGeom>
            <a:avLst/>
            <a:gdLst/>
            <a:ahLst/>
            <a:cxnLst/>
            <a:rect l="0" t="0" r="0" b="0"/>
            <a:pathLst>
              <a:path w="214314" h="242889">
                <a:moveTo>
                  <a:pt x="214313" y="0"/>
                </a:moveTo>
                <a:lnTo>
                  <a:pt x="210520" y="0"/>
                </a:lnTo>
                <a:lnTo>
                  <a:pt x="209403" y="794"/>
                </a:lnTo>
                <a:lnTo>
                  <a:pt x="208658" y="2117"/>
                </a:lnTo>
                <a:lnTo>
                  <a:pt x="207463" y="6151"/>
                </a:lnTo>
                <a:lnTo>
                  <a:pt x="203464" y="10642"/>
                </a:lnTo>
                <a:lnTo>
                  <a:pt x="202317" y="12651"/>
                </a:lnTo>
                <a:lnTo>
                  <a:pt x="201044" y="17000"/>
                </a:lnTo>
                <a:lnTo>
                  <a:pt x="196245" y="23695"/>
                </a:lnTo>
                <a:lnTo>
                  <a:pt x="192742" y="27703"/>
                </a:lnTo>
                <a:lnTo>
                  <a:pt x="188820" y="31963"/>
                </a:lnTo>
                <a:lnTo>
                  <a:pt x="180229" y="40929"/>
                </a:lnTo>
                <a:lnTo>
                  <a:pt x="175715" y="46336"/>
                </a:lnTo>
                <a:lnTo>
                  <a:pt x="171118" y="52322"/>
                </a:lnTo>
                <a:lnTo>
                  <a:pt x="166466" y="58694"/>
                </a:lnTo>
                <a:lnTo>
                  <a:pt x="161778" y="64530"/>
                </a:lnTo>
                <a:lnTo>
                  <a:pt x="157064" y="70007"/>
                </a:lnTo>
                <a:lnTo>
                  <a:pt x="152335" y="75246"/>
                </a:lnTo>
                <a:lnTo>
                  <a:pt x="147594" y="81121"/>
                </a:lnTo>
                <a:lnTo>
                  <a:pt x="142846" y="87418"/>
                </a:lnTo>
                <a:lnTo>
                  <a:pt x="138093" y="93998"/>
                </a:lnTo>
                <a:lnTo>
                  <a:pt x="133337" y="99971"/>
                </a:lnTo>
                <a:lnTo>
                  <a:pt x="128579" y="105541"/>
                </a:lnTo>
                <a:lnTo>
                  <a:pt x="123819" y="110842"/>
                </a:lnTo>
                <a:lnTo>
                  <a:pt x="119059" y="116757"/>
                </a:lnTo>
                <a:lnTo>
                  <a:pt x="114297" y="123082"/>
                </a:lnTo>
                <a:lnTo>
                  <a:pt x="109536" y="129680"/>
                </a:lnTo>
                <a:lnTo>
                  <a:pt x="104774" y="135666"/>
                </a:lnTo>
                <a:lnTo>
                  <a:pt x="100012" y="141244"/>
                </a:lnTo>
                <a:lnTo>
                  <a:pt x="95249" y="146551"/>
                </a:lnTo>
                <a:lnTo>
                  <a:pt x="89694" y="151675"/>
                </a:lnTo>
                <a:lnTo>
                  <a:pt x="83608" y="156680"/>
                </a:lnTo>
                <a:lnTo>
                  <a:pt x="77170" y="161603"/>
                </a:lnTo>
                <a:lnTo>
                  <a:pt x="72084" y="166473"/>
                </a:lnTo>
                <a:lnTo>
                  <a:pt x="67900" y="171307"/>
                </a:lnTo>
                <a:lnTo>
                  <a:pt x="64316" y="176117"/>
                </a:lnTo>
                <a:lnTo>
                  <a:pt x="60341" y="180912"/>
                </a:lnTo>
                <a:lnTo>
                  <a:pt x="56102" y="185696"/>
                </a:lnTo>
                <a:lnTo>
                  <a:pt x="47953" y="194450"/>
                </a:lnTo>
                <a:lnTo>
                  <a:pt x="38109" y="204635"/>
                </a:lnTo>
                <a:lnTo>
                  <a:pt x="0" y="242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762"/>
          <p:cNvSpPr/>
          <p:nvPr/>
        </p:nvSpPr>
        <p:spPr>
          <a:xfrm>
            <a:off x="5979318" y="3579018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7144"/>
                </a:moveTo>
                <a:lnTo>
                  <a:pt x="3793" y="7144"/>
                </a:lnTo>
                <a:lnTo>
                  <a:pt x="5703" y="6350"/>
                </a:lnTo>
                <a:lnTo>
                  <a:pt x="7771" y="5027"/>
                </a:lnTo>
                <a:lnTo>
                  <a:pt x="9943" y="3352"/>
                </a:lnTo>
                <a:lnTo>
                  <a:pt x="12185" y="2234"/>
                </a:lnTo>
                <a:lnTo>
                  <a:pt x="14473" y="1490"/>
                </a:lnTo>
                <a:lnTo>
                  <a:pt x="16793" y="993"/>
                </a:lnTo>
                <a:lnTo>
                  <a:pt x="19133" y="662"/>
                </a:lnTo>
                <a:lnTo>
                  <a:pt x="21487" y="441"/>
                </a:lnTo>
                <a:lnTo>
                  <a:pt x="23850" y="294"/>
                </a:lnTo>
                <a:lnTo>
                  <a:pt x="30708" y="131"/>
                </a:lnTo>
                <a:lnTo>
                  <a:pt x="147845" y="0"/>
                </a:lnTo>
                <a:lnTo>
                  <a:pt x="152538" y="794"/>
                </a:lnTo>
                <a:lnTo>
                  <a:pt x="157255" y="2117"/>
                </a:lnTo>
                <a:lnTo>
                  <a:pt x="161987" y="3793"/>
                </a:lnTo>
                <a:lnTo>
                  <a:pt x="165935" y="4910"/>
                </a:lnTo>
                <a:lnTo>
                  <a:pt x="169361" y="5655"/>
                </a:lnTo>
                <a:lnTo>
                  <a:pt x="172439" y="6151"/>
                </a:lnTo>
                <a:lnTo>
                  <a:pt x="175284" y="6482"/>
                </a:lnTo>
                <a:lnTo>
                  <a:pt x="177975" y="6703"/>
                </a:lnTo>
                <a:lnTo>
                  <a:pt x="180562" y="6850"/>
                </a:lnTo>
                <a:lnTo>
                  <a:pt x="185555" y="7013"/>
                </a:lnTo>
                <a:lnTo>
                  <a:pt x="192882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763"/>
          <p:cNvSpPr/>
          <p:nvPr/>
        </p:nvSpPr>
        <p:spPr>
          <a:xfrm>
            <a:off x="5986462" y="3671887"/>
            <a:ext cx="185739" cy="13994"/>
          </a:xfrm>
          <a:custGeom>
            <a:avLst/>
            <a:gdLst/>
            <a:ahLst/>
            <a:cxnLst/>
            <a:rect l="0" t="0" r="0" b="0"/>
            <a:pathLst>
              <a:path w="185739" h="13994">
                <a:moveTo>
                  <a:pt x="0" y="7144"/>
                </a:moveTo>
                <a:lnTo>
                  <a:pt x="40910" y="7144"/>
                </a:lnTo>
                <a:lnTo>
                  <a:pt x="45530" y="7938"/>
                </a:lnTo>
                <a:lnTo>
                  <a:pt x="50197" y="9261"/>
                </a:lnTo>
                <a:lnTo>
                  <a:pt x="54896" y="10936"/>
                </a:lnTo>
                <a:lnTo>
                  <a:pt x="59616" y="12054"/>
                </a:lnTo>
                <a:lnTo>
                  <a:pt x="64350" y="12798"/>
                </a:lnTo>
                <a:lnTo>
                  <a:pt x="69094" y="13295"/>
                </a:lnTo>
                <a:lnTo>
                  <a:pt x="73844" y="13626"/>
                </a:lnTo>
                <a:lnTo>
                  <a:pt x="78598" y="13846"/>
                </a:lnTo>
                <a:lnTo>
                  <a:pt x="83355" y="13993"/>
                </a:lnTo>
                <a:lnTo>
                  <a:pt x="88114" y="13298"/>
                </a:lnTo>
                <a:lnTo>
                  <a:pt x="92874" y="12040"/>
                </a:lnTo>
                <a:lnTo>
                  <a:pt x="97634" y="10408"/>
                </a:lnTo>
                <a:lnTo>
                  <a:pt x="102396" y="9320"/>
                </a:lnTo>
                <a:lnTo>
                  <a:pt x="107158" y="8594"/>
                </a:lnTo>
                <a:lnTo>
                  <a:pt x="111920" y="8111"/>
                </a:lnTo>
                <a:lnTo>
                  <a:pt x="116682" y="7789"/>
                </a:lnTo>
                <a:lnTo>
                  <a:pt x="121444" y="7574"/>
                </a:lnTo>
                <a:lnTo>
                  <a:pt x="130969" y="7335"/>
                </a:lnTo>
                <a:lnTo>
                  <a:pt x="140494" y="7229"/>
                </a:lnTo>
                <a:lnTo>
                  <a:pt x="145256" y="6407"/>
                </a:lnTo>
                <a:lnTo>
                  <a:pt x="150019" y="5065"/>
                </a:lnTo>
                <a:lnTo>
                  <a:pt x="154781" y="3377"/>
                </a:lnTo>
                <a:lnTo>
                  <a:pt x="159544" y="2251"/>
                </a:lnTo>
                <a:lnTo>
                  <a:pt x="164306" y="1501"/>
                </a:lnTo>
                <a:lnTo>
                  <a:pt x="169069" y="1001"/>
                </a:lnTo>
                <a:lnTo>
                  <a:pt x="173038" y="667"/>
                </a:lnTo>
                <a:lnTo>
                  <a:pt x="176477" y="445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764"/>
          <p:cNvSpPr/>
          <p:nvPr/>
        </p:nvSpPr>
        <p:spPr>
          <a:xfrm>
            <a:off x="6293643" y="3579018"/>
            <a:ext cx="228601" cy="21433"/>
          </a:xfrm>
          <a:custGeom>
            <a:avLst/>
            <a:gdLst/>
            <a:ahLst/>
            <a:cxnLst/>
            <a:rect l="0" t="0" r="0" b="0"/>
            <a:pathLst>
              <a:path w="228601" h="21433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5" y="4910"/>
                </a:lnTo>
                <a:lnTo>
                  <a:pt x="14473" y="5655"/>
                </a:lnTo>
                <a:lnTo>
                  <a:pt x="16793" y="6151"/>
                </a:lnTo>
                <a:lnTo>
                  <a:pt x="21487" y="6703"/>
                </a:lnTo>
                <a:lnTo>
                  <a:pt x="27012" y="6948"/>
                </a:lnTo>
                <a:lnTo>
                  <a:pt x="43495" y="7105"/>
                </a:lnTo>
                <a:lnTo>
                  <a:pt x="151431" y="7144"/>
                </a:lnTo>
                <a:lnTo>
                  <a:pt x="156516" y="7938"/>
                </a:lnTo>
                <a:lnTo>
                  <a:pt x="160701" y="9261"/>
                </a:lnTo>
                <a:lnTo>
                  <a:pt x="164284" y="10936"/>
                </a:lnTo>
                <a:lnTo>
                  <a:pt x="168261" y="12054"/>
                </a:lnTo>
                <a:lnTo>
                  <a:pt x="172498" y="12798"/>
                </a:lnTo>
                <a:lnTo>
                  <a:pt x="176912" y="13295"/>
                </a:lnTo>
                <a:lnTo>
                  <a:pt x="181441" y="13626"/>
                </a:lnTo>
                <a:lnTo>
                  <a:pt x="186049" y="13847"/>
                </a:lnTo>
                <a:lnTo>
                  <a:pt x="198001" y="14157"/>
                </a:lnTo>
                <a:lnTo>
                  <a:pt x="201057" y="14201"/>
                </a:lnTo>
                <a:lnTo>
                  <a:pt x="203888" y="15023"/>
                </a:lnTo>
                <a:lnTo>
                  <a:pt x="206569" y="16366"/>
                </a:lnTo>
                <a:lnTo>
                  <a:pt x="209150" y="18055"/>
                </a:lnTo>
                <a:lnTo>
                  <a:pt x="211665" y="19180"/>
                </a:lnTo>
                <a:lnTo>
                  <a:pt x="214135" y="19931"/>
                </a:lnTo>
                <a:lnTo>
                  <a:pt x="216575" y="20431"/>
                </a:lnTo>
                <a:lnTo>
                  <a:pt x="221404" y="20987"/>
                </a:lnTo>
                <a:lnTo>
                  <a:pt x="228600" y="214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765"/>
          <p:cNvSpPr/>
          <p:nvPr/>
        </p:nvSpPr>
        <p:spPr>
          <a:xfrm>
            <a:off x="6572250" y="3421856"/>
            <a:ext cx="21432" cy="335757"/>
          </a:xfrm>
          <a:custGeom>
            <a:avLst/>
            <a:gdLst/>
            <a:ahLst/>
            <a:cxnLst/>
            <a:rect l="0" t="0" r="0" b="0"/>
            <a:pathLst>
              <a:path w="21432" h="335757">
                <a:moveTo>
                  <a:pt x="21431" y="0"/>
                </a:moveTo>
                <a:lnTo>
                  <a:pt x="21431" y="22943"/>
                </a:lnTo>
                <a:lnTo>
                  <a:pt x="20637" y="26408"/>
                </a:lnTo>
                <a:lnTo>
                  <a:pt x="19315" y="30305"/>
                </a:lnTo>
                <a:lnTo>
                  <a:pt x="17638" y="34491"/>
                </a:lnTo>
                <a:lnTo>
                  <a:pt x="16521" y="39663"/>
                </a:lnTo>
                <a:lnTo>
                  <a:pt x="15777" y="45492"/>
                </a:lnTo>
                <a:lnTo>
                  <a:pt x="15280" y="51759"/>
                </a:lnTo>
                <a:lnTo>
                  <a:pt x="14949" y="58318"/>
                </a:lnTo>
                <a:lnTo>
                  <a:pt x="14582" y="71957"/>
                </a:lnTo>
                <a:lnTo>
                  <a:pt x="14374" y="93022"/>
                </a:lnTo>
                <a:lnTo>
                  <a:pt x="13551" y="100909"/>
                </a:lnTo>
                <a:lnTo>
                  <a:pt x="12210" y="109341"/>
                </a:lnTo>
                <a:lnTo>
                  <a:pt x="10521" y="118138"/>
                </a:lnTo>
                <a:lnTo>
                  <a:pt x="9395" y="126384"/>
                </a:lnTo>
                <a:lnTo>
                  <a:pt x="8645" y="134262"/>
                </a:lnTo>
                <a:lnTo>
                  <a:pt x="8144" y="141895"/>
                </a:lnTo>
                <a:lnTo>
                  <a:pt x="7811" y="150159"/>
                </a:lnTo>
                <a:lnTo>
                  <a:pt x="7439" y="167808"/>
                </a:lnTo>
                <a:lnTo>
                  <a:pt x="6547" y="176166"/>
                </a:lnTo>
                <a:lnTo>
                  <a:pt x="5159" y="184119"/>
                </a:lnTo>
                <a:lnTo>
                  <a:pt x="3439" y="191802"/>
                </a:lnTo>
                <a:lnTo>
                  <a:pt x="2292" y="199305"/>
                </a:lnTo>
                <a:lnTo>
                  <a:pt x="1528" y="206689"/>
                </a:lnTo>
                <a:lnTo>
                  <a:pt x="1019" y="213993"/>
                </a:lnTo>
                <a:lnTo>
                  <a:pt x="679" y="221243"/>
                </a:lnTo>
                <a:lnTo>
                  <a:pt x="301" y="235649"/>
                </a:lnTo>
                <a:lnTo>
                  <a:pt x="0" y="33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Understand properties and steps for solving algebraic </a:t>
            </a:r>
            <a:r>
              <a:rPr lang="en-US" dirty="0" smtClean="0"/>
              <a:t>equations and word problems including:</a:t>
            </a:r>
          </a:p>
          <a:p>
            <a:pPr lvl="1"/>
            <a:r>
              <a:rPr lang="en-US" dirty="0" smtClean="0"/>
              <a:t>Conditional equations</a:t>
            </a:r>
          </a:p>
          <a:p>
            <a:pPr lvl="1"/>
            <a:r>
              <a:rPr lang="en-US" dirty="0" smtClean="0"/>
              <a:t>Identities</a:t>
            </a:r>
          </a:p>
          <a:p>
            <a:pPr lvl="1"/>
            <a:r>
              <a:rPr lang="en-US" dirty="0" smtClean="0"/>
              <a:t>Contradictions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Be able to describe and apply the steps for solving algebraic equations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Conditional equation:</a:t>
            </a:r>
          </a:p>
          <a:p>
            <a:pPr lvl="1"/>
            <a:r>
              <a:rPr lang="en-US" dirty="0" smtClean="0"/>
              <a:t>Most of the problems we’ve solved</a:t>
            </a:r>
          </a:p>
          <a:p>
            <a:pPr lvl="1"/>
            <a:r>
              <a:rPr lang="en-US" dirty="0" smtClean="0"/>
              <a:t>This type of problem has a single answer</a:t>
            </a:r>
          </a:p>
          <a:p>
            <a:r>
              <a:rPr lang="en-US" dirty="0" smtClean="0"/>
              <a:t>Identities</a:t>
            </a:r>
          </a:p>
          <a:p>
            <a:pPr lvl="1"/>
            <a:r>
              <a:rPr lang="en-US" dirty="0" smtClean="0"/>
              <a:t>Simplify down to something 2=2</a:t>
            </a:r>
          </a:p>
          <a:p>
            <a:pPr lvl="1"/>
            <a:r>
              <a:rPr lang="en-US" dirty="0" smtClean="0"/>
              <a:t>All values can be answers</a:t>
            </a:r>
          </a:p>
          <a:p>
            <a:r>
              <a:rPr lang="en-US" dirty="0" err="1" smtClean="0"/>
              <a:t>Contradicitons</a:t>
            </a:r>
            <a:endParaRPr lang="en-US" dirty="0" smtClean="0"/>
          </a:p>
          <a:p>
            <a:pPr lvl="1"/>
            <a:r>
              <a:rPr lang="en-US" dirty="0" smtClean="0"/>
              <a:t>Simplify down to something like 2=4</a:t>
            </a:r>
          </a:p>
          <a:p>
            <a:pPr lvl="1"/>
            <a:r>
              <a:rPr lang="en-US" dirty="0" smtClean="0"/>
              <a:t>No values are answers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Remembering vocabulary</a:t>
            </a:r>
            <a:endParaRPr lang="en-US" dirty="0"/>
          </a:p>
        </p:txBody>
      </p:sp>
      <p:sp>
        <p:nvSpPr>
          <p:cNvPr id="4" name="SMARTPenAnnotation1619"/>
          <p:cNvSpPr/>
          <p:nvPr/>
        </p:nvSpPr>
        <p:spPr>
          <a:xfrm>
            <a:off x="5479258" y="2664626"/>
            <a:ext cx="21430" cy="185731"/>
          </a:xfrm>
          <a:custGeom>
            <a:avLst/>
            <a:gdLst/>
            <a:ahLst/>
            <a:cxnLst/>
            <a:rect l="0" t="0" r="0" b="0"/>
            <a:pathLst>
              <a:path w="21430" h="185731">
                <a:moveTo>
                  <a:pt x="21429" y="7136"/>
                </a:moveTo>
                <a:lnTo>
                  <a:pt x="17637" y="7136"/>
                </a:lnTo>
                <a:lnTo>
                  <a:pt x="16519" y="6342"/>
                </a:lnTo>
                <a:lnTo>
                  <a:pt x="15775" y="5019"/>
                </a:lnTo>
                <a:lnTo>
                  <a:pt x="14289" y="4"/>
                </a:lnTo>
                <a:lnTo>
                  <a:pt x="14288" y="0"/>
                </a:lnTo>
                <a:lnTo>
                  <a:pt x="10494" y="3787"/>
                </a:lnTo>
                <a:lnTo>
                  <a:pt x="9376" y="5697"/>
                </a:lnTo>
                <a:lnTo>
                  <a:pt x="8631" y="7764"/>
                </a:lnTo>
                <a:lnTo>
                  <a:pt x="8135" y="9936"/>
                </a:lnTo>
                <a:lnTo>
                  <a:pt x="7010" y="12178"/>
                </a:lnTo>
                <a:lnTo>
                  <a:pt x="5466" y="14466"/>
                </a:lnTo>
                <a:lnTo>
                  <a:pt x="3644" y="16785"/>
                </a:lnTo>
                <a:lnTo>
                  <a:pt x="2428" y="19125"/>
                </a:lnTo>
                <a:lnTo>
                  <a:pt x="1618" y="21479"/>
                </a:lnTo>
                <a:lnTo>
                  <a:pt x="1078" y="23842"/>
                </a:lnTo>
                <a:lnTo>
                  <a:pt x="478" y="28584"/>
                </a:lnTo>
                <a:lnTo>
                  <a:pt x="211" y="33337"/>
                </a:lnTo>
                <a:lnTo>
                  <a:pt x="93" y="38096"/>
                </a:lnTo>
                <a:lnTo>
                  <a:pt x="0" y="72524"/>
                </a:lnTo>
                <a:lnTo>
                  <a:pt x="793" y="76128"/>
                </a:lnTo>
                <a:lnTo>
                  <a:pt x="2115" y="80118"/>
                </a:lnTo>
                <a:lnTo>
                  <a:pt x="3791" y="84366"/>
                </a:lnTo>
                <a:lnTo>
                  <a:pt x="4908" y="88785"/>
                </a:lnTo>
                <a:lnTo>
                  <a:pt x="5652" y="93319"/>
                </a:lnTo>
                <a:lnTo>
                  <a:pt x="6149" y="97929"/>
                </a:lnTo>
                <a:lnTo>
                  <a:pt x="6480" y="102589"/>
                </a:lnTo>
                <a:lnTo>
                  <a:pt x="6700" y="107284"/>
                </a:lnTo>
                <a:lnTo>
                  <a:pt x="6848" y="112001"/>
                </a:lnTo>
                <a:lnTo>
                  <a:pt x="7739" y="116734"/>
                </a:lnTo>
                <a:lnTo>
                  <a:pt x="9127" y="121476"/>
                </a:lnTo>
                <a:lnTo>
                  <a:pt x="10847" y="126225"/>
                </a:lnTo>
                <a:lnTo>
                  <a:pt x="11993" y="130185"/>
                </a:lnTo>
                <a:lnTo>
                  <a:pt x="12757" y="133619"/>
                </a:lnTo>
                <a:lnTo>
                  <a:pt x="13267" y="136702"/>
                </a:lnTo>
                <a:lnTo>
                  <a:pt x="14400" y="139551"/>
                </a:lnTo>
                <a:lnTo>
                  <a:pt x="15949" y="142244"/>
                </a:lnTo>
                <a:lnTo>
                  <a:pt x="17776" y="144833"/>
                </a:lnTo>
                <a:lnTo>
                  <a:pt x="18993" y="147353"/>
                </a:lnTo>
                <a:lnTo>
                  <a:pt x="19805" y="149826"/>
                </a:lnTo>
                <a:lnTo>
                  <a:pt x="20347" y="152269"/>
                </a:lnTo>
                <a:lnTo>
                  <a:pt x="20707" y="155485"/>
                </a:lnTo>
                <a:lnTo>
                  <a:pt x="20948" y="159217"/>
                </a:lnTo>
                <a:lnTo>
                  <a:pt x="21334" y="169027"/>
                </a:lnTo>
                <a:lnTo>
                  <a:pt x="21401" y="174519"/>
                </a:lnTo>
                <a:lnTo>
                  <a:pt x="21429" y="18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20"/>
          <p:cNvSpPr/>
          <p:nvPr/>
        </p:nvSpPr>
        <p:spPr>
          <a:xfrm>
            <a:off x="5364981" y="2736056"/>
            <a:ext cx="228576" cy="42863"/>
          </a:xfrm>
          <a:custGeom>
            <a:avLst/>
            <a:gdLst/>
            <a:ahLst/>
            <a:cxnLst/>
            <a:rect l="0" t="0" r="0" b="0"/>
            <a:pathLst>
              <a:path w="228576" h="42863">
                <a:moveTo>
                  <a:pt x="7119" y="42862"/>
                </a:moveTo>
                <a:lnTo>
                  <a:pt x="0" y="42862"/>
                </a:lnTo>
                <a:lnTo>
                  <a:pt x="16768" y="42862"/>
                </a:lnTo>
                <a:lnTo>
                  <a:pt x="19108" y="42069"/>
                </a:lnTo>
                <a:lnTo>
                  <a:pt x="21461" y="40746"/>
                </a:lnTo>
                <a:lnTo>
                  <a:pt x="23824" y="39070"/>
                </a:lnTo>
                <a:lnTo>
                  <a:pt x="26193" y="37953"/>
                </a:lnTo>
                <a:lnTo>
                  <a:pt x="30942" y="36711"/>
                </a:lnTo>
                <a:lnTo>
                  <a:pt x="34907" y="35587"/>
                </a:lnTo>
                <a:lnTo>
                  <a:pt x="45663" y="32220"/>
                </a:lnTo>
                <a:lnTo>
                  <a:pt x="51071" y="31005"/>
                </a:lnTo>
                <a:lnTo>
                  <a:pt x="56264" y="30195"/>
                </a:lnTo>
                <a:lnTo>
                  <a:pt x="61314" y="29655"/>
                </a:lnTo>
                <a:lnTo>
                  <a:pt x="66267" y="28501"/>
                </a:lnTo>
                <a:lnTo>
                  <a:pt x="71157" y="26938"/>
                </a:lnTo>
                <a:lnTo>
                  <a:pt x="76005" y="25102"/>
                </a:lnTo>
                <a:lnTo>
                  <a:pt x="80824" y="23879"/>
                </a:lnTo>
                <a:lnTo>
                  <a:pt x="85624" y="23063"/>
                </a:lnTo>
                <a:lnTo>
                  <a:pt x="90412" y="22519"/>
                </a:lnTo>
                <a:lnTo>
                  <a:pt x="95985" y="21363"/>
                </a:lnTo>
                <a:lnTo>
                  <a:pt x="102081" y="19798"/>
                </a:lnTo>
                <a:lnTo>
                  <a:pt x="108527" y="17961"/>
                </a:lnTo>
                <a:lnTo>
                  <a:pt x="114412" y="16736"/>
                </a:lnTo>
                <a:lnTo>
                  <a:pt x="119922" y="15920"/>
                </a:lnTo>
                <a:lnTo>
                  <a:pt x="125183" y="15376"/>
                </a:lnTo>
                <a:lnTo>
                  <a:pt x="131073" y="14219"/>
                </a:lnTo>
                <a:lnTo>
                  <a:pt x="137380" y="12654"/>
                </a:lnTo>
                <a:lnTo>
                  <a:pt x="143966" y="10817"/>
                </a:lnTo>
                <a:lnTo>
                  <a:pt x="149944" y="9593"/>
                </a:lnTo>
                <a:lnTo>
                  <a:pt x="155516" y="8776"/>
                </a:lnTo>
                <a:lnTo>
                  <a:pt x="160820" y="8232"/>
                </a:lnTo>
                <a:lnTo>
                  <a:pt x="166736" y="7869"/>
                </a:lnTo>
                <a:lnTo>
                  <a:pt x="179660" y="7466"/>
                </a:lnTo>
                <a:lnTo>
                  <a:pt x="196531" y="7239"/>
                </a:lnTo>
                <a:lnTo>
                  <a:pt x="200862" y="6414"/>
                </a:lnTo>
                <a:lnTo>
                  <a:pt x="204544" y="5069"/>
                </a:lnTo>
                <a:lnTo>
                  <a:pt x="207792" y="3380"/>
                </a:lnTo>
                <a:lnTo>
                  <a:pt x="211544" y="2253"/>
                </a:lnTo>
                <a:lnTo>
                  <a:pt x="215634" y="1502"/>
                </a:lnTo>
                <a:lnTo>
                  <a:pt x="2285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21"/>
          <p:cNvSpPr/>
          <p:nvPr/>
        </p:nvSpPr>
        <p:spPr>
          <a:xfrm>
            <a:off x="5614987" y="2721779"/>
            <a:ext cx="314326" cy="118339"/>
          </a:xfrm>
          <a:custGeom>
            <a:avLst/>
            <a:gdLst/>
            <a:ahLst/>
            <a:cxnLst/>
            <a:rect l="0" t="0" r="0" b="0"/>
            <a:pathLst>
              <a:path w="314326" h="118339">
                <a:moveTo>
                  <a:pt x="0" y="7133"/>
                </a:moveTo>
                <a:lnTo>
                  <a:pt x="0" y="13284"/>
                </a:lnTo>
                <a:lnTo>
                  <a:pt x="2117" y="15952"/>
                </a:lnTo>
                <a:lnTo>
                  <a:pt x="3792" y="17775"/>
                </a:lnTo>
                <a:lnTo>
                  <a:pt x="4910" y="19784"/>
                </a:lnTo>
                <a:lnTo>
                  <a:pt x="5654" y="21917"/>
                </a:lnTo>
                <a:lnTo>
                  <a:pt x="6850" y="27251"/>
                </a:lnTo>
                <a:lnTo>
                  <a:pt x="7741" y="29276"/>
                </a:lnTo>
                <a:lnTo>
                  <a:pt x="10849" y="35760"/>
                </a:lnTo>
                <a:lnTo>
                  <a:pt x="11995" y="38917"/>
                </a:lnTo>
                <a:lnTo>
                  <a:pt x="12759" y="41817"/>
                </a:lnTo>
                <a:lnTo>
                  <a:pt x="13269" y="44543"/>
                </a:lnTo>
                <a:lnTo>
                  <a:pt x="14402" y="47154"/>
                </a:lnTo>
                <a:lnTo>
                  <a:pt x="15951" y="49689"/>
                </a:lnTo>
                <a:lnTo>
                  <a:pt x="17778" y="52172"/>
                </a:lnTo>
                <a:lnTo>
                  <a:pt x="18996" y="55416"/>
                </a:lnTo>
                <a:lnTo>
                  <a:pt x="19807" y="59165"/>
                </a:lnTo>
                <a:lnTo>
                  <a:pt x="20349" y="63252"/>
                </a:lnTo>
                <a:lnTo>
                  <a:pt x="21504" y="66771"/>
                </a:lnTo>
                <a:lnTo>
                  <a:pt x="23067" y="69910"/>
                </a:lnTo>
                <a:lnTo>
                  <a:pt x="24903" y="72797"/>
                </a:lnTo>
                <a:lnTo>
                  <a:pt x="26127" y="75515"/>
                </a:lnTo>
                <a:lnTo>
                  <a:pt x="26943" y="78121"/>
                </a:lnTo>
                <a:lnTo>
                  <a:pt x="27487" y="80652"/>
                </a:lnTo>
                <a:lnTo>
                  <a:pt x="27849" y="83927"/>
                </a:lnTo>
                <a:lnTo>
                  <a:pt x="28091" y="87698"/>
                </a:lnTo>
                <a:lnTo>
                  <a:pt x="28360" y="95327"/>
                </a:lnTo>
                <a:lnTo>
                  <a:pt x="28547" y="105432"/>
                </a:lnTo>
                <a:lnTo>
                  <a:pt x="28573" y="113146"/>
                </a:lnTo>
                <a:lnTo>
                  <a:pt x="29367" y="113527"/>
                </a:lnTo>
                <a:lnTo>
                  <a:pt x="32367" y="113951"/>
                </a:lnTo>
                <a:lnTo>
                  <a:pt x="33484" y="114857"/>
                </a:lnTo>
                <a:lnTo>
                  <a:pt x="34229" y="116255"/>
                </a:lnTo>
                <a:lnTo>
                  <a:pt x="34725" y="117981"/>
                </a:lnTo>
                <a:lnTo>
                  <a:pt x="35056" y="118338"/>
                </a:lnTo>
                <a:lnTo>
                  <a:pt x="35278" y="117782"/>
                </a:lnTo>
                <a:lnTo>
                  <a:pt x="35632" y="114979"/>
                </a:lnTo>
                <a:lnTo>
                  <a:pt x="35680" y="112479"/>
                </a:lnTo>
                <a:lnTo>
                  <a:pt x="35716" y="99873"/>
                </a:lnTo>
                <a:lnTo>
                  <a:pt x="36511" y="96741"/>
                </a:lnTo>
                <a:lnTo>
                  <a:pt x="37834" y="93859"/>
                </a:lnTo>
                <a:lnTo>
                  <a:pt x="39510" y="91144"/>
                </a:lnTo>
                <a:lnTo>
                  <a:pt x="41422" y="87747"/>
                </a:lnTo>
                <a:lnTo>
                  <a:pt x="45662" y="79738"/>
                </a:lnTo>
                <a:lnTo>
                  <a:pt x="47904" y="76174"/>
                </a:lnTo>
                <a:lnTo>
                  <a:pt x="50192" y="73004"/>
                </a:lnTo>
                <a:lnTo>
                  <a:pt x="52512" y="70097"/>
                </a:lnTo>
                <a:lnTo>
                  <a:pt x="54851" y="67365"/>
                </a:lnTo>
                <a:lnTo>
                  <a:pt x="57205" y="64750"/>
                </a:lnTo>
                <a:lnTo>
                  <a:pt x="59568" y="62213"/>
                </a:lnTo>
                <a:lnTo>
                  <a:pt x="61143" y="58934"/>
                </a:lnTo>
                <a:lnTo>
                  <a:pt x="62193" y="55161"/>
                </a:lnTo>
                <a:lnTo>
                  <a:pt x="62894" y="51058"/>
                </a:lnTo>
                <a:lnTo>
                  <a:pt x="64154" y="47529"/>
                </a:lnTo>
                <a:lnTo>
                  <a:pt x="65788" y="44382"/>
                </a:lnTo>
                <a:lnTo>
                  <a:pt x="67671" y="41491"/>
                </a:lnTo>
                <a:lnTo>
                  <a:pt x="70514" y="38769"/>
                </a:lnTo>
                <a:lnTo>
                  <a:pt x="73997" y="36161"/>
                </a:lnTo>
                <a:lnTo>
                  <a:pt x="77906" y="33629"/>
                </a:lnTo>
                <a:lnTo>
                  <a:pt x="81306" y="31147"/>
                </a:lnTo>
                <a:lnTo>
                  <a:pt x="84367" y="28699"/>
                </a:lnTo>
                <a:lnTo>
                  <a:pt x="87201" y="26273"/>
                </a:lnTo>
                <a:lnTo>
                  <a:pt x="89884" y="23862"/>
                </a:lnTo>
                <a:lnTo>
                  <a:pt x="94982" y="19066"/>
                </a:lnTo>
                <a:lnTo>
                  <a:pt x="98246" y="17470"/>
                </a:lnTo>
                <a:lnTo>
                  <a:pt x="106107" y="15696"/>
                </a:lnTo>
                <a:lnTo>
                  <a:pt x="112775" y="12791"/>
                </a:lnTo>
                <a:lnTo>
                  <a:pt x="118385" y="9648"/>
                </a:lnTo>
                <a:lnTo>
                  <a:pt x="123523" y="8251"/>
                </a:lnTo>
                <a:lnTo>
                  <a:pt x="130880" y="7464"/>
                </a:lnTo>
                <a:lnTo>
                  <a:pt x="133290" y="8148"/>
                </a:lnTo>
                <a:lnTo>
                  <a:pt x="138086" y="11023"/>
                </a:lnTo>
                <a:lnTo>
                  <a:pt x="142723" y="14428"/>
                </a:lnTo>
                <a:lnTo>
                  <a:pt x="146247" y="17784"/>
                </a:lnTo>
                <a:lnTo>
                  <a:pt x="147504" y="19790"/>
                </a:lnTo>
                <a:lnTo>
                  <a:pt x="148342" y="21921"/>
                </a:lnTo>
                <a:lnTo>
                  <a:pt x="149688" y="27252"/>
                </a:lnTo>
                <a:lnTo>
                  <a:pt x="149798" y="29277"/>
                </a:lnTo>
                <a:lnTo>
                  <a:pt x="149921" y="35760"/>
                </a:lnTo>
                <a:lnTo>
                  <a:pt x="150747" y="38918"/>
                </a:lnTo>
                <a:lnTo>
                  <a:pt x="152092" y="41817"/>
                </a:lnTo>
                <a:lnTo>
                  <a:pt x="153782" y="44543"/>
                </a:lnTo>
                <a:lnTo>
                  <a:pt x="154909" y="47154"/>
                </a:lnTo>
                <a:lnTo>
                  <a:pt x="155660" y="49689"/>
                </a:lnTo>
                <a:lnTo>
                  <a:pt x="156161" y="52172"/>
                </a:lnTo>
                <a:lnTo>
                  <a:pt x="156495" y="54622"/>
                </a:lnTo>
                <a:lnTo>
                  <a:pt x="156717" y="57048"/>
                </a:lnTo>
                <a:lnTo>
                  <a:pt x="156866" y="59460"/>
                </a:lnTo>
                <a:lnTo>
                  <a:pt x="157031" y="64256"/>
                </a:lnTo>
                <a:lnTo>
                  <a:pt x="157136" y="73803"/>
                </a:lnTo>
                <a:lnTo>
                  <a:pt x="157939" y="76186"/>
                </a:lnTo>
                <a:lnTo>
                  <a:pt x="159268" y="78568"/>
                </a:lnTo>
                <a:lnTo>
                  <a:pt x="163311" y="84303"/>
                </a:lnTo>
                <a:lnTo>
                  <a:pt x="165981" y="87204"/>
                </a:lnTo>
                <a:lnTo>
                  <a:pt x="170369" y="91741"/>
                </a:lnTo>
                <a:lnTo>
                  <a:pt x="171524" y="92113"/>
                </a:lnTo>
                <a:lnTo>
                  <a:pt x="181298" y="92760"/>
                </a:lnTo>
                <a:lnTo>
                  <a:pt x="189140" y="92849"/>
                </a:lnTo>
                <a:lnTo>
                  <a:pt x="195452" y="90738"/>
                </a:lnTo>
                <a:lnTo>
                  <a:pt x="199358" y="89063"/>
                </a:lnTo>
                <a:lnTo>
                  <a:pt x="201961" y="87153"/>
                </a:lnTo>
                <a:lnTo>
                  <a:pt x="203697" y="85086"/>
                </a:lnTo>
                <a:lnTo>
                  <a:pt x="204854" y="82914"/>
                </a:lnTo>
                <a:lnTo>
                  <a:pt x="206420" y="80673"/>
                </a:lnTo>
                <a:lnTo>
                  <a:pt x="208257" y="78384"/>
                </a:lnTo>
                <a:lnTo>
                  <a:pt x="210276" y="76065"/>
                </a:lnTo>
                <a:lnTo>
                  <a:pt x="212415" y="73725"/>
                </a:lnTo>
                <a:lnTo>
                  <a:pt x="216908" y="69009"/>
                </a:lnTo>
                <a:lnTo>
                  <a:pt x="218425" y="65846"/>
                </a:lnTo>
                <a:lnTo>
                  <a:pt x="219435" y="62150"/>
                </a:lnTo>
                <a:lnTo>
                  <a:pt x="220109" y="58098"/>
                </a:lnTo>
                <a:lnTo>
                  <a:pt x="222146" y="53810"/>
                </a:lnTo>
                <a:lnTo>
                  <a:pt x="225091" y="49364"/>
                </a:lnTo>
                <a:lnTo>
                  <a:pt x="228642" y="44812"/>
                </a:lnTo>
                <a:lnTo>
                  <a:pt x="231009" y="40983"/>
                </a:lnTo>
                <a:lnTo>
                  <a:pt x="232587" y="37637"/>
                </a:lnTo>
                <a:lnTo>
                  <a:pt x="233640" y="34613"/>
                </a:lnTo>
                <a:lnTo>
                  <a:pt x="235134" y="31803"/>
                </a:lnTo>
                <a:lnTo>
                  <a:pt x="236925" y="29136"/>
                </a:lnTo>
                <a:lnTo>
                  <a:pt x="238913" y="26564"/>
                </a:lnTo>
                <a:lnTo>
                  <a:pt x="240237" y="24056"/>
                </a:lnTo>
                <a:lnTo>
                  <a:pt x="241121" y="21590"/>
                </a:lnTo>
                <a:lnTo>
                  <a:pt x="241710" y="19152"/>
                </a:lnTo>
                <a:lnTo>
                  <a:pt x="242102" y="16733"/>
                </a:lnTo>
                <a:lnTo>
                  <a:pt x="242364" y="14327"/>
                </a:lnTo>
                <a:lnTo>
                  <a:pt x="242539" y="11929"/>
                </a:lnTo>
                <a:lnTo>
                  <a:pt x="243449" y="9537"/>
                </a:lnTo>
                <a:lnTo>
                  <a:pt x="244849" y="7148"/>
                </a:lnTo>
                <a:lnTo>
                  <a:pt x="250023" y="0"/>
                </a:lnTo>
                <a:lnTo>
                  <a:pt x="250031" y="12990"/>
                </a:lnTo>
                <a:lnTo>
                  <a:pt x="252148" y="15822"/>
                </a:lnTo>
                <a:lnTo>
                  <a:pt x="253824" y="17688"/>
                </a:lnTo>
                <a:lnTo>
                  <a:pt x="254941" y="19726"/>
                </a:lnTo>
                <a:lnTo>
                  <a:pt x="255686" y="21878"/>
                </a:lnTo>
                <a:lnTo>
                  <a:pt x="256182" y="24107"/>
                </a:lnTo>
                <a:lnTo>
                  <a:pt x="257307" y="27180"/>
                </a:lnTo>
                <a:lnTo>
                  <a:pt x="258850" y="30816"/>
                </a:lnTo>
                <a:lnTo>
                  <a:pt x="260673" y="34828"/>
                </a:lnTo>
                <a:lnTo>
                  <a:pt x="261888" y="38297"/>
                </a:lnTo>
                <a:lnTo>
                  <a:pt x="262699" y="41402"/>
                </a:lnTo>
                <a:lnTo>
                  <a:pt x="263239" y="44267"/>
                </a:lnTo>
                <a:lnTo>
                  <a:pt x="264392" y="47764"/>
                </a:lnTo>
                <a:lnTo>
                  <a:pt x="265955" y="51683"/>
                </a:lnTo>
                <a:lnTo>
                  <a:pt x="267791" y="55883"/>
                </a:lnTo>
                <a:lnTo>
                  <a:pt x="269015" y="59477"/>
                </a:lnTo>
                <a:lnTo>
                  <a:pt x="269831" y="62666"/>
                </a:lnTo>
                <a:lnTo>
                  <a:pt x="270375" y="65586"/>
                </a:lnTo>
                <a:lnTo>
                  <a:pt x="271531" y="68327"/>
                </a:lnTo>
                <a:lnTo>
                  <a:pt x="273096" y="70948"/>
                </a:lnTo>
                <a:lnTo>
                  <a:pt x="274933" y="73489"/>
                </a:lnTo>
                <a:lnTo>
                  <a:pt x="276157" y="75976"/>
                </a:lnTo>
                <a:lnTo>
                  <a:pt x="276974" y="78429"/>
                </a:lnTo>
                <a:lnTo>
                  <a:pt x="277518" y="80857"/>
                </a:lnTo>
                <a:lnTo>
                  <a:pt x="278674" y="83270"/>
                </a:lnTo>
                <a:lnTo>
                  <a:pt x="280239" y="85672"/>
                </a:lnTo>
                <a:lnTo>
                  <a:pt x="282076" y="88067"/>
                </a:lnTo>
                <a:lnTo>
                  <a:pt x="284094" y="90458"/>
                </a:lnTo>
                <a:lnTo>
                  <a:pt x="286234" y="92846"/>
                </a:lnTo>
                <a:lnTo>
                  <a:pt x="288454" y="95231"/>
                </a:lnTo>
                <a:lnTo>
                  <a:pt x="291521" y="96821"/>
                </a:lnTo>
                <a:lnTo>
                  <a:pt x="299163" y="98588"/>
                </a:lnTo>
                <a:lnTo>
                  <a:pt x="308598" y="99583"/>
                </a:lnTo>
                <a:lnTo>
                  <a:pt x="314325" y="1000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2"/>
          <p:cNvSpPr/>
          <p:nvPr/>
        </p:nvSpPr>
        <p:spPr>
          <a:xfrm>
            <a:off x="5972175" y="2714955"/>
            <a:ext cx="142876" cy="121079"/>
          </a:xfrm>
          <a:custGeom>
            <a:avLst/>
            <a:gdLst/>
            <a:ahLst/>
            <a:cxnLst/>
            <a:rect l="0" t="0" r="0" b="0"/>
            <a:pathLst>
              <a:path w="142876" h="121079">
                <a:moveTo>
                  <a:pt x="0" y="56820"/>
                </a:moveTo>
                <a:lnTo>
                  <a:pt x="6150" y="62970"/>
                </a:lnTo>
                <a:lnTo>
                  <a:pt x="8819" y="63522"/>
                </a:lnTo>
                <a:lnTo>
                  <a:pt x="10641" y="63669"/>
                </a:lnTo>
                <a:lnTo>
                  <a:pt x="13444" y="63767"/>
                </a:lnTo>
                <a:lnTo>
                  <a:pt x="27232" y="63924"/>
                </a:lnTo>
                <a:lnTo>
                  <a:pt x="37834" y="63956"/>
                </a:lnTo>
                <a:lnTo>
                  <a:pt x="41098" y="63164"/>
                </a:lnTo>
                <a:lnTo>
                  <a:pt x="44861" y="61843"/>
                </a:lnTo>
                <a:lnTo>
                  <a:pt x="48957" y="60169"/>
                </a:lnTo>
                <a:lnTo>
                  <a:pt x="52482" y="59052"/>
                </a:lnTo>
                <a:lnTo>
                  <a:pt x="55625" y="58308"/>
                </a:lnTo>
                <a:lnTo>
                  <a:pt x="58515" y="57812"/>
                </a:lnTo>
                <a:lnTo>
                  <a:pt x="61235" y="56687"/>
                </a:lnTo>
                <a:lnTo>
                  <a:pt x="63841" y="55144"/>
                </a:lnTo>
                <a:lnTo>
                  <a:pt x="66373" y="53321"/>
                </a:lnTo>
                <a:lnTo>
                  <a:pt x="69649" y="51312"/>
                </a:lnTo>
                <a:lnTo>
                  <a:pt x="73420" y="49179"/>
                </a:lnTo>
                <a:lnTo>
                  <a:pt x="77521" y="46964"/>
                </a:lnTo>
                <a:lnTo>
                  <a:pt x="81050" y="45486"/>
                </a:lnTo>
                <a:lnTo>
                  <a:pt x="84196" y="44501"/>
                </a:lnTo>
                <a:lnTo>
                  <a:pt x="87086" y="43845"/>
                </a:lnTo>
                <a:lnTo>
                  <a:pt x="89807" y="42614"/>
                </a:lnTo>
                <a:lnTo>
                  <a:pt x="92415" y="40999"/>
                </a:lnTo>
                <a:lnTo>
                  <a:pt x="98511" y="36497"/>
                </a:lnTo>
                <a:lnTo>
                  <a:pt x="101462" y="33764"/>
                </a:lnTo>
                <a:lnTo>
                  <a:pt x="109824" y="25543"/>
                </a:lnTo>
                <a:lnTo>
                  <a:pt x="111315" y="23268"/>
                </a:lnTo>
                <a:lnTo>
                  <a:pt x="112310" y="20958"/>
                </a:lnTo>
                <a:lnTo>
                  <a:pt x="112973" y="18624"/>
                </a:lnTo>
                <a:lnTo>
                  <a:pt x="113415" y="16275"/>
                </a:lnTo>
                <a:lnTo>
                  <a:pt x="113710" y="13915"/>
                </a:lnTo>
                <a:lnTo>
                  <a:pt x="113907" y="11547"/>
                </a:lnTo>
                <a:lnTo>
                  <a:pt x="113244" y="9970"/>
                </a:lnTo>
                <a:lnTo>
                  <a:pt x="112008" y="8917"/>
                </a:lnTo>
                <a:lnTo>
                  <a:pt x="110390" y="8216"/>
                </a:lnTo>
                <a:lnTo>
                  <a:pt x="106477" y="5320"/>
                </a:lnTo>
                <a:lnTo>
                  <a:pt x="101289" y="786"/>
                </a:lnTo>
                <a:lnTo>
                  <a:pt x="98463" y="166"/>
                </a:lnTo>
                <a:lnTo>
                  <a:pt x="96598" y="0"/>
                </a:lnTo>
                <a:lnTo>
                  <a:pt x="94561" y="684"/>
                </a:lnTo>
                <a:lnTo>
                  <a:pt x="90181" y="3560"/>
                </a:lnTo>
                <a:lnTo>
                  <a:pt x="87108" y="5438"/>
                </a:lnTo>
                <a:lnTo>
                  <a:pt x="83472" y="7484"/>
                </a:lnTo>
                <a:lnTo>
                  <a:pt x="79460" y="9642"/>
                </a:lnTo>
                <a:lnTo>
                  <a:pt x="75992" y="11874"/>
                </a:lnTo>
                <a:lnTo>
                  <a:pt x="72887" y="14156"/>
                </a:lnTo>
                <a:lnTo>
                  <a:pt x="70022" y="16471"/>
                </a:lnTo>
                <a:lnTo>
                  <a:pt x="67319" y="18808"/>
                </a:lnTo>
                <a:lnTo>
                  <a:pt x="64723" y="21160"/>
                </a:lnTo>
                <a:lnTo>
                  <a:pt x="62198" y="23521"/>
                </a:lnTo>
                <a:lnTo>
                  <a:pt x="59721" y="26683"/>
                </a:lnTo>
                <a:lnTo>
                  <a:pt x="57277" y="30379"/>
                </a:lnTo>
                <a:lnTo>
                  <a:pt x="54853" y="34430"/>
                </a:lnTo>
                <a:lnTo>
                  <a:pt x="52444" y="37924"/>
                </a:lnTo>
                <a:lnTo>
                  <a:pt x="50044" y="41048"/>
                </a:lnTo>
                <a:lnTo>
                  <a:pt x="47649" y="43924"/>
                </a:lnTo>
                <a:lnTo>
                  <a:pt x="46054" y="47429"/>
                </a:lnTo>
                <a:lnTo>
                  <a:pt x="44990" y="51353"/>
                </a:lnTo>
                <a:lnTo>
                  <a:pt x="44281" y="55556"/>
                </a:lnTo>
                <a:lnTo>
                  <a:pt x="43014" y="59152"/>
                </a:lnTo>
                <a:lnTo>
                  <a:pt x="41376" y="62343"/>
                </a:lnTo>
                <a:lnTo>
                  <a:pt x="39490" y="65265"/>
                </a:lnTo>
                <a:lnTo>
                  <a:pt x="38233" y="68800"/>
                </a:lnTo>
                <a:lnTo>
                  <a:pt x="37395" y="72744"/>
                </a:lnTo>
                <a:lnTo>
                  <a:pt x="36836" y="76961"/>
                </a:lnTo>
                <a:lnTo>
                  <a:pt x="37257" y="80566"/>
                </a:lnTo>
                <a:lnTo>
                  <a:pt x="38332" y="83763"/>
                </a:lnTo>
                <a:lnTo>
                  <a:pt x="39842" y="86688"/>
                </a:lnTo>
                <a:lnTo>
                  <a:pt x="40849" y="90226"/>
                </a:lnTo>
                <a:lnTo>
                  <a:pt x="41520" y="94171"/>
                </a:lnTo>
                <a:lnTo>
                  <a:pt x="41967" y="98390"/>
                </a:lnTo>
                <a:lnTo>
                  <a:pt x="43059" y="101202"/>
                </a:lnTo>
                <a:lnTo>
                  <a:pt x="44581" y="103076"/>
                </a:lnTo>
                <a:lnTo>
                  <a:pt x="48388" y="105953"/>
                </a:lnTo>
                <a:lnTo>
                  <a:pt x="50515" y="107832"/>
                </a:lnTo>
                <a:lnTo>
                  <a:pt x="54995" y="112035"/>
                </a:lnTo>
                <a:lnTo>
                  <a:pt x="59632" y="116549"/>
                </a:lnTo>
                <a:lnTo>
                  <a:pt x="61979" y="118071"/>
                </a:lnTo>
                <a:lnTo>
                  <a:pt x="64338" y="119085"/>
                </a:lnTo>
                <a:lnTo>
                  <a:pt x="66704" y="119761"/>
                </a:lnTo>
                <a:lnTo>
                  <a:pt x="69870" y="120212"/>
                </a:lnTo>
                <a:lnTo>
                  <a:pt x="73567" y="120512"/>
                </a:lnTo>
                <a:lnTo>
                  <a:pt x="77620" y="120712"/>
                </a:lnTo>
                <a:lnTo>
                  <a:pt x="86356" y="120935"/>
                </a:lnTo>
                <a:lnTo>
                  <a:pt x="104899" y="121078"/>
                </a:lnTo>
                <a:lnTo>
                  <a:pt x="109620" y="120296"/>
                </a:lnTo>
                <a:lnTo>
                  <a:pt x="114355" y="118981"/>
                </a:lnTo>
                <a:lnTo>
                  <a:pt x="119099" y="117311"/>
                </a:lnTo>
                <a:lnTo>
                  <a:pt x="123055" y="116197"/>
                </a:lnTo>
                <a:lnTo>
                  <a:pt x="126487" y="115454"/>
                </a:lnTo>
                <a:lnTo>
                  <a:pt x="129568" y="114960"/>
                </a:lnTo>
                <a:lnTo>
                  <a:pt x="132416" y="114629"/>
                </a:lnTo>
                <a:lnTo>
                  <a:pt x="135109" y="114409"/>
                </a:lnTo>
                <a:lnTo>
                  <a:pt x="142875" y="1139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23"/>
          <p:cNvSpPr/>
          <p:nvPr/>
        </p:nvSpPr>
        <p:spPr>
          <a:xfrm>
            <a:off x="5879306" y="3721902"/>
            <a:ext cx="85726" cy="235735"/>
          </a:xfrm>
          <a:custGeom>
            <a:avLst/>
            <a:gdLst/>
            <a:ahLst/>
            <a:cxnLst/>
            <a:rect l="0" t="0" r="0" b="0"/>
            <a:pathLst>
              <a:path w="85726" h="235735">
                <a:moveTo>
                  <a:pt x="85725" y="42854"/>
                </a:moveTo>
                <a:lnTo>
                  <a:pt x="79574" y="36703"/>
                </a:lnTo>
                <a:lnTo>
                  <a:pt x="79022" y="34035"/>
                </a:lnTo>
                <a:lnTo>
                  <a:pt x="78620" y="26930"/>
                </a:lnTo>
                <a:lnTo>
                  <a:pt x="78607" y="25094"/>
                </a:lnTo>
                <a:lnTo>
                  <a:pt x="77804" y="23076"/>
                </a:lnTo>
                <a:lnTo>
                  <a:pt x="76476" y="20938"/>
                </a:lnTo>
                <a:lnTo>
                  <a:pt x="72433" y="15594"/>
                </a:lnTo>
                <a:lnTo>
                  <a:pt x="69763" y="12747"/>
                </a:lnTo>
                <a:lnTo>
                  <a:pt x="67940" y="10876"/>
                </a:lnTo>
                <a:lnTo>
                  <a:pt x="65931" y="9629"/>
                </a:lnTo>
                <a:lnTo>
                  <a:pt x="63797" y="8798"/>
                </a:lnTo>
                <a:lnTo>
                  <a:pt x="61581" y="8243"/>
                </a:lnTo>
                <a:lnTo>
                  <a:pt x="60104" y="7080"/>
                </a:lnTo>
                <a:lnTo>
                  <a:pt x="59120" y="5511"/>
                </a:lnTo>
                <a:lnTo>
                  <a:pt x="58463" y="3671"/>
                </a:lnTo>
                <a:lnTo>
                  <a:pt x="57231" y="2445"/>
                </a:lnTo>
                <a:lnTo>
                  <a:pt x="55617" y="1627"/>
                </a:lnTo>
                <a:lnTo>
                  <a:pt x="53746" y="1082"/>
                </a:lnTo>
                <a:lnTo>
                  <a:pt x="51706" y="718"/>
                </a:lnTo>
                <a:lnTo>
                  <a:pt x="49552" y="476"/>
                </a:lnTo>
                <a:lnTo>
                  <a:pt x="47322" y="314"/>
                </a:lnTo>
                <a:lnTo>
                  <a:pt x="45042" y="207"/>
                </a:lnTo>
                <a:lnTo>
                  <a:pt x="40391" y="87"/>
                </a:lnTo>
                <a:lnTo>
                  <a:pt x="26186" y="0"/>
                </a:lnTo>
                <a:lnTo>
                  <a:pt x="23807" y="791"/>
                </a:lnTo>
                <a:lnTo>
                  <a:pt x="21428" y="2112"/>
                </a:lnTo>
                <a:lnTo>
                  <a:pt x="19047" y="3786"/>
                </a:lnTo>
                <a:lnTo>
                  <a:pt x="17461" y="5696"/>
                </a:lnTo>
                <a:lnTo>
                  <a:pt x="16403" y="7763"/>
                </a:lnTo>
                <a:lnTo>
                  <a:pt x="15698" y="9935"/>
                </a:lnTo>
                <a:lnTo>
                  <a:pt x="14434" y="12177"/>
                </a:lnTo>
                <a:lnTo>
                  <a:pt x="12797" y="14465"/>
                </a:lnTo>
                <a:lnTo>
                  <a:pt x="10913" y="16784"/>
                </a:lnTo>
                <a:lnTo>
                  <a:pt x="8863" y="19124"/>
                </a:lnTo>
                <a:lnTo>
                  <a:pt x="6702" y="21478"/>
                </a:lnTo>
                <a:lnTo>
                  <a:pt x="4468" y="23841"/>
                </a:lnTo>
                <a:lnTo>
                  <a:pt x="2979" y="27003"/>
                </a:lnTo>
                <a:lnTo>
                  <a:pt x="1986" y="30699"/>
                </a:lnTo>
                <a:lnTo>
                  <a:pt x="1324" y="34751"/>
                </a:lnTo>
                <a:lnTo>
                  <a:pt x="882" y="39039"/>
                </a:lnTo>
                <a:lnTo>
                  <a:pt x="588" y="43485"/>
                </a:lnTo>
                <a:lnTo>
                  <a:pt x="392" y="48038"/>
                </a:lnTo>
                <a:lnTo>
                  <a:pt x="174" y="57329"/>
                </a:lnTo>
                <a:lnTo>
                  <a:pt x="0" y="153460"/>
                </a:lnTo>
                <a:lnTo>
                  <a:pt x="794" y="159454"/>
                </a:lnTo>
                <a:lnTo>
                  <a:pt x="2117" y="165831"/>
                </a:lnTo>
                <a:lnTo>
                  <a:pt x="3792" y="172463"/>
                </a:lnTo>
                <a:lnTo>
                  <a:pt x="5703" y="178473"/>
                </a:lnTo>
                <a:lnTo>
                  <a:pt x="7771" y="184067"/>
                </a:lnTo>
                <a:lnTo>
                  <a:pt x="9943" y="189383"/>
                </a:lnTo>
                <a:lnTo>
                  <a:pt x="11391" y="194515"/>
                </a:lnTo>
                <a:lnTo>
                  <a:pt x="12356" y="199524"/>
                </a:lnTo>
                <a:lnTo>
                  <a:pt x="13000" y="204450"/>
                </a:lnTo>
                <a:lnTo>
                  <a:pt x="14223" y="208529"/>
                </a:lnTo>
                <a:lnTo>
                  <a:pt x="15832" y="212041"/>
                </a:lnTo>
                <a:lnTo>
                  <a:pt x="17698" y="215177"/>
                </a:lnTo>
                <a:lnTo>
                  <a:pt x="19736" y="218060"/>
                </a:lnTo>
                <a:lnTo>
                  <a:pt x="21889" y="220777"/>
                </a:lnTo>
                <a:lnTo>
                  <a:pt x="27254" y="227048"/>
                </a:lnTo>
                <a:lnTo>
                  <a:pt x="28488" y="228356"/>
                </a:lnTo>
                <a:lnTo>
                  <a:pt x="35621" y="235636"/>
                </a:lnTo>
                <a:lnTo>
                  <a:pt x="37792" y="235691"/>
                </a:lnTo>
                <a:lnTo>
                  <a:pt x="41861" y="235727"/>
                </a:lnTo>
                <a:lnTo>
                  <a:pt x="36624" y="235734"/>
                </a:lnTo>
                <a:lnTo>
                  <a:pt x="36322" y="234940"/>
                </a:lnTo>
                <a:lnTo>
                  <a:pt x="35987" y="231943"/>
                </a:lnTo>
                <a:lnTo>
                  <a:pt x="35104" y="230825"/>
                </a:lnTo>
                <a:lnTo>
                  <a:pt x="33721" y="230081"/>
                </a:lnTo>
                <a:lnTo>
                  <a:pt x="32006" y="229584"/>
                </a:lnTo>
                <a:lnTo>
                  <a:pt x="30862" y="228459"/>
                </a:lnTo>
                <a:lnTo>
                  <a:pt x="30099" y="226916"/>
                </a:lnTo>
                <a:lnTo>
                  <a:pt x="28575" y="221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24"/>
          <p:cNvSpPr/>
          <p:nvPr/>
        </p:nvSpPr>
        <p:spPr>
          <a:xfrm>
            <a:off x="5786437" y="3829050"/>
            <a:ext cx="414339" cy="120290"/>
          </a:xfrm>
          <a:custGeom>
            <a:avLst/>
            <a:gdLst/>
            <a:ahLst/>
            <a:cxnLst/>
            <a:rect l="0" t="0" r="0" b="0"/>
            <a:pathLst>
              <a:path w="414339" h="120290">
                <a:moveTo>
                  <a:pt x="0" y="57150"/>
                </a:moveTo>
                <a:lnTo>
                  <a:pt x="30000" y="57150"/>
                </a:lnTo>
                <a:lnTo>
                  <a:pt x="39527" y="55033"/>
                </a:lnTo>
                <a:lnTo>
                  <a:pt x="50905" y="52240"/>
                </a:lnTo>
                <a:lnTo>
                  <a:pt x="61254" y="50999"/>
                </a:lnTo>
                <a:lnTo>
                  <a:pt x="71145" y="48331"/>
                </a:lnTo>
                <a:lnTo>
                  <a:pt x="76005" y="46508"/>
                </a:lnTo>
                <a:lnTo>
                  <a:pt x="94222" y="40150"/>
                </a:lnTo>
                <a:lnTo>
                  <a:pt x="100915" y="38673"/>
                </a:lnTo>
                <a:lnTo>
                  <a:pt x="107758" y="37688"/>
                </a:lnTo>
                <a:lnTo>
                  <a:pt x="114701" y="37031"/>
                </a:lnTo>
                <a:lnTo>
                  <a:pt x="121711" y="35800"/>
                </a:lnTo>
                <a:lnTo>
                  <a:pt x="128766" y="34185"/>
                </a:lnTo>
                <a:lnTo>
                  <a:pt x="135850" y="32315"/>
                </a:lnTo>
                <a:lnTo>
                  <a:pt x="142954" y="30274"/>
                </a:lnTo>
                <a:lnTo>
                  <a:pt x="157198" y="25890"/>
                </a:lnTo>
                <a:lnTo>
                  <a:pt x="169349" y="23413"/>
                </a:lnTo>
                <a:lnTo>
                  <a:pt x="180835" y="22311"/>
                </a:lnTo>
                <a:lnTo>
                  <a:pt x="187232" y="22018"/>
                </a:lnTo>
                <a:lnTo>
                  <a:pt x="199896" y="20898"/>
                </a:lnTo>
                <a:lnTo>
                  <a:pt x="210815" y="17755"/>
                </a:lnTo>
                <a:lnTo>
                  <a:pt x="220961" y="15828"/>
                </a:lnTo>
                <a:lnTo>
                  <a:pt x="230761" y="14178"/>
                </a:lnTo>
                <a:lnTo>
                  <a:pt x="240408" y="10799"/>
                </a:lnTo>
                <a:lnTo>
                  <a:pt x="249988" y="8768"/>
                </a:lnTo>
                <a:lnTo>
                  <a:pt x="262189" y="7625"/>
                </a:lnTo>
                <a:lnTo>
                  <a:pt x="265281" y="7464"/>
                </a:lnTo>
                <a:lnTo>
                  <a:pt x="268135" y="6563"/>
                </a:lnTo>
                <a:lnTo>
                  <a:pt x="273423" y="3446"/>
                </a:lnTo>
                <a:lnTo>
                  <a:pt x="278419" y="1531"/>
                </a:lnTo>
                <a:lnTo>
                  <a:pt x="285712" y="7"/>
                </a:lnTo>
                <a:lnTo>
                  <a:pt x="275803" y="0"/>
                </a:lnTo>
                <a:lnTo>
                  <a:pt x="273563" y="794"/>
                </a:lnTo>
                <a:lnTo>
                  <a:pt x="268957" y="3792"/>
                </a:lnTo>
                <a:lnTo>
                  <a:pt x="264263" y="5654"/>
                </a:lnTo>
                <a:lnTo>
                  <a:pt x="261901" y="6150"/>
                </a:lnTo>
                <a:lnTo>
                  <a:pt x="259532" y="8069"/>
                </a:lnTo>
                <a:lnTo>
                  <a:pt x="257159" y="10935"/>
                </a:lnTo>
                <a:lnTo>
                  <a:pt x="254783" y="14434"/>
                </a:lnTo>
                <a:lnTo>
                  <a:pt x="252406" y="18354"/>
                </a:lnTo>
                <a:lnTo>
                  <a:pt x="250027" y="22554"/>
                </a:lnTo>
                <a:lnTo>
                  <a:pt x="245267" y="31455"/>
                </a:lnTo>
                <a:lnTo>
                  <a:pt x="233362" y="54834"/>
                </a:lnTo>
                <a:lnTo>
                  <a:pt x="231775" y="59575"/>
                </a:lnTo>
                <a:lnTo>
                  <a:pt x="230717" y="64322"/>
                </a:lnTo>
                <a:lnTo>
                  <a:pt x="230011" y="69076"/>
                </a:lnTo>
                <a:lnTo>
                  <a:pt x="229541" y="73831"/>
                </a:lnTo>
                <a:lnTo>
                  <a:pt x="229227" y="78589"/>
                </a:lnTo>
                <a:lnTo>
                  <a:pt x="229018" y="83349"/>
                </a:lnTo>
                <a:lnTo>
                  <a:pt x="228786" y="92871"/>
                </a:lnTo>
                <a:lnTo>
                  <a:pt x="228636" y="108126"/>
                </a:lnTo>
                <a:lnTo>
                  <a:pt x="229419" y="110184"/>
                </a:lnTo>
                <a:lnTo>
                  <a:pt x="230733" y="111556"/>
                </a:lnTo>
                <a:lnTo>
                  <a:pt x="234311" y="113874"/>
                </a:lnTo>
                <a:lnTo>
                  <a:pt x="238547" y="117550"/>
                </a:lnTo>
                <a:lnTo>
                  <a:pt x="240787" y="118848"/>
                </a:lnTo>
                <a:lnTo>
                  <a:pt x="245394" y="120289"/>
                </a:lnTo>
                <a:lnTo>
                  <a:pt x="247733" y="119881"/>
                </a:lnTo>
                <a:lnTo>
                  <a:pt x="254818" y="116306"/>
                </a:lnTo>
                <a:lnTo>
                  <a:pt x="259567" y="115191"/>
                </a:lnTo>
                <a:lnTo>
                  <a:pt x="264323" y="112579"/>
                </a:lnTo>
                <a:lnTo>
                  <a:pt x="266703" y="110771"/>
                </a:lnTo>
                <a:lnTo>
                  <a:pt x="269084" y="108773"/>
                </a:lnTo>
                <a:lnTo>
                  <a:pt x="271464" y="106646"/>
                </a:lnTo>
                <a:lnTo>
                  <a:pt x="276226" y="102167"/>
                </a:lnTo>
                <a:lnTo>
                  <a:pt x="280988" y="97530"/>
                </a:lnTo>
                <a:lnTo>
                  <a:pt x="283369" y="94389"/>
                </a:lnTo>
                <a:lnTo>
                  <a:pt x="285750" y="90707"/>
                </a:lnTo>
                <a:lnTo>
                  <a:pt x="288131" y="86665"/>
                </a:lnTo>
                <a:lnTo>
                  <a:pt x="290513" y="83177"/>
                </a:lnTo>
                <a:lnTo>
                  <a:pt x="292894" y="80057"/>
                </a:lnTo>
                <a:lnTo>
                  <a:pt x="295275" y="77184"/>
                </a:lnTo>
                <a:lnTo>
                  <a:pt x="297656" y="73681"/>
                </a:lnTo>
                <a:lnTo>
                  <a:pt x="300038" y="69758"/>
                </a:lnTo>
                <a:lnTo>
                  <a:pt x="302419" y="65555"/>
                </a:lnTo>
                <a:lnTo>
                  <a:pt x="307181" y="56652"/>
                </a:lnTo>
                <a:lnTo>
                  <a:pt x="309563" y="52056"/>
                </a:lnTo>
                <a:lnTo>
                  <a:pt x="311944" y="48197"/>
                </a:lnTo>
                <a:lnTo>
                  <a:pt x="314325" y="44831"/>
                </a:lnTo>
                <a:lnTo>
                  <a:pt x="316706" y="41794"/>
                </a:lnTo>
                <a:lnTo>
                  <a:pt x="318294" y="38181"/>
                </a:lnTo>
                <a:lnTo>
                  <a:pt x="319352" y="34185"/>
                </a:lnTo>
                <a:lnTo>
                  <a:pt x="320058" y="29934"/>
                </a:lnTo>
                <a:lnTo>
                  <a:pt x="320528" y="26306"/>
                </a:lnTo>
                <a:lnTo>
                  <a:pt x="320842" y="23093"/>
                </a:lnTo>
                <a:lnTo>
                  <a:pt x="321466" y="14317"/>
                </a:lnTo>
                <a:lnTo>
                  <a:pt x="321468" y="14301"/>
                </a:lnTo>
                <a:lnTo>
                  <a:pt x="327620" y="20439"/>
                </a:lnTo>
                <a:lnTo>
                  <a:pt x="327951" y="22357"/>
                </a:lnTo>
                <a:lnTo>
                  <a:pt x="328171" y="25223"/>
                </a:lnTo>
                <a:lnTo>
                  <a:pt x="328318" y="28722"/>
                </a:lnTo>
                <a:lnTo>
                  <a:pt x="329210" y="32641"/>
                </a:lnTo>
                <a:lnTo>
                  <a:pt x="330598" y="36842"/>
                </a:lnTo>
                <a:lnTo>
                  <a:pt x="332318" y="41230"/>
                </a:lnTo>
                <a:lnTo>
                  <a:pt x="334258" y="44949"/>
                </a:lnTo>
                <a:lnTo>
                  <a:pt x="336345" y="48222"/>
                </a:lnTo>
                <a:lnTo>
                  <a:pt x="338530" y="51198"/>
                </a:lnTo>
                <a:lnTo>
                  <a:pt x="340780" y="54769"/>
                </a:lnTo>
                <a:lnTo>
                  <a:pt x="343074" y="58738"/>
                </a:lnTo>
                <a:lnTo>
                  <a:pt x="345398" y="62971"/>
                </a:lnTo>
                <a:lnTo>
                  <a:pt x="346946" y="67380"/>
                </a:lnTo>
                <a:lnTo>
                  <a:pt x="347979" y="71908"/>
                </a:lnTo>
                <a:lnTo>
                  <a:pt x="348667" y="76513"/>
                </a:lnTo>
                <a:lnTo>
                  <a:pt x="349920" y="80378"/>
                </a:lnTo>
                <a:lnTo>
                  <a:pt x="351548" y="83747"/>
                </a:lnTo>
                <a:lnTo>
                  <a:pt x="353428" y="86788"/>
                </a:lnTo>
                <a:lnTo>
                  <a:pt x="355475" y="89608"/>
                </a:lnTo>
                <a:lnTo>
                  <a:pt x="357634" y="92282"/>
                </a:lnTo>
                <a:lnTo>
                  <a:pt x="359866" y="94859"/>
                </a:lnTo>
                <a:lnTo>
                  <a:pt x="362148" y="97370"/>
                </a:lnTo>
                <a:lnTo>
                  <a:pt x="366801" y="102278"/>
                </a:lnTo>
                <a:lnTo>
                  <a:pt x="369152" y="103904"/>
                </a:lnTo>
                <a:lnTo>
                  <a:pt x="373882" y="105710"/>
                </a:lnTo>
                <a:lnTo>
                  <a:pt x="383387" y="106870"/>
                </a:lnTo>
                <a:lnTo>
                  <a:pt x="388146" y="107029"/>
                </a:lnTo>
                <a:lnTo>
                  <a:pt x="395024" y="104983"/>
                </a:lnTo>
                <a:lnTo>
                  <a:pt x="402579" y="101427"/>
                </a:lnTo>
                <a:lnTo>
                  <a:pt x="405705" y="99368"/>
                </a:lnTo>
                <a:lnTo>
                  <a:pt x="414338" y="92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25"/>
          <p:cNvSpPr/>
          <p:nvPr/>
        </p:nvSpPr>
        <p:spPr>
          <a:xfrm>
            <a:off x="6222295" y="3714837"/>
            <a:ext cx="64206" cy="185651"/>
          </a:xfrm>
          <a:custGeom>
            <a:avLst/>
            <a:gdLst/>
            <a:ahLst/>
            <a:cxnLst/>
            <a:rect l="0" t="0" r="0" b="0"/>
            <a:pathLst>
              <a:path w="64206" h="185651">
                <a:moveTo>
                  <a:pt x="14198" y="7056"/>
                </a:moveTo>
                <a:lnTo>
                  <a:pt x="14198" y="3264"/>
                </a:lnTo>
                <a:lnTo>
                  <a:pt x="13405" y="2146"/>
                </a:lnTo>
                <a:lnTo>
                  <a:pt x="12082" y="1402"/>
                </a:lnTo>
                <a:lnTo>
                  <a:pt x="7349" y="0"/>
                </a:lnTo>
                <a:lnTo>
                  <a:pt x="6457" y="764"/>
                </a:lnTo>
                <a:lnTo>
                  <a:pt x="5069" y="2068"/>
                </a:lnTo>
                <a:lnTo>
                  <a:pt x="930" y="6071"/>
                </a:lnTo>
                <a:lnTo>
                  <a:pt x="590" y="7193"/>
                </a:lnTo>
                <a:lnTo>
                  <a:pt x="212" y="10557"/>
                </a:lnTo>
                <a:lnTo>
                  <a:pt x="112" y="13359"/>
                </a:lnTo>
                <a:lnTo>
                  <a:pt x="0" y="20705"/>
                </a:lnTo>
                <a:lnTo>
                  <a:pt x="764" y="24887"/>
                </a:lnTo>
                <a:lnTo>
                  <a:pt x="2067" y="29262"/>
                </a:lnTo>
                <a:lnTo>
                  <a:pt x="3730" y="33766"/>
                </a:lnTo>
                <a:lnTo>
                  <a:pt x="4838" y="37563"/>
                </a:lnTo>
                <a:lnTo>
                  <a:pt x="5577" y="40888"/>
                </a:lnTo>
                <a:lnTo>
                  <a:pt x="6070" y="43898"/>
                </a:lnTo>
                <a:lnTo>
                  <a:pt x="6398" y="47493"/>
                </a:lnTo>
                <a:lnTo>
                  <a:pt x="6617" y="51476"/>
                </a:lnTo>
                <a:lnTo>
                  <a:pt x="6762" y="55720"/>
                </a:lnTo>
                <a:lnTo>
                  <a:pt x="7654" y="60930"/>
                </a:lnTo>
                <a:lnTo>
                  <a:pt x="9042" y="66784"/>
                </a:lnTo>
                <a:lnTo>
                  <a:pt x="10760" y="73069"/>
                </a:lnTo>
                <a:lnTo>
                  <a:pt x="12700" y="78846"/>
                </a:lnTo>
                <a:lnTo>
                  <a:pt x="14787" y="84285"/>
                </a:lnTo>
                <a:lnTo>
                  <a:pt x="16972" y="89499"/>
                </a:lnTo>
                <a:lnTo>
                  <a:pt x="18429" y="94561"/>
                </a:lnTo>
                <a:lnTo>
                  <a:pt x="19400" y="99524"/>
                </a:lnTo>
                <a:lnTo>
                  <a:pt x="20048" y="104420"/>
                </a:lnTo>
                <a:lnTo>
                  <a:pt x="21273" y="109272"/>
                </a:lnTo>
                <a:lnTo>
                  <a:pt x="22883" y="114094"/>
                </a:lnTo>
                <a:lnTo>
                  <a:pt x="24751" y="118896"/>
                </a:lnTo>
                <a:lnTo>
                  <a:pt x="25996" y="123685"/>
                </a:lnTo>
                <a:lnTo>
                  <a:pt x="26826" y="128465"/>
                </a:lnTo>
                <a:lnTo>
                  <a:pt x="27379" y="133239"/>
                </a:lnTo>
                <a:lnTo>
                  <a:pt x="28542" y="137216"/>
                </a:lnTo>
                <a:lnTo>
                  <a:pt x="30111" y="140660"/>
                </a:lnTo>
                <a:lnTo>
                  <a:pt x="31950" y="143751"/>
                </a:lnTo>
                <a:lnTo>
                  <a:pt x="33970" y="147398"/>
                </a:lnTo>
                <a:lnTo>
                  <a:pt x="38332" y="155684"/>
                </a:lnTo>
                <a:lnTo>
                  <a:pt x="40606" y="159323"/>
                </a:lnTo>
                <a:lnTo>
                  <a:pt x="42916" y="162543"/>
                </a:lnTo>
                <a:lnTo>
                  <a:pt x="45250" y="165482"/>
                </a:lnTo>
                <a:lnTo>
                  <a:pt x="47599" y="168236"/>
                </a:lnTo>
                <a:lnTo>
                  <a:pt x="49959" y="170866"/>
                </a:lnTo>
                <a:lnTo>
                  <a:pt x="54698" y="175904"/>
                </a:lnTo>
                <a:lnTo>
                  <a:pt x="64205" y="185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6"/>
          <p:cNvSpPr/>
          <p:nvPr/>
        </p:nvSpPr>
        <p:spPr>
          <a:xfrm>
            <a:off x="6308055" y="3753781"/>
            <a:ext cx="292771" cy="182388"/>
          </a:xfrm>
          <a:custGeom>
            <a:avLst/>
            <a:gdLst/>
            <a:ahLst/>
            <a:cxnLst/>
            <a:rect l="0" t="0" r="0" b="0"/>
            <a:pathLst>
              <a:path w="292771" h="182388">
                <a:moveTo>
                  <a:pt x="71313" y="18119"/>
                </a:moveTo>
                <a:lnTo>
                  <a:pt x="64464" y="18119"/>
                </a:lnTo>
                <a:lnTo>
                  <a:pt x="60464" y="21911"/>
                </a:lnTo>
                <a:lnTo>
                  <a:pt x="58524" y="23028"/>
                </a:lnTo>
                <a:lnTo>
                  <a:pt x="54252" y="24269"/>
                </a:lnTo>
                <a:lnTo>
                  <a:pt x="52795" y="25394"/>
                </a:lnTo>
                <a:lnTo>
                  <a:pt x="51825" y="26938"/>
                </a:lnTo>
                <a:lnTo>
                  <a:pt x="51177" y="28760"/>
                </a:lnTo>
                <a:lnTo>
                  <a:pt x="49158" y="30770"/>
                </a:lnTo>
                <a:lnTo>
                  <a:pt x="42681" y="35119"/>
                </a:lnTo>
                <a:lnTo>
                  <a:pt x="39525" y="38183"/>
                </a:lnTo>
                <a:lnTo>
                  <a:pt x="36627" y="41814"/>
                </a:lnTo>
                <a:lnTo>
                  <a:pt x="33902" y="45821"/>
                </a:lnTo>
                <a:lnTo>
                  <a:pt x="31291" y="49288"/>
                </a:lnTo>
                <a:lnTo>
                  <a:pt x="28757" y="52392"/>
                </a:lnTo>
                <a:lnTo>
                  <a:pt x="23825" y="57957"/>
                </a:lnTo>
                <a:lnTo>
                  <a:pt x="18986" y="63077"/>
                </a:lnTo>
                <a:lnTo>
                  <a:pt x="4644" y="77625"/>
                </a:lnTo>
                <a:lnTo>
                  <a:pt x="3054" y="80014"/>
                </a:lnTo>
                <a:lnTo>
                  <a:pt x="1288" y="84786"/>
                </a:lnTo>
                <a:lnTo>
                  <a:pt x="0" y="89137"/>
                </a:lnTo>
                <a:lnTo>
                  <a:pt x="4810" y="94383"/>
                </a:lnTo>
                <a:lnTo>
                  <a:pt x="6037" y="95670"/>
                </a:lnTo>
                <a:lnTo>
                  <a:pt x="7159" y="96013"/>
                </a:lnTo>
                <a:lnTo>
                  <a:pt x="14661" y="96564"/>
                </a:lnTo>
                <a:lnTo>
                  <a:pt x="23787" y="96673"/>
                </a:lnTo>
                <a:lnTo>
                  <a:pt x="30611" y="94571"/>
                </a:lnTo>
                <a:lnTo>
                  <a:pt x="34653" y="92899"/>
                </a:lnTo>
                <a:lnTo>
                  <a:pt x="38142" y="92579"/>
                </a:lnTo>
                <a:lnTo>
                  <a:pt x="41262" y="93159"/>
                </a:lnTo>
                <a:lnTo>
                  <a:pt x="44135" y="94339"/>
                </a:lnTo>
                <a:lnTo>
                  <a:pt x="51561" y="95651"/>
                </a:lnTo>
                <a:lnTo>
                  <a:pt x="60153" y="96233"/>
                </a:lnTo>
                <a:lnTo>
                  <a:pt x="69264" y="96493"/>
                </a:lnTo>
                <a:lnTo>
                  <a:pt x="73122" y="97356"/>
                </a:lnTo>
                <a:lnTo>
                  <a:pt x="79525" y="100431"/>
                </a:lnTo>
                <a:lnTo>
                  <a:pt x="85017" y="104443"/>
                </a:lnTo>
                <a:lnTo>
                  <a:pt x="90898" y="108873"/>
                </a:lnTo>
                <a:lnTo>
                  <a:pt x="98803" y="113487"/>
                </a:lnTo>
                <a:lnTo>
                  <a:pt x="105491" y="118184"/>
                </a:lnTo>
                <a:lnTo>
                  <a:pt x="111110" y="122917"/>
                </a:lnTo>
                <a:lnTo>
                  <a:pt x="116252" y="127666"/>
                </a:lnTo>
                <a:lnTo>
                  <a:pt x="117942" y="130838"/>
                </a:lnTo>
                <a:lnTo>
                  <a:pt x="119067" y="134540"/>
                </a:lnTo>
                <a:lnTo>
                  <a:pt x="119818" y="138595"/>
                </a:lnTo>
                <a:lnTo>
                  <a:pt x="119525" y="142886"/>
                </a:lnTo>
                <a:lnTo>
                  <a:pt x="118536" y="147335"/>
                </a:lnTo>
                <a:lnTo>
                  <a:pt x="117082" y="151888"/>
                </a:lnTo>
                <a:lnTo>
                  <a:pt x="116114" y="155717"/>
                </a:lnTo>
                <a:lnTo>
                  <a:pt x="115468" y="159063"/>
                </a:lnTo>
                <a:lnTo>
                  <a:pt x="115037" y="162088"/>
                </a:lnTo>
                <a:lnTo>
                  <a:pt x="113956" y="164898"/>
                </a:lnTo>
                <a:lnTo>
                  <a:pt x="110639" y="170137"/>
                </a:lnTo>
                <a:lnTo>
                  <a:pt x="106518" y="175111"/>
                </a:lnTo>
                <a:lnTo>
                  <a:pt x="104308" y="177549"/>
                </a:lnTo>
                <a:lnTo>
                  <a:pt x="102041" y="179175"/>
                </a:lnTo>
                <a:lnTo>
                  <a:pt x="97405" y="180980"/>
                </a:lnTo>
                <a:lnTo>
                  <a:pt x="88756" y="182139"/>
                </a:lnTo>
                <a:lnTo>
                  <a:pt x="82224" y="182387"/>
                </a:lnTo>
                <a:lnTo>
                  <a:pt x="80174" y="181606"/>
                </a:lnTo>
                <a:lnTo>
                  <a:pt x="73498" y="177508"/>
                </a:lnTo>
                <a:lnTo>
                  <a:pt x="65555" y="175574"/>
                </a:lnTo>
                <a:lnTo>
                  <a:pt x="65093" y="174683"/>
                </a:lnTo>
                <a:lnTo>
                  <a:pt x="64291" y="169156"/>
                </a:lnTo>
                <a:lnTo>
                  <a:pt x="64206" y="164647"/>
                </a:lnTo>
                <a:lnTo>
                  <a:pt x="64987" y="163429"/>
                </a:lnTo>
                <a:lnTo>
                  <a:pt x="66303" y="162617"/>
                </a:lnTo>
                <a:lnTo>
                  <a:pt x="69880" y="161715"/>
                </a:lnTo>
                <a:lnTo>
                  <a:pt x="74116" y="161314"/>
                </a:lnTo>
                <a:lnTo>
                  <a:pt x="76357" y="160414"/>
                </a:lnTo>
                <a:lnTo>
                  <a:pt x="83303" y="155354"/>
                </a:lnTo>
                <a:lnTo>
                  <a:pt x="88019" y="151079"/>
                </a:lnTo>
                <a:lnTo>
                  <a:pt x="91182" y="149621"/>
                </a:lnTo>
                <a:lnTo>
                  <a:pt x="98929" y="148001"/>
                </a:lnTo>
                <a:lnTo>
                  <a:pt x="105547" y="145165"/>
                </a:lnTo>
                <a:lnTo>
                  <a:pt x="111135" y="141259"/>
                </a:lnTo>
                <a:lnTo>
                  <a:pt x="116264" y="136877"/>
                </a:lnTo>
                <a:lnTo>
                  <a:pt x="119537" y="135390"/>
                </a:lnTo>
                <a:lnTo>
                  <a:pt x="127406" y="133739"/>
                </a:lnTo>
                <a:lnTo>
                  <a:pt x="136196" y="130889"/>
                </a:lnTo>
                <a:lnTo>
                  <a:pt x="144600" y="127770"/>
                </a:lnTo>
                <a:lnTo>
                  <a:pt x="150981" y="126384"/>
                </a:lnTo>
                <a:lnTo>
                  <a:pt x="158580" y="123651"/>
                </a:lnTo>
                <a:lnTo>
                  <a:pt x="167248" y="119791"/>
                </a:lnTo>
                <a:lnTo>
                  <a:pt x="176393" y="115429"/>
                </a:lnTo>
                <a:lnTo>
                  <a:pt x="183632" y="110845"/>
                </a:lnTo>
                <a:lnTo>
                  <a:pt x="189495" y="106161"/>
                </a:lnTo>
                <a:lnTo>
                  <a:pt x="194747" y="101434"/>
                </a:lnTo>
                <a:lnTo>
                  <a:pt x="199727" y="96687"/>
                </a:lnTo>
                <a:lnTo>
                  <a:pt x="220352" y="76238"/>
                </a:lnTo>
                <a:lnTo>
                  <a:pt x="223060" y="72740"/>
                </a:lnTo>
                <a:lnTo>
                  <a:pt x="224865" y="69614"/>
                </a:lnTo>
                <a:lnTo>
                  <a:pt x="226069" y="66736"/>
                </a:lnTo>
                <a:lnTo>
                  <a:pt x="227665" y="63230"/>
                </a:lnTo>
                <a:lnTo>
                  <a:pt x="231555" y="55102"/>
                </a:lnTo>
                <a:lnTo>
                  <a:pt x="232910" y="51505"/>
                </a:lnTo>
                <a:lnTo>
                  <a:pt x="233813" y="48314"/>
                </a:lnTo>
                <a:lnTo>
                  <a:pt x="234416" y="45392"/>
                </a:lnTo>
                <a:lnTo>
                  <a:pt x="234816" y="41858"/>
                </a:lnTo>
                <a:lnTo>
                  <a:pt x="235085" y="37913"/>
                </a:lnTo>
                <a:lnTo>
                  <a:pt x="235382" y="30091"/>
                </a:lnTo>
                <a:lnTo>
                  <a:pt x="235549" y="21225"/>
                </a:lnTo>
                <a:lnTo>
                  <a:pt x="235588" y="16060"/>
                </a:lnTo>
                <a:lnTo>
                  <a:pt x="234805" y="13571"/>
                </a:lnTo>
                <a:lnTo>
                  <a:pt x="231818" y="8689"/>
                </a:lnTo>
                <a:lnTo>
                  <a:pt x="229466" y="5270"/>
                </a:lnTo>
                <a:lnTo>
                  <a:pt x="228916" y="2354"/>
                </a:lnTo>
                <a:lnTo>
                  <a:pt x="228770" y="465"/>
                </a:lnTo>
                <a:lnTo>
                  <a:pt x="227084" y="0"/>
                </a:lnTo>
                <a:lnTo>
                  <a:pt x="220978" y="1599"/>
                </a:lnTo>
                <a:lnTo>
                  <a:pt x="212408" y="3170"/>
                </a:lnTo>
                <a:lnTo>
                  <a:pt x="210619" y="4184"/>
                </a:lnTo>
                <a:lnTo>
                  <a:pt x="209428" y="5654"/>
                </a:lnTo>
                <a:lnTo>
                  <a:pt x="207310" y="10197"/>
                </a:lnTo>
                <a:lnTo>
                  <a:pt x="203723" y="17508"/>
                </a:lnTo>
                <a:lnTo>
                  <a:pt x="201656" y="20887"/>
                </a:lnTo>
                <a:lnTo>
                  <a:pt x="199483" y="23933"/>
                </a:lnTo>
                <a:lnTo>
                  <a:pt x="197241" y="26758"/>
                </a:lnTo>
                <a:lnTo>
                  <a:pt x="195746" y="30228"/>
                </a:lnTo>
                <a:lnTo>
                  <a:pt x="194750" y="34129"/>
                </a:lnTo>
                <a:lnTo>
                  <a:pt x="194086" y="38317"/>
                </a:lnTo>
                <a:lnTo>
                  <a:pt x="192849" y="42696"/>
                </a:lnTo>
                <a:lnTo>
                  <a:pt x="191231" y="47204"/>
                </a:lnTo>
                <a:lnTo>
                  <a:pt x="189358" y="51796"/>
                </a:lnTo>
                <a:lnTo>
                  <a:pt x="188110" y="56446"/>
                </a:lnTo>
                <a:lnTo>
                  <a:pt x="187278" y="61132"/>
                </a:lnTo>
                <a:lnTo>
                  <a:pt x="186723" y="65844"/>
                </a:lnTo>
                <a:lnTo>
                  <a:pt x="186353" y="69779"/>
                </a:lnTo>
                <a:lnTo>
                  <a:pt x="186106" y="73197"/>
                </a:lnTo>
                <a:lnTo>
                  <a:pt x="185942" y="76268"/>
                </a:lnTo>
                <a:lnTo>
                  <a:pt x="185759" y="83915"/>
                </a:lnTo>
                <a:lnTo>
                  <a:pt x="185711" y="88176"/>
                </a:lnTo>
                <a:lnTo>
                  <a:pt x="186472" y="91812"/>
                </a:lnTo>
                <a:lnTo>
                  <a:pt x="187773" y="95029"/>
                </a:lnTo>
                <a:lnTo>
                  <a:pt x="190542" y="100719"/>
                </a:lnTo>
                <a:lnTo>
                  <a:pt x="191773" y="105895"/>
                </a:lnTo>
                <a:lnTo>
                  <a:pt x="192894" y="107592"/>
                </a:lnTo>
                <a:lnTo>
                  <a:pt x="194436" y="108724"/>
                </a:lnTo>
                <a:lnTo>
                  <a:pt x="202515" y="112434"/>
                </a:lnTo>
                <a:lnTo>
                  <a:pt x="209794" y="115599"/>
                </a:lnTo>
                <a:lnTo>
                  <a:pt x="218355" y="117381"/>
                </a:lnTo>
                <a:lnTo>
                  <a:pt x="226712" y="117909"/>
                </a:lnTo>
                <a:lnTo>
                  <a:pt x="234571" y="118033"/>
                </a:lnTo>
                <a:lnTo>
                  <a:pt x="243355" y="115971"/>
                </a:lnTo>
                <a:lnTo>
                  <a:pt x="247920" y="114310"/>
                </a:lnTo>
                <a:lnTo>
                  <a:pt x="252552" y="113202"/>
                </a:lnTo>
                <a:lnTo>
                  <a:pt x="257227" y="112464"/>
                </a:lnTo>
                <a:lnTo>
                  <a:pt x="261930" y="111972"/>
                </a:lnTo>
                <a:lnTo>
                  <a:pt x="267447" y="110850"/>
                </a:lnTo>
                <a:lnTo>
                  <a:pt x="273507" y="109308"/>
                </a:lnTo>
                <a:lnTo>
                  <a:pt x="292770" y="1038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2x+4=4x-3	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 smtClean="0"/>
              <a:t>Is it conditional, an identity or a </a:t>
            </a:r>
            <a:r>
              <a:rPr lang="en-US" dirty="0" smtClean="0"/>
              <a:t>contradiction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SMARTPenAnnotation1559"/>
          <p:cNvSpPr/>
          <p:nvPr/>
        </p:nvSpPr>
        <p:spPr>
          <a:xfrm>
            <a:off x="342987" y="1764506"/>
            <a:ext cx="128501" cy="27583"/>
          </a:xfrm>
          <a:custGeom>
            <a:avLst/>
            <a:gdLst/>
            <a:ahLst/>
            <a:cxnLst/>
            <a:rect l="0" t="0" r="0" b="0"/>
            <a:pathLst>
              <a:path w="128501" h="27583">
                <a:moveTo>
                  <a:pt x="7056" y="21431"/>
                </a:moveTo>
                <a:lnTo>
                  <a:pt x="0" y="21431"/>
                </a:lnTo>
                <a:lnTo>
                  <a:pt x="7049" y="21431"/>
                </a:lnTo>
                <a:lnTo>
                  <a:pt x="13206" y="27582"/>
                </a:lnTo>
                <a:lnTo>
                  <a:pt x="13538" y="27119"/>
                </a:lnTo>
                <a:lnTo>
                  <a:pt x="13758" y="26017"/>
                </a:lnTo>
                <a:lnTo>
                  <a:pt x="13906" y="24488"/>
                </a:lnTo>
                <a:lnTo>
                  <a:pt x="14797" y="23469"/>
                </a:lnTo>
                <a:lnTo>
                  <a:pt x="16186" y="22790"/>
                </a:lnTo>
                <a:lnTo>
                  <a:pt x="19845" y="22035"/>
                </a:lnTo>
                <a:lnTo>
                  <a:pt x="21932" y="21834"/>
                </a:lnTo>
                <a:lnTo>
                  <a:pt x="24117" y="21699"/>
                </a:lnTo>
                <a:lnTo>
                  <a:pt x="32895" y="21550"/>
                </a:lnTo>
                <a:lnTo>
                  <a:pt x="38570" y="21511"/>
                </a:lnTo>
                <a:lnTo>
                  <a:pt x="43146" y="20690"/>
                </a:lnTo>
                <a:lnTo>
                  <a:pt x="46991" y="19350"/>
                </a:lnTo>
                <a:lnTo>
                  <a:pt x="50348" y="17662"/>
                </a:lnTo>
                <a:lnTo>
                  <a:pt x="53380" y="16537"/>
                </a:lnTo>
                <a:lnTo>
                  <a:pt x="56195" y="15787"/>
                </a:lnTo>
                <a:lnTo>
                  <a:pt x="58865" y="15287"/>
                </a:lnTo>
                <a:lnTo>
                  <a:pt x="62233" y="14954"/>
                </a:lnTo>
                <a:lnTo>
                  <a:pt x="66066" y="14732"/>
                </a:lnTo>
                <a:lnTo>
                  <a:pt x="70209" y="14584"/>
                </a:lnTo>
                <a:lnTo>
                  <a:pt x="74558" y="13691"/>
                </a:lnTo>
                <a:lnTo>
                  <a:pt x="79045" y="12302"/>
                </a:lnTo>
                <a:lnTo>
                  <a:pt x="83624" y="10583"/>
                </a:lnTo>
                <a:lnTo>
                  <a:pt x="87470" y="9436"/>
                </a:lnTo>
                <a:lnTo>
                  <a:pt x="90828" y="8672"/>
                </a:lnTo>
                <a:lnTo>
                  <a:pt x="93860" y="8162"/>
                </a:lnTo>
                <a:lnTo>
                  <a:pt x="97469" y="7029"/>
                </a:lnTo>
                <a:lnTo>
                  <a:pt x="101463" y="5480"/>
                </a:lnTo>
                <a:lnTo>
                  <a:pt x="105713" y="3653"/>
                </a:lnTo>
                <a:lnTo>
                  <a:pt x="110133" y="2435"/>
                </a:lnTo>
                <a:lnTo>
                  <a:pt x="114668" y="1623"/>
                </a:lnTo>
                <a:lnTo>
                  <a:pt x="1285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60"/>
          <p:cNvSpPr/>
          <p:nvPr/>
        </p:nvSpPr>
        <p:spPr>
          <a:xfrm>
            <a:off x="535781" y="1650536"/>
            <a:ext cx="214313" cy="163949"/>
          </a:xfrm>
          <a:custGeom>
            <a:avLst/>
            <a:gdLst/>
            <a:ahLst/>
            <a:cxnLst/>
            <a:rect l="0" t="0" r="0" b="0"/>
            <a:pathLst>
              <a:path w="214313" h="163949">
                <a:moveTo>
                  <a:pt x="0" y="42532"/>
                </a:moveTo>
                <a:lnTo>
                  <a:pt x="6151" y="36381"/>
                </a:lnTo>
                <a:lnTo>
                  <a:pt x="6702" y="33713"/>
                </a:lnTo>
                <a:lnTo>
                  <a:pt x="6849" y="31890"/>
                </a:lnTo>
                <a:lnTo>
                  <a:pt x="7741" y="30675"/>
                </a:lnTo>
                <a:lnTo>
                  <a:pt x="9129" y="29865"/>
                </a:lnTo>
                <a:lnTo>
                  <a:pt x="10849" y="29325"/>
                </a:lnTo>
                <a:lnTo>
                  <a:pt x="14876" y="26608"/>
                </a:lnTo>
                <a:lnTo>
                  <a:pt x="19311" y="22755"/>
                </a:lnTo>
                <a:lnTo>
                  <a:pt x="23928" y="18397"/>
                </a:lnTo>
                <a:lnTo>
                  <a:pt x="27065" y="16123"/>
                </a:lnTo>
                <a:lnTo>
                  <a:pt x="30743" y="13814"/>
                </a:lnTo>
                <a:lnTo>
                  <a:pt x="34783" y="11480"/>
                </a:lnTo>
                <a:lnTo>
                  <a:pt x="39063" y="9925"/>
                </a:lnTo>
                <a:lnTo>
                  <a:pt x="43505" y="8888"/>
                </a:lnTo>
                <a:lnTo>
                  <a:pt x="48053" y="8196"/>
                </a:lnTo>
                <a:lnTo>
                  <a:pt x="52673" y="6942"/>
                </a:lnTo>
                <a:lnTo>
                  <a:pt x="57340" y="5311"/>
                </a:lnTo>
                <a:lnTo>
                  <a:pt x="62039" y="3431"/>
                </a:lnTo>
                <a:lnTo>
                  <a:pt x="66759" y="2177"/>
                </a:lnTo>
                <a:lnTo>
                  <a:pt x="71494" y="1341"/>
                </a:lnTo>
                <a:lnTo>
                  <a:pt x="76237" y="784"/>
                </a:lnTo>
                <a:lnTo>
                  <a:pt x="80987" y="413"/>
                </a:lnTo>
                <a:lnTo>
                  <a:pt x="85741" y="165"/>
                </a:lnTo>
                <a:lnTo>
                  <a:pt x="90498" y="0"/>
                </a:lnTo>
                <a:lnTo>
                  <a:pt x="94463" y="684"/>
                </a:lnTo>
                <a:lnTo>
                  <a:pt x="100986" y="3560"/>
                </a:lnTo>
                <a:lnTo>
                  <a:pt x="104630" y="4644"/>
                </a:lnTo>
                <a:lnTo>
                  <a:pt x="108647" y="5367"/>
                </a:lnTo>
                <a:lnTo>
                  <a:pt x="112912" y="5849"/>
                </a:lnTo>
                <a:lnTo>
                  <a:pt x="116550" y="6965"/>
                </a:lnTo>
                <a:lnTo>
                  <a:pt x="122708" y="10320"/>
                </a:lnTo>
                <a:lnTo>
                  <a:pt x="128091" y="14458"/>
                </a:lnTo>
                <a:lnTo>
                  <a:pt x="130638" y="16672"/>
                </a:lnTo>
                <a:lnTo>
                  <a:pt x="131542" y="19736"/>
                </a:lnTo>
                <a:lnTo>
                  <a:pt x="131351" y="23366"/>
                </a:lnTo>
                <a:lnTo>
                  <a:pt x="130430" y="27373"/>
                </a:lnTo>
                <a:lnTo>
                  <a:pt x="129815" y="31633"/>
                </a:lnTo>
                <a:lnTo>
                  <a:pt x="129406" y="36060"/>
                </a:lnTo>
                <a:lnTo>
                  <a:pt x="129133" y="40598"/>
                </a:lnTo>
                <a:lnTo>
                  <a:pt x="128157" y="45212"/>
                </a:lnTo>
                <a:lnTo>
                  <a:pt x="126713" y="49875"/>
                </a:lnTo>
                <a:lnTo>
                  <a:pt x="124957" y="54571"/>
                </a:lnTo>
                <a:lnTo>
                  <a:pt x="122198" y="59289"/>
                </a:lnTo>
                <a:lnTo>
                  <a:pt x="118772" y="64022"/>
                </a:lnTo>
                <a:lnTo>
                  <a:pt x="114900" y="68765"/>
                </a:lnTo>
                <a:lnTo>
                  <a:pt x="112318" y="73515"/>
                </a:lnTo>
                <a:lnTo>
                  <a:pt x="110598" y="78268"/>
                </a:lnTo>
                <a:lnTo>
                  <a:pt x="109450" y="83025"/>
                </a:lnTo>
                <a:lnTo>
                  <a:pt x="107892" y="87784"/>
                </a:lnTo>
                <a:lnTo>
                  <a:pt x="106059" y="92544"/>
                </a:lnTo>
                <a:lnTo>
                  <a:pt x="104043" y="97304"/>
                </a:lnTo>
                <a:lnTo>
                  <a:pt x="101906" y="101272"/>
                </a:lnTo>
                <a:lnTo>
                  <a:pt x="99687" y="104711"/>
                </a:lnTo>
                <a:lnTo>
                  <a:pt x="97414" y="107797"/>
                </a:lnTo>
                <a:lnTo>
                  <a:pt x="95899" y="111442"/>
                </a:lnTo>
                <a:lnTo>
                  <a:pt x="94889" y="115460"/>
                </a:lnTo>
                <a:lnTo>
                  <a:pt x="94215" y="119726"/>
                </a:lnTo>
                <a:lnTo>
                  <a:pt x="93766" y="123363"/>
                </a:lnTo>
                <a:lnTo>
                  <a:pt x="93467" y="126582"/>
                </a:lnTo>
                <a:lnTo>
                  <a:pt x="93268" y="129522"/>
                </a:lnTo>
                <a:lnTo>
                  <a:pt x="92341" y="132275"/>
                </a:lnTo>
                <a:lnTo>
                  <a:pt x="90929" y="134905"/>
                </a:lnTo>
                <a:lnTo>
                  <a:pt x="89194" y="137451"/>
                </a:lnTo>
                <a:lnTo>
                  <a:pt x="88832" y="139943"/>
                </a:lnTo>
                <a:lnTo>
                  <a:pt x="89383" y="142398"/>
                </a:lnTo>
                <a:lnTo>
                  <a:pt x="92180" y="148248"/>
                </a:lnTo>
                <a:lnTo>
                  <a:pt x="92665" y="153054"/>
                </a:lnTo>
                <a:lnTo>
                  <a:pt x="93526" y="154314"/>
                </a:lnTo>
                <a:lnTo>
                  <a:pt x="94895" y="155153"/>
                </a:lnTo>
                <a:lnTo>
                  <a:pt x="96600" y="155713"/>
                </a:lnTo>
                <a:lnTo>
                  <a:pt x="100613" y="158451"/>
                </a:lnTo>
                <a:lnTo>
                  <a:pt x="102794" y="160293"/>
                </a:lnTo>
                <a:lnTo>
                  <a:pt x="105835" y="161521"/>
                </a:lnTo>
                <a:lnTo>
                  <a:pt x="109451" y="162339"/>
                </a:lnTo>
                <a:lnTo>
                  <a:pt x="113448" y="162885"/>
                </a:lnTo>
                <a:lnTo>
                  <a:pt x="117701" y="163249"/>
                </a:lnTo>
                <a:lnTo>
                  <a:pt x="122123" y="163491"/>
                </a:lnTo>
                <a:lnTo>
                  <a:pt x="133816" y="163832"/>
                </a:lnTo>
                <a:lnTo>
                  <a:pt x="148670" y="163948"/>
                </a:lnTo>
                <a:lnTo>
                  <a:pt x="153088" y="163163"/>
                </a:lnTo>
                <a:lnTo>
                  <a:pt x="157621" y="161847"/>
                </a:lnTo>
                <a:lnTo>
                  <a:pt x="162231" y="160175"/>
                </a:lnTo>
                <a:lnTo>
                  <a:pt x="166891" y="159061"/>
                </a:lnTo>
                <a:lnTo>
                  <a:pt x="171586" y="158318"/>
                </a:lnTo>
                <a:lnTo>
                  <a:pt x="176303" y="157823"/>
                </a:lnTo>
                <a:lnTo>
                  <a:pt x="181035" y="156699"/>
                </a:lnTo>
                <a:lnTo>
                  <a:pt x="185778" y="155156"/>
                </a:lnTo>
                <a:lnTo>
                  <a:pt x="190527" y="153333"/>
                </a:lnTo>
                <a:lnTo>
                  <a:pt x="195280" y="151325"/>
                </a:lnTo>
                <a:lnTo>
                  <a:pt x="200037" y="149192"/>
                </a:lnTo>
                <a:lnTo>
                  <a:pt x="214312" y="142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61"/>
          <p:cNvSpPr/>
          <p:nvPr/>
        </p:nvSpPr>
        <p:spPr>
          <a:xfrm>
            <a:off x="764675" y="1700220"/>
            <a:ext cx="185444" cy="150012"/>
          </a:xfrm>
          <a:custGeom>
            <a:avLst/>
            <a:gdLst/>
            <a:ahLst/>
            <a:cxnLst/>
            <a:rect l="0" t="0" r="0" b="0"/>
            <a:pathLst>
              <a:path w="185444" h="150012">
                <a:moveTo>
                  <a:pt x="6850" y="7136"/>
                </a:moveTo>
                <a:lnTo>
                  <a:pt x="6850" y="985"/>
                </a:lnTo>
                <a:lnTo>
                  <a:pt x="6056" y="654"/>
                </a:lnTo>
                <a:lnTo>
                  <a:pt x="368" y="50"/>
                </a:lnTo>
                <a:lnTo>
                  <a:pt x="0" y="18"/>
                </a:lnTo>
                <a:lnTo>
                  <a:pt x="3585" y="0"/>
                </a:lnTo>
                <a:lnTo>
                  <a:pt x="3880" y="791"/>
                </a:lnTo>
                <a:lnTo>
                  <a:pt x="3282" y="2112"/>
                </a:lnTo>
                <a:lnTo>
                  <a:pt x="2090" y="3787"/>
                </a:lnTo>
                <a:lnTo>
                  <a:pt x="2089" y="4903"/>
                </a:lnTo>
                <a:lnTo>
                  <a:pt x="2882" y="5647"/>
                </a:lnTo>
                <a:lnTo>
                  <a:pt x="4205" y="6143"/>
                </a:lnTo>
                <a:lnTo>
                  <a:pt x="9858" y="10634"/>
                </a:lnTo>
                <a:lnTo>
                  <a:pt x="14272" y="14776"/>
                </a:lnTo>
                <a:lnTo>
                  <a:pt x="23573" y="23903"/>
                </a:lnTo>
                <a:lnTo>
                  <a:pt x="26730" y="26251"/>
                </a:lnTo>
                <a:lnTo>
                  <a:pt x="30422" y="28611"/>
                </a:lnTo>
                <a:lnTo>
                  <a:pt x="34471" y="30977"/>
                </a:lnTo>
                <a:lnTo>
                  <a:pt x="37964" y="33349"/>
                </a:lnTo>
                <a:lnTo>
                  <a:pt x="41086" y="35724"/>
                </a:lnTo>
                <a:lnTo>
                  <a:pt x="43961" y="38101"/>
                </a:lnTo>
                <a:lnTo>
                  <a:pt x="47466" y="41273"/>
                </a:lnTo>
                <a:lnTo>
                  <a:pt x="55593" y="49031"/>
                </a:lnTo>
                <a:lnTo>
                  <a:pt x="59983" y="52528"/>
                </a:lnTo>
                <a:lnTo>
                  <a:pt x="64497" y="55654"/>
                </a:lnTo>
                <a:lnTo>
                  <a:pt x="69093" y="58531"/>
                </a:lnTo>
                <a:lnTo>
                  <a:pt x="73745" y="62037"/>
                </a:lnTo>
                <a:lnTo>
                  <a:pt x="78434" y="65961"/>
                </a:lnTo>
                <a:lnTo>
                  <a:pt x="83148" y="70165"/>
                </a:lnTo>
                <a:lnTo>
                  <a:pt x="92618" y="79070"/>
                </a:lnTo>
                <a:lnTo>
                  <a:pt x="107841" y="93929"/>
                </a:lnTo>
                <a:lnTo>
                  <a:pt x="111483" y="96748"/>
                </a:lnTo>
                <a:lnTo>
                  <a:pt x="115499" y="99421"/>
                </a:lnTo>
                <a:lnTo>
                  <a:pt x="119764" y="101997"/>
                </a:lnTo>
                <a:lnTo>
                  <a:pt x="123401" y="105301"/>
                </a:lnTo>
                <a:lnTo>
                  <a:pt x="126619" y="109092"/>
                </a:lnTo>
                <a:lnTo>
                  <a:pt x="129558" y="113207"/>
                </a:lnTo>
                <a:lnTo>
                  <a:pt x="132312" y="115950"/>
                </a:lnTo>
                <a:lnTo>
                  <a:pt x="134941" y="117778"/>
                </a:lnTo>
                <a:lnTo>
                  <a:pt x="137488" y="118998"/>
                </a:lnTo>
                <a:lnTo>
                  <a:pt x="141566" y="120604"/>
                </a:lnTo>
                <a:lnTo>
                  <a:pt x="152449" y="124506"/>
                </a:lnTo>
                <a:lnTo>
                  <a:pt x="156303" y="126657"/>
                </a:lnTo>
                <a:lnTo>
                  <a:pt x="158873" y="128886"/>
                </a:lnTo>
                <a:lnTo>
                  <a:pt x="162522" y="133478"/>
                </a:lnTo>
                <a:lnTo>
                  <a:pt x="166789" y="138165"/>
                </a:lnTo>
                <a:lnTo>
                  <a:pt x="169038" y="139732"/>
                </a:lnTo>
                <a:lnTo>
                  <a:pt x="173654" y="141474"/>
                </a:lnTo>
                <a:lnTo>
                  <a:pt x="175203" y="142732"/>
                </a:lnTo>
                <a:lnTo>
                  <a:pt x="176235" y="144365"/>
                </a:lnTo>
                <a:lnTo>
                  <a:pt x="176923" y="146247"/>
                </a:lnTo>
                <a:lnTo>
                  <a:pt x="178176" y="147501"/>
                </a:lnTo>
                <a:lnTo>
                  <a:pt x="179804" y="148338"/>
                </a:lnTo>
                <a:lnTo>
                  <a:pt x="185443" y="150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62"/>
          <p:cNvSpPr/>
          <p:nvPr/>
        </p:nvSpPr>
        <p:spPr>
          <a:xfrm>
            <a:off x="821531" y="1721643"/>
            <a:ext cx="114301" cy="128589"/>
          </a:xfrm>
          <a:custGeom>
            <a:avLst/>
            <a:gdLst/>
            <a:ahLst/>
            <a:cxnLst/>
            <a:rect l="0" t="0" r="0" b="0"/>
            <a:pathLst>
              <a:path w="114301" h="128589">
                <a:moveTo>
                  <a:pt x="114300" y="0"/>
                </a:moveTo>
                <a:lnTo>
                  <a:pt x="108149" y="0"/>
                </a:lnTo>
                <a:lnTo>
                  <a:pt x="107818" y="794"/>
                </a:lnTo>
                <a:lnTo>
                  <a:pt x="107450" y="3793"/>
                </a:lnTo>
                <a:lnTo>
                  <a:pt x="106558" y="5704"/>
                </a:lnTo>
                <a:lnTo>
                  <a:pt x="105170" y="7771"/>
                </a:lnTo>
                <a:lnTo>
                  <a:pt x="103451" y="9943"/>
                </a:lnTo>
                <a:lnTo>
                  <a:pt x="100717" y="12185"/>
                </a:lnTo>
                <a:lnTo>
                  <a:pt x="97307" y="14474"/>
                </a:lnTo>
                <a:lnTo>
                  <a:pt x="93446" y="16793"/>
                </a:lnTo>
                <a:lnTo>
                  <a:pt x="90079" y="19133"/>
                </a:lnTo>
                <a:lnTo>
                  <a:pt x="87040" y="21487"/>
                </a:lnTo>
                <a:lnTo>
                  <a:pt x="84220" y="23849"/>
                </a:lnTo>
                <a:lnTo>
                  <a:pt x="81547" y="27012"/>
                </a:lnTo>
                <a:lnTo>
                  <a:pt x="78971" y="30708"/>
                </a:lnTo>
                <a:lnTo>
                  <a:pt x="76460" y="34760"/>
                </a:lnTo>
                <a:lnTo>
                  <a:pt x="73198" y="38255"/>
                </a:lnTo>
                <a:lnTo>
                  <a:pt x="69436" y="41378"/>
                </a:lnTo>
                <a:lnTo>
                  <a:pt x="65341" y="44254"/>
                </a:lnTo>
                <a:lnTo>
                  <a:pt x="61023" y="47759"/>
                </a:lnTo>
                <a:lnTo>
                  <a:pt x="56557" y="51683"/>
                </a:lnTo>
                <a:lnTo>
                  <a:pt x="48155" y="59483"/>
                </a:lnTo>
                <a:lnTo>
                  <a:pt x="41775" y="65595"/>
                </a:lnTo>
                <a:lnTo>
                  <a:pt x="38962" y="69130"/>
                </a:lnTo>
                <a:lnTo>
                  <a:pt x="36294" y="73074"/>
                </a:lnTo>
                <a:lnTo>
                  <a:pt x="33721" y="77291"/>
                </a:lnTo>
                <a:lnTo>
                  <a:pt x="30418" y="80896"/>
                </a:lnTo>
                <a:lnTo>
                  <a:pt x="26628" y="84094"/>
                </a:lnTo>
                <a:lnTo>
                  <a:pt x="22515" y="87019"/>
                </a:lnTo>
                <a:lnTo>
                  <a:pt x="18979" y="89763"/>
                </a:lnTo>
                <a:lnTo>
                  <a:pt x="15827" y="92386"/>
                </a:lnTo>
                <a:lnTo>
                  <a:pt x="12933" y="94928"/>
                </a:lnTo>
                <a:lnTo>
                  <a:pt x="7600" y="99870"/>
                </a:lnTo>
                <a:lnTo>
                  <a:pt x="5066" y="102299"/>
                </a:lnTo>
                <a:lnTo>
                  <a:pt x="3378" y="104711"/>
                </a:lnTo>
                <a:lnTo>
                  <a:pt x="2252" y="107114"/>
                </a:lnTo>
                <a:lnTo>
                  <a:pt x="1501" y="109509"/>
                </a:lnTo>
                <a:lnTo>
                  <a:pt x="1001" y="111900"/>
                </a:lnTo>
                <a:lnTo>
                  <a:pt x="667" y="114288"/>
                </a:lnTo>
                <a:lnTo>
                  <a:pt x="445" y="116673"/>
                </a:lnTo>
                <a:lnTo>
                  <a:pt x="296" y="119057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63"/>
          <p:cNvSpPr/>
          <p:nvPr/>
        </p:nvSpPr>
        <p:spPr>
          <a:xfrm>
            <a:off x="1335881" y="1778793"/>
            <a:ext cx="142876" cy="28569"/>
          </a:xfrm>
          <a:custGeom>
            <a:avLst/>
            <a:gdLst/>
            <a:ahLst/>
            <a:cxnLst/>
            <a:rect l="0" t="0" r="0" b="0"/>
            <a:pathLst>
              <a:path w="142876" h="28569">
                <a:moveTo>
                  <a:pt x="7144" y="21432"/>
                </a:moveTo>
                <a:lnTo>
                  <a:pt x="2" y="21432"/>
                </a:lnTo>
                <a:lnTo>
                  <a:pt x="0" y="25224"/>
                </a:lnTo>
                <a:lnTo>
                  <a:pt x="794" y="26341"/>
                </a:lnTo>
                <a:lnTo>
                  <a:pt x="2117" y="27086"/>
                </a:lnTo>
                <a:lnTo>
                  <a:pt x="6151" y="28281"/>
                </a:lnTo>
                <a:lnTo>
                  <a:pt x="8819" y="28444"/>
                </a:lnTo>
                <a:lnTo>
                  <a:pt x="12651" y="28517"/>
                </a:lnTo>
                <a:lnTo>
                  <a:pt x="27703" y="28568"/>
                </a:lnTo>
                <a:lnTo>
                  <a:pt x="31962" y="27776"/>
                </a:lnTo>
                <a:lnTo>
                  <a:pt x="36389" y="26455"/>
                </a:lnTo>
                <a:lnTo>
                  <a:pt x="40928" y="24781"/>
                </a:lnTo>
                <a:lnTo>
                  <a:pt x="44748" y="23664"/>
                </a:lnTo>
                <a:lnTo>
                  <a:pt x="48088" y="22920"/>
                </a:lnTo>
                <a:lnTo>
                  <a:pt x="51109" y="22424"/>
                </a:lnTo>
                <a:lnTo>
                  <a:pt x="54710" y="22093"/>
                </a:lnTo>
                <a:lnTo>
                  <a:pt x="58698" y="21873"/>
                </a:lnTo>
                <a:lnTo>
                  <a:pt x="62945" y="21726"/>
                </a:lnTo>
                <a:lnTo>
                  <a:pt x="67363" y="20834"/>
                </a:lnTo>
                <a:lnTo>
                  <a:pt x="71896" y="19446"/>
                </a:lnTo>
                <a:lnTo>
                  <a:pt x="76506" y="17726"/>
                </a:lnTo>
                <a:lnTo>
                  <a:pt x="81166" y="16580"/>
                </a:lnTo>
                <a:lnTo>
                  <a:pt x="85861" y="15816"/>
                </a:lnTo>
                <a:lnTo>
                  <a:pt x="90578" y="15306"/>
                </a:lnTo>
                <a:lnTo>
                  <a:pt x="95310" y="14173"/>
                </a:lnTo>
                <a:lnTo>
                  <a:pt x="100053" y="12624"/>
                </a:lnTo>
                <a:lnTo>
                  <a:pt x="104802" y="10797"/>
                </a:lnTo>
                <a:lnTo>
                  <a:pt x="109555" y="9580"/>
                </a:lnTo>
                <a:lnTo>
                  <a:pt x="114312" y="8768"/>
                </a:lnTo>
                <a:lnTo>
                  <a:pt x="119070" y="8226"/>
                </a:lnTo>
                <a:lnTo>
                  <a:pt x="123036" y="7072"/>
                </a:lnTo>
                <a:lnTo>
                  <a:pt x="126474" y="5508"/>
                </a:lnTo>
                <a:lnTo>
                  <a:pt x="129560" y="3673"/>
                </a:lnTo>
                <a:lnTo>
                  <a:pt x="132411" y="2448"/>
                </a:lnTo>
                <a:lnTo>
                  <a:pt x="135105" y="1632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64"/>
          <p:cNvSpPr/>
          <p:nvPr/>
        </p:nvSpPr>
        <p:spPr>
          <a:xfrm>
            <a:off x="1493043" y="1700239"/>
            <a:ext cx="171451" cy="134684"/>
          </a:xfrm>
          <a:custGeom>
            <a:avLst/>
            <a:gdLst/>
            <a:ahLst/>
            <a:cxnLst/>
            <a:rect l="0" t="0" r="0" b="0"/>
            <a:pathLst>
              <a:path w="171451" h="134684">
                <a:moveTo>
                  <a:pt x="0" y="21404"/>
                </a:moveTo>
                <a:lnTo>
                  <a:pt x="3793" y="21404"/>
                </a:lnTo>
                <a:lnTo>
                  <a:pt x="4910" y="20611"/>
                </a:lnTo>
                <a:lnTo>
                  <a:pt x="5655" y="19288"/>
                </a:lnTo>
                <a:lnTo>
                  <a:pt x="6850" y="15253"/>
                </a:lnTo>
                <a:lnTo>
                  <a:pt x="9130" y="12585"/>
                </a:lnTo>
                <a:lnTo>
                  <a:pt x="10849" y="10762"/>
                </a:lnTo>
                <a:lnTo>
                  <a:pt x="12789" y="9547"/>
                </a:lnTo>
                <a:lnTo>
                  <a:pt x="17061" y="8197"/>
                </a:lnTo>
                <a:lnTo>
                  <a:pt x="21606" y="7597"/>
                </a:lnTo>
                <a:lnTo>
                  <a:pt x="23929" y="7437"/>
                </a:lnTo>
                <a:lnTo>
                  <a:pt x="26272" y="6536"/>
                </a:lnTo>
                <a:lnTo>
                  <a:pt x="30991" y="3419"/>
                </a:lnTo>
                <a:lnTo>
                  <a:pt x="35734" y="1505"/>
                </a:lnTo>
                <a:lnTo>
                  <a:pt x="38110" y="994"/>
                </a:lnTo>
                <a:lnTo>
                  <a:pt x="41282" y="654"/>
                </a:lnTo>
                <a:lnTo>
                  <a:pt x="44984" y="427"/>
                </a:lnTo>
                <a:lnTo>
                  <a:pt x="52537" y="175"/>
                </a:lnTo>
                <a:lnTo>
                  <a:pt x="63853" y="13"/>
                </a:lnTo>
                <a:lnTo>
                  <a:pt x="66381" y="0"/>
                </a:lnTo>
                <a:lnTo>
                  <a:pt x="68861" y="784"/>
                </a:lnTo>
                <a:lnTo>
                  <a:pt x="73732" y="3773"/>
                </a:lnTo>
                <a:lnTo>
                  <a:pt x="76936" y="4888"/>
                </a:lnTo>
                <a:lnTo>
                  <a:pt x="80659" y="5631"/>
                </a:lnTo>
                <a:lnTo>
                  <a:pt x="84729" y="6126"/>
                </a:lnTo>
                <a:lnTo>
                  <a:pt x="87442" y="7250"/>
                </a:lnTo>
                <a:lnTo>
                  <a:pt x="89251" y="8793"/>
                </a:lnTo>
                <a:lnTo>
                  <a:pt x="92055" y="12624"/>
                </a:lnTo>
                <a:lnTo>
                  <a:pt x="93914" y="14757"/>
                </a:lnTo>
                <a:lnTo>
                  <a:pt x="95947" y="16973"/>
                </a:lnTo>
                <a:lnTo>
                  <a:pt x="100322" y="21551"/>
                </a:lnTo>
                <a:lnTo>
                  <a:pt x="102600" y="23884"/>
                </a:lnTo>
                <a:lnTo>
                  <a:pt x="103325" y="27026"/>
                </a:lnTo>
                <a:lnTo>
                  <a:pt x="103015" y="30708"/>
                </a:lnTo>
                <a:lnTo>
                  <a:pt x="102014" y="34751"/>
                </a:lnTo>
                <a:lnTo>
                  <a:pt x="101347" y="38239"/>
                </a:lnTo>
                <a:lnTo>
                  <a:pt x="100902" y="41359"/>
                </a:lnTo>
                <a:lnTo>
                  <a:pt x="100606" y="44233"/>
                </a:lnTo>
                <a:lnTo>
                  <a:pt x="100408" y="46942"/>
                </a:lnTo>
                <a:lnTo>
                  <a:pt x="100276" y="49542"/>
                </a:lnTo>
                <a:lnTo>
                  <a:pt x="100189" y="52069"/>
                </a:lnTo>
                <a:lnTo>
                  <a:pt x="99336" y="55341"/>
                </a:lnTo>
                <a:lnTo>
                  <a:pt x="97974" y="59110"/>
                </a:lnTo>
                <a:lnTo>
                  <a:pt x="96272" y="63210"/>
                </a:lnTo>
                <a:lnTo>
                  <a:pt x="95138" y="66738"/>
                </a:lnTo>
                <a:lnTo>
                  <a:pt x="94382" y="69883"/>
                </a:lnTo>
                <a:lnTo>
                  <a:pt x="93877" y="72773"/>
                </a:lnTo>
                <a:lnTo>
                  <a:pt x="92748" y="76288"/>
                </a:lnTo>
                <a:lnTo>
                  <a:pt x="91201" y="80218"/>
                </a:lnTo>
                <a:lnTo>
                  <a:pt x="89376" y="84426"/>
                </a:lnTo>
                <a:lnTo>
                  <a:pt x="88159" y="88025"/>
                </a:lnTo>
                <a:lnTo>
                  <a:pt x="87348" y="91218"/>
                </a:lnTo>
                <a:lnTo>
                  <a:pt x="86807" y="94141"/>
                </a:lnTo>
                <a:lnTo>
                  <a:pt x="86446" y="96883"/>
                </a:lnTo>
                <a:lnTo>
                  <a:pt x="86206" y="99505"/>
                </a:lnTo>
                <a:lnTo>
                  <a:pt x="86046" y="102046"/>
                </a:lnTo>
                <a:lnTo>
                  <a:pt x="85868" y="106987"/>
                </a:lnTo>
                <a:lnTo>
                  <a:pt x="85820" y="109416"/>
                </a:lnTo>
                <a:lnTo>
                  <a:pt x="86582" y="111035"/>
                </a:lnTo>
                <a:lnTo>
                  <a:pt x="87884" y="112114"/>
                </a:lnTo>
                <a:lnTo>
                  <a:pt x="89546" y="112834"/>
                </a:lnTo>
                <a:lnTo>
                  <a:pt x="93509" y="115750"/>
                </a:lnTo>
                <a:lnTo>
                  <a:pt x="98728" y="120297"/>
                </a:lnTo>
                <a:lnTo>
                  <a:pt x="101558" y="123036"/>
                </a:lnTo>
                <a:lnTo>
                  <a:pt x="103424" y="124877"/>
                </a:lnTo>
                <a:lnTo>
                  <a:pt x="105462" y="126105"/>
                </a:lnTo>
                <a:lnTo>
                  <a:pt x="109843" y="127469"/>
                </a:lnTo>
                <a:lnTo>
                  <a:pt x="114436" y="128075"/>
                </a:lnTo>
                <a:lnTo>
                  <a:pt x="116772" y="128237"/>
                </a:lnTo>
                <a:lnTo>
                  <a:pt x="119123" y="129139"/>
                </a:lnTo>
                <a:lnTo>
                  <a:pt x="123852" y="132257"/>
                </a:lnTo>
                <a:lnTo>
                  <a:pt x="128600" y="134172"/>
                </a:lnTo>
                <a:lnTo>
                  <a:pt x="130977" y="134683"/>
                </a:lnTo>
                <a:lnTo>
                  <a:pt x="134149" y="134230"/>
                </a:lnTo>
                <a:lnTo>
                  <a:pt x="137852" y="133134"/>
                </a:lnTo>
                <a:lnTo>
                  <a:pt x="141907" y="131609"/>
                </a:lnTo>
                <a:lnTo>
                  <a:pt x="145405" y="130593"/>
                </a:lnTo>
                <a:lnTo>
                  <a:pt x="148531" y="129916"/>
                </a:lnTo>
                <a:lnTo>
                  <a:pt x="151408" y="129464"/>
                </a:lnTo>
                <a:lnTo>
                  <a:pt x="156722" y="128962"/>
                </a:lnTo>
                <a:lnTo>
                  <a:pt x="161729" y="128739"/>
                </a:lnTo>
                <a:lnTo>
                  <a:pt x="171450" y="12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65"/>
          <p:cNvSpPr/>
          <p:nvPr/>
        </p:nvSpPr>
        <p:spPr>
          <a:xfrm>
            <a:off x="1664493" y="1707356"/>
            <a:ext cx="171451" cy="128588"/>
          </a:xfrm>
          <a:custGeom>
            <a:avLst/>
            <a:gdLst/>
            <a:ahLst/>
            <a:cxnLst/>
            <a:rect l="0" t="0" r="0" b="0"/>
            <a:pathLst>
              <a:path w="171451" h="1285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5"/>
                </a:lnTo>
                <a:lnTo>
                  <a:pt x="5655" y="8819"/>
                </a:lnTo>
                <a:lnTo>
                  <a:pt x="6151" y="10642"/>
                </a:lnTo>
                <a:lnTo>
                  <a:pt x="7276" y="12651"/>
                </a:lnTo>
                <a:lnTo>
                  <a:pt x="8819" y="14784"/>
                </a:lnTo>
                <a:lnTo>
                  <a:pt x="10642" y="16999"/>
                </a:lnTo>
                <a:lnTo>
                  <a:pt x="13445" y="19270"/>
                </a:lnTo>
                <a:lnTo>
                  <a:pt x="16901" y="21578"/>
                </a:lnTo>
                <a:lnTo>
                  <a:pt x="20792" y="23910"/>
                </a:lnTo>
                <a:lnTo>
                  <a:pt x="23387" y="26259"/>
                </a:lnTo>
                <a:lnTo>
                  <a:pt x="25116" y="28618"/>
                </a:lnTo>
                <a:lnTo>
                  <a:pt x="26269" y="30985"/>
                </a:lnTo>
                <a:lnTo>
                  <a:pt x="28625" y="33357"/>
                </a:lnTo>
                <a:lnTo>
                  <a:pt x="31784" y="35731"/>
                </a:lnTo>
                <a:lnTo>
                  <a:pt x="35477" y="38108"/>
                </a:lnTo>
                <a:lnTo>
                  <a:pt x="38733" y="40487"/>
                </a:lnTo>
                <a:lnTo>
                  <a:pt x="41697" y="42866"/>
                </a:lnTo>
                <a:lnTo>
                  <a:pt x="44467" y="45246"/>
                </a:lnTo>
                <a:lnTo>
                  <a:pt x="47901" y="47626"/>
                </a:lnTo>
                <a:lnTo>
                  <a:pt x="51778" y="50007"/>
                </a:lnTo>
                <a:lnTo>
                  <a:pt x="55950" y="52388"/>
                </a:lnTo>
                <a:lnTo>
                  <a:pt x="60319" y="55563"/>
                </a:lnTo>
                <a:lnTo>
                  <a:pt x="64819" y="59267"/>
                </a:lnTo>
                <a:lnTo>
                  <a:pt x="69406" y="63324"/>
                </a:lnTo>
                <a:lnTo>
                  <a:pt x="74052" y="66822"/>
                </a:lnTo>
                <a:lnTo>
                  <a:pt x="78737" y="69948"/>
                </a:lnTo>
                <a:lnTo>
                  <a:pt x="83448" y="72826"/>
                </a:lnTo>
                <a:lnTo>
                  <a:pt x="88175" y="75538"/>
                </a:lnTo>
                <a:lnTo>
                  <a:pt x="97662" y="80668"/>
                </a:lnTo>
                <a:lnTo>
                  <a:pt x="101621" y="83147"/>
                </a:lnTo>
                <a:lnTo>
                  <a:pt x="105054" y="85594"/>
                </a:lnTo>
                <a:lnTo>
                  <a:pt x="108136" y="88019"/>
                </a:lnTo>
                <a:lnTo>
                  <a:pt x="110984" y="90429"/>
                </a:lnTo>
                <a:lnTo>
                  <a:pt x="113677" y="92830"/>
                </a:lnTo>
                <a:lnTo>
                  <a:pt x="116266" y="95224"/>
                </a:lnTo>
                <a:lnTo>
                  <a:pt x="119580" y="97614"/>
                </a:lnTo>
                <a:lnTo>
                  <a:pt x="123376" y="100001"/>
                </a:lnTo>
                <a:lnTo>
                  <a:pt x="127495" y="102386"/>
                </a:lnTo>
                <a:lnTo>
                  <a:pt x="131034" y="104770"/>
                </a:lnTo>
                <a:lnTo>
                  <a:pt x="134187" y="107153"/>
                </a:lnTo>
                <a:lnTo>
                  <a:pt x="137083" y="109535"/>
                </a:lnTo>
                <a:lnTo>
                  <a:pt x="142418" y="112182"/>
                </a:lnTo>
                <a:lnTo>
                  <a:pt x="144951" y="112888"/>
                </a:lnTo>
                <a:lnTo>
                  <a:pt x="149884" y="115789"/>
                </a:lnTo>
                <a:lnTo>
                  <a:pt x="155725" y="120327"/>
                </a:lnTo>
                <a:lnTo>
                  <a:pt x="158640" y="123064"/>
                </a:lnTo>
                <a:lnTo>
                  <a:pt x="160529" y="124905"/>
                </a:lnTo>
                <a:lnTo>
                  <a:pt x="162582" y="126132"/>
                </a:lnTo>
                <a:lnTo>
                  <a:pt x="166980" y="127496"/>
                </a:lnTo>
                <a:lnTo>
                  <a:pt x="17145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66"/>
          <p:cNvSpPr/>
          <p:nvPr/>
        </p:nvSpPr>
        <p:spPr>
          <a:xfrm>
            <a:off x="1693068" y="1735931"/>
            <a:ext cx="114301" cy="107157"/>
          </a:xfrm>
          <a:custGeom>
            <a:avLst/>
            <a:gdLst/>
            <a:ahLst/>
            <a:cxnLst/>
            <a:rect l="0" t="0" r="0" b="0"/>
            <a:pathLst>
              <a:path w="114301" h="107157">
                <a:moveTo>
                  <a:pt x="114300" y="0"/>
                </a:moveTo>
                <a:lnTo>
                  <a:pt x="103451" y="0"/>
                </a:lnTo>
                <a:lnTo>
                  <a:pt x="103099" y="794"/>
                </a:lnTo>
                <a:lnTo>
                  <a:pt x="103658" y="2116"/>
                </a:lnTo>
                <a:lnTo>
                  <a:pt x="104824" y="3792"/>
                </a:lnTo>
                <a:lnTo>
                  <a:pt x="104808" y="5703"/>
                </a:lnTo>
                <a:lnTo>
                  <a:pt x="104003" y="7771"/>
                </a:lnTo>
                <a:lnTo>
                  <a:pt x="102673" y="9943"/>
                </a:lnTo>
                <a:lnTo>
                  <a:pt x="100993" y="12185"/>
                </a:lnTo>
                <a:lnTo>
                  <a:pt x="99079" y="14473"/>
                </a:lnTo>
                <a:lnTo>
                  <a:pt x="97009" y="16792"/>
                </a:lnTo>
                <a:lnTo>
                  <a:pt x="95629" y="19132"/>
                </a:lnTo>
                <a:lnTo>
                  <a:pt x="94709" y="21486"/>
                </a:lnTo>
                <a:lnTo>
                  <a:pt x="94095" y="23849"/>
                </a:lnTo>
                <a:lnTo>
                  <a:pt x="92099" y="26218"/>
                </a:lnTo>
                <a:lnTo>
                  <a:pt x="89181" y="28591"/>
                </a:lnTo>
                <a:lnTo>
                  <a:pt x="85648" y="30967"/>
                </a:lnTo>
                <a:lnTo>
                  <a:pt x="82499" y="34138"/>
                </a:lnTo>
                <a:lnTo>
                  <a:pt x="79605" y="37840"/>
                </a:lnTo>
                <a:lnTo>
                  <a:pt x="76883" y="41895"/>
                </a:lnTo>
                <a:lnTo>
                  <a:pt x="74274" y="45393"/>
                </a:lnTo>
                <a:lnTo>
                  <a:pt x="71741" y="48518"/>
                </a:lnTo>
                <a:lnTo>
                  <a:pt x="69259" y="51395"/>
                </a:lnTo>
                <a:lnTo>
                  <a:pt x="66016" y="54107"/>
                </a:lnTo>
                <a:lnTo>
                  <a:pt x="62267" y="56709"/>
                </a:lnTo>
                <a:lnTo>
                  <a:pt x="58180" y="59237"/>
                </a:lnTo>
                <a:lnTo>
                  <a:pt x="54662" y="61716"/>
                </a:lnTo>
                <a:lnTo>
                  <a:pt x="51523" y="64163"/>
                </a:lnTo>
                <a:lnTo>
                  <a:pt x="48636" y="66588"/>
                </a:lnTo>
                <a:lnTo>
                  <a:pt x="45124" y="69792"/>
                </a:lnTo>
                <a:lnTo>
                  <a:pt x="36989" y="77585"/>
                </a:lnTo>
                <a:lnTo>
                  <a:pt x="33390" y="80298"/>
                </a:lnTo>
                <a:lnTo>
                  <a:pt x="30198" y="82107"/>
                </a:lnTo>
                <a:lnTo>
                  <a:pt x="27276" y="83313"/>
                </a:lnTo>
                <a:lnTo>
                  <a:pt x="25328" y="84911"/>
                </a:lnTo>
                <a:lnTo>
                  <a:pt x="24029" y="86770"/>
                </a:lnTo>
                <a:lnTo>
                  <a:pt x="23163" y="88802"/>
                </a:lnTo>
                <a:lnTo>
                  <a:pt x="21792" y="90952"/>
                </a:lnTo>
                <a:lnTo>
                  <a:pt x="20084" y="93178"/>
                </a:lnTo>
                <a:lnTo>
                  <a:pt x="15433" y="98662"/>
                </a:lnTo>
                <a:lnTo>
                  <a:pt x="12680" y="101529"/>
                </a:lnTo>
                <a:lnTo>
                  <a:pt x="8238" y="106045"/>
                </a:lnTo>
                <a:lnTo>
                  <a:pt x="7079" y="106415"/>
                </a:lnTo>
                <a:lnTo>
                  <a:pt x="5513" y="106662"/>
                </a:lnTo>
                <a:lnTo>
                  <a:pt x="0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67"/>
          <p:cNvSpPr/>
          <p:nvPr/>
        </p:nvSpPr>
        <p:spPr>
          <a:xfrm>
            <a:off x="1107282" y="2064543"/>
            <a:ext cx="178594" cy="114301"/>
          </a:xfrm>
          <a:custGeom>
            <a:avLst/>
            <a:gdLst/>
            <a:ahLst/>
            <a:cxnLst/>
            <a:rect l="0" t="0" r="0" b="0"/>
            <a:pathLst>
              <a:path w="178594" h="114301">
                <a:moveTo>
                  <a:pt x="35718" y="0"/>
                </a:moveTo>
                <a:lnTo>
                  <a:pt x="35718" y="17000"/>
                </a:lnTo>
                <a:lnTo>
                  <a:pt x="36511" y="19271"/>
                </a:lnTo>
                <a:lnTo>
                  <a:pt x="37834" y="21579"/>
                </a:lnTo>
                <a:lnTo>
                  <a:pt x="39510" y="23911"/>
                </a:lnTo>
                <a:lnTo>
                  <a:pt x="40627" y="26259"/>
                </a:lnTo>
                <a:lnTo>
                  <a:pt x="41372" y="28619"/>
                </a:lnTo>
                <a:lnTo>
                  <a:pt x="41868" y="30986"/>
                </a:lnTo>
                <a:lnTo>
                  <a:pt x="41406" y="33357"/>
                </a:lnTo>
                <a:lnTo>
                  <a:pt x="40303" y="35732"/>
                </a:lnTo>
                <a:lnTo>
                  <a:pt x="38775" y="38109"/>
                </a:lnTo>
                <a:lnTo>
                  <a:pt x="37756" y="40487"/>
                </a:lnTo>
                <a:lnTo>
                  <a:pt x="37076" y="42867"/>
                </a:lnTo>
                <a:lnTo>
                  <a:pt x="36623" y="45247"/>
                </a:lnTo>
                <a:lnTo>
                  <a:pt x="35528" y="47627"/>
                </a:lnTo>
                <a:lnTo>
                  <a:pt x="34003" y="50008"/>
                </a:lnTo>
                <a:lnTo>
                  <a:pt x="32194" y="52389"/>
                </a:lnTo>
                <a:lnTo>
                  <a:pt x="30193" y="54770"/>
                </a:lnTo>
                <a:lnTo>
                  <a:pt x="28066" y="57151"/>
                </a:lnTo>
                <a:lnTo>
                  <a:pt x="23586" y="61913"/>
                </a:lnTo>
                <a:lnTo>
                  <a:pt x="9504" y="76200"/>
                </a:lnTo>
                <a:lnTo>
                  <a:pt x="1407" y="84314"/>
                </a:lnTo>
                <a:lnTo>
                  <a:pt x="938" y="85578"/>
                </a:lnTo>
                <a:lnTo>
                  <a:pt x="416" y="89099"/>
                </a:lnTo>
                <a:lnTo>
                  <a:pt x="0" y="92860"/>
                </a:lnTo>
                <a:lnTo>
                  <a:pt x="6150" y="99019"/>
                </a:lnTo>
                <a:lnTo>
                  <a:pt x="8818" y="99571"/>
                </a:lnTo>
                <a:lnTo>
                  <a:pt x="10641" y="99718"/>
                </a:lnTo>
                <a:lnTo>
                  <a:pt x="12650" y="99023"/>
                </a:lnTo>
                <a:lnTo>
                  <a:pt x="16998" y="96133"/>
                </a:lnTo>
                <a:lnTo>
                  <a:pt x="21577" y="94320"/>
                </a:lnTo>
                <a:lnTo>
                  <a:pt x="26258" y="93514"/>
                </a:lnTo>
                <a:lnTo>
                  <a:pt x="30984" y="93155"/>
                </a:lnTo>
                <a:lnTo>
                  <a:pt x="39964" y="92996"/>
                </a:lnTo>
                <a:lnTo>
                  <a:pt x="101090" y="92869"/>
                </a:lnTo>
                <a:lnTo>
                  <a:pt x="104699" y="93663"/>
                </a:lnTo>
                <a:lnTo>
                  <a:pt x="108693" y="94986"/>
                </a:lnTo>
                <a:lnTo>
                  <a:pt x="112943" y="96661"/>
                </a:lnTo>
                <a:lnTo>
                  <a:pt x="116570" y="97779"/>
                </a:lnTo>
                <a:lnTo>
                  <a:pt x="119781" y="98523"/>
                </a:lnTo>
                <a:lnTo>
                  <a:pt x="122716" y="99020"/>
                </a:lnTo>
                <a:lnTo>
                  <a:pt x="128094" y="99571"/>
                </a:lnTo>
                <a:lnTo>
                  <a:pt x="130639" y="99719"/>
                </a:lnTo>
                <a:lnTo>
                  <a:pt x="133924" y="100610"/>
                </a:lnTo>
                <a:lnTo>
                  <a:pt x="137701" y="101999"/>
                </a:lnTo>
                <a:lnTo>
                  <a:pt x="141806" y="103718"/>
                </a:lnTo>
                <a:lnTo>
                  <a:pt x="145337" y="104864"/>
                </a:lnTo>
                <a:lnTo>
                  <a:pt x="148485" y="105628"/>
                </a:lnTo>
                <a:lnTo>
                  <a:pt x="151377" y="106138"/>
                </a:lnTo>
                <a:lnTo>
                  <a:pt x="156707" y="106704"/>
                </a:lnTo>
                <a:lnTo>
                  <a:pt x="159240" y="106855"/>
                </a:lnTo>
                <a:lnTo>
                  <a:pt x="161722" y="107749"/>
                </a:lnTo>
                <a:lnTo>
                  <a:pt x="166597" y="110860"/>
                </a:lnTo>
                <a:lnTo>
                  <a:pt x="171409" y="112771"/>
                </a:lnTo>
                <a:lnTo>
                  <a:pt x="178593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68"/>
          <p:cNvSpPr/>
          <p:nvPr/>
        </p:nvSpPr>
        <p:spPr>
          <a:xfrm>
            <a:off x="1240964" y="2074715"/>
            <a:ext cx="52055" cy="261292"/>
          </a:xfrm>
          <a:custGeom>
            <a:avLst/>
            <a:gdLst/>
            <a:ahLst/>
            <a:cxnLst/>
            <a:rect l="0" t="0" r="0" b="0"/>
            <a:pathLst>
              <a:path w="52055" h="261292">
                <a:moveTo>
                  <a:pt x="9192" y="4116"/>
                </a:moveTo>
                <a:lnTo>
                  <a:pt x="1607" y="4116"/>
                </a:lnTo>
                <a:lnTo>
                  <a:pt x="166" y="3322"/>
                </a:lnTo>
                <a:lnTo>
                  <a:pt x="0" y="1999"/>
                </a:lnTo>
                <a:lnTo>
                  <a:pt x="683" y="324"/>
                </a:lnTo>
                <a:lnTo>
                  <a:pt x="1138" y="0"/>
                </a:lnTo>
                <a:lnTo>
                  <a:pt x="1441" y="578"/>
                </a:lnTo>
                <a:lnTo>
                  <a:pt x="2012" y="3909"/>
                </a:lnTo>
                <a:lnTo>
                  <a:pt x="2818" y="3978"/>
                </a:lnTo>
                <a:lnTo>
                  <a:pt x="4149" y="4024"/>
                </a:lnTo>
                <a:lnTo>
                  <a:pt x="5830" y="4055"/>
                </a:lnTo>
                <a:lnTo>
                  <a:pt x="6951" y="4869"/>
                </a:lnTo>
                <a:lnTo>
                  <a:pt x="7698" y="6205"/>
                </a:lnTo>
                <a:lnTo>
                  <a:pt x="8528" y="9807"/>
                </a:lnTo>
                <a:lnTo>
                  <a:pt x="8995" y="17091"/>
                </a:lnTo>
                <a:lnTo>
                  <a:pt x="9104" y="24699"/>
                </a:lnTo>
                <a:lnTo>
                  <a:pt x="9927" y="28951"/>
                </a:lnTo>
                <a:lnTo>
                  <a:pt x="11270" y="33372"/>
                </a:lnTo>
                <a:lnTo>
                  <a:pt x="12958" y="37908"/>
                </a:lnTo>
                <a:lnTo>
                  <a:pt x="14084" y="42519"/>
                </a:lnTo>
                <a:lnTo>
                  <a:pt x="14835" y="47180"/>
                </a:lnTo>
                <a:lnTo>
                  <a:pt x="15335" y="51875"/>
                </a:lnTo>
                <a:lnTo>
                  <a:pt x="15668" y="56593"/>
                </a:lnTo>
                <a:lnTo>
                  <a:pt x="15891" y="61326"/>
                </a:lnTo>
                <a:lnTo>
                  <a:pt x="16138" y="70817"/>
                </a:lnTo>
                <a:lnTo>
                  <a:pt x="16328" y="115043"/>
                </a:lnTo>
                <a:lnTo>
                  <a:pt x="17918" y="120136"/>
                </a:lnTo>
                <a:lnTo>
                  <a:pt x="20565" y="125119"/>
                </a:lnTo>
                <a:lnTo>
                  <a:pt x="23918" y="130028"/>
                </a:lnTo>
                <a:lnTo>
                  <a:pt x="26153" y="135682"/>
                </a:lnTo>
                <a:lnTo>
                  <a:pt x="27643" y="141833"/>
                </a:lnTo>
                <a:lnTo>
                  <a:pt x="28636" y="148315"/>
                </a:lnTo>
                <a:lnTo>
                  <a:pt x="29299" y="154223"/>
                </a:lnTo>
                <a:lnTo>
                  <a:pt x="29740" y="159750"/>
                </a:lnTo>
                <a:lnTo>
                  <a:pt x="30034" y="165022"/>
                </a:lnTo>
                <a:lnTo>
                  <a:pt x="30361" y="175113"/>
                </a:lnTo>
                <a:lnTo>
                  <a:pt x="30571" y="194526"/>
                </a:lnTo>
                <a:lnTo>
                  <a:pt x="30608" y="208877"/>
                </a:lnTo>
                <a:lnTo>
                  <a:pt x="31406" y="212854"/>
                </a:lnTo>
                <a:lnTo>
                  <a:pt x="32733" y="216300"/>
                </a:lnTo>
                <a:lnTo>
                  <a:pt x="34411" y="219391"/>
                </a:lnTo>
                <a:lnTo>
                  <a:pt x="35529" y="223038"/>
                </a:lnTo>
                <a:lnTo>
                  <a:pt x="36275" y="227058"/>
                </a:lnTo>
                <a:lnTo>
                  <a:pt x="37104" y="234964"/>
                </a:lnTo>
                <a:lnTo>
                  <a:pt x="37472" y="241123"/>
                </a:lnTo>
                <a:lnTo>
                  <a:pt x="38364" y="243877"/>
                </a:lnTo>
                <a:lnTo>
                  <a:pt x="39752" y="246507"/>
                </a:lnTo>
                <a:lnTo>
                  <a:pt x="44609" y="253700"/>
                </a:lnTo>
                <a:lnTo>
                  <a:pt x="45503" y="254643"/>
                </a:lnTo>
                <a:lnTo>
                  <a:pt x="52054" y="261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69"/>
          <p:cNvSpPr/>
          <p:nvPr/>
        </p:nvSpPr>
        <p:spPr>
          <a:xfrm>
            <a:off x="1421606" y="2172001"/>
            <a:ext cx="178595" cy="18098"/>
          </a:xfrm>
          <a:custGeom>
            <a:avLst/>
            <a:gdLst/>
            <a:ahLst/>
            <a:cxnLst/>
            <a:rect l="0" t="0" r="0" b="0"/>
            <a:pathLst>
              <a:path w="178595" h="18098">
                <a:moveTo>
                  <a:pt x="0" y="6842"/>
                </a:moveTo>
                <a:lnTo>
                  <a:pt x="3792" y="10635"/>
                </a:lnTo>
                <a:lnTo>
                  <a:pt x="5703" y="11752"/>
                </a:lnTo>
                <a:lnTo>
                  <a:pt x="7771" y="12497"/>
                </a:lnTo>
                <a:lnTo>
                  <a:pt x="13000" y="13692"/>
                </a:lnTo>
                <a:lnTo>
                  <a:pt x="17948" y="13855"/>
                </a:lnTo>
                <a:lnTo>
                  <a:pt x="26476" y="13960"/>
                </a:lnTo>
                <a:lnTo>
                  <a:pt x="28763" y="14763"/>
                </a:lnTo>
                <a:lnTo>
                  <a:pt x="31875" y="16091"/>
                </a:lnTo>
                <a:lnTo>
                  <a:pt x="35538" y="17771"/>
                </a:lnTo>
                <a:lnTo>
                  <a:pt x="38773" y="18097"/>
                </a:lnTo>
                <a:lnTo>
                  <a:pt x="41723" y="17520"/>
                </a:lnTo>
                <a:lnTo>
                  <a:pt x="44484" y="16342"/>
                </a:lnTo>
                <a:lnTo>
                  <a:pt x="47912" y="15557"/>
                </a:lnTo>
                <a:lnTo>
                  <a:pt x="51785" y="15033"/>
                </a:lnTo>
                <a:lnTo>
                  <a:pt x="55955" y="14684"/>
                </a:lnTo>
                <a:lnTo>
                  <a:pt x="60322" y="14451"/>
                </a:lnTo>
                <a:lnTo>
                  <a:pt x="69407" y="14193"/>
                </a:lnTo>
                <a:lnTo>
                  <a:pt x="97662" y="14004"/>
                </a:lnTo>
                <a:lnTo>
                  <a:pt x="102414" y="13204"/>
                </a:lnTo>
                <a:lnTo>
                  <a:pt x="107170" y="11877"/>
                </a:lnTo>
                <a:lnTo>
                  <a:pt x="111928" y="10199"/>
                </a:lnTo>
                <a:lnTo>
                  <a:pt x="115893" y="9080"/>
                </a:lnTo>
                <a:lnTo>
                  <a:pt x="119331" y="8334"/>
                </a:lnTo>
                <a:lnTo>
                  <a:pt x="122416" y="7837"/>
                </a:lnTo>
                <a:lnTo>
                  <a:pt x="126061" y="7505"/>
                </a:lnTo>
                <a:lnTo>
                  <a:pt x="130078" y="7284"/>
                </a:lnTo>
                <a:lnTo>
                  <a:pt x="134344" y="7137"/>
                </a:lnTo>
                <a:lnTo>
                  <a:pt x="137981" y="6245"/>
                </a:lnTo>
                <a:lnTo>
                  <a:pt x="141200" y="4857"/>
                </a:lnTo>
                <a:lnTo>
                  <a:pt x="144139" y="3137"/>
                </a:lnTo>
                <a:lnTo>
                  <a:pt x="146893" y="1991"/>
                </a:lnTo>
                <a:lnTo>
                  <a:pt x="149522" y="1227"/>
                </a:lnTo>
                <a:lnTo>
                  <a:pt x="152069" y="717"/>
                </a:lnTo>
                <a:lnTo>
                  <a:pt x="155354" y="378"/>
                </a:lnTo>
                <a:lnTo>
                  <a:pt x="159132" y="151"/>
                </a:lnTo>
                <a:lnTo>
                  <a:pt x="163238" y="0"/>
                </a:lnTo>
                <a:lnTo>
                  <a:pt x="166769" y="693"/>
                </a:lnTo>
                <a:lnTo>
                  <a:pt x="169917" y="1950"/>
                </a:lnTo>
                <a:lnTo>
                  <a:pt x="178594" y="68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70"/>
          <p:cNvSpPr/>
          <p:nvPr/>
        </p:nvSpPr>
        <p:spPr>
          <a:xfrm>
            <a:off x="1457325" y="2228850"/>
            <a:ext cx="171451" cy="35719"/>
          </a:xfrm>
          <a:custGeom>
            <a:avLst/>
            <a:gdLst/>
            <a:ahLst/>
            <a:cxnLst/>
            <a:rect l="0" t="0" r="0" b="0"/>
            <a:pathLst>
              <a:path w="171451" h="35719">
                <a:moveTo>
                  <a:pt x="0" y="35718"/>
                </a:moveTo>
                <a:lnTo>
                  <a:pt x="10641" y="35718"/>
                </a:lnTo>
                <a:lnTo>
                  <a:pt x="13444" y="34925"/>
                </a:lnTo>
                <a:lnTo>
                  <a:pt x="16900" y="33602"/>
                </a:lnTo>
                <a:lnTo>
                  <a:pt x="20792" y="31926"/>
                </a:lnTo>
                <a:lnTo>
                  <a:pt x="24973" y="30809"/>
                </a:lnTo>
                <a:lnTo>
                  <a:pt x="29349" y="30064"/>
                </a:lnTo>
                <a:lnTo>
                  <a:pt x="33853" y="29567"/>
                </a:lnTo>
                <a:lnTo>
                  <a:pt x="37650" y="29237"/>
                </a:lnTo>
                <a:lnTo>
                  <a:pt x="40975" y="29016"/>
                </a:lnTo>
                <a:lnTo>
                  <a:pt x="43985" y="28869"/>
                </a:lnTo>
                <a:lnTo>
                  <a:pt x="51563" y="28705"/>
                </a:lnTo>
                <a:lnTo>
                  <a:pt x="97658" y="28577"/>
                </a:lnTo>
                <a:lnTo>
                  <a:pt x="102411" y="27782"/>
                </a:lnTo>
                <a:lnTo>
                  <a:pt x="107168" y="26459"/>
                </a:lnTo>
                <a:lnTo>
                  <a:pt x="111926" y="24783"/>
                </a:lnTo>
                <a:lnTo>
                  <a:pt x="115892" y="23665"/>
                </a:lnTo>
                <a:lnTo>
                  <a:pt x="119330" y="22921"/>
                </a:lnTo>
                <a:lnTo>
                  <a:pt x="122416" y="22424"/>
                </a:lnTo>
                <a:lnTo>
                  <a:pt x="126060" y="21299"/>
                </a:lnTo>
                <a:lnTo>
                  <a:pt x="130078" y="19756"/>
                </a:lnTo>
                <a:lnTo>
                  <a:pt x="134343" y="17933"/>
                </a:lnTo>
                <a:lnTo>
                  <a:pt x="137981" y="16717"/>
                </a:lnTo>
                <a:lnTo>
                  <a:pt x="141200" y="15907"/>
                </a:lnTo>
                <a:lnTo>
                  <a:pt x="144139" y="15367"/>
                </a:lnTo>
                <a:lnTo>
                  <a:pt x="147686" y="14213"/>
                </a:lnTo>
                <a:lnTo>
                  <a:pt x="151639" y="12650"/>
                </a:lnTo>
                <a:lnTo>
                  <a:pt x="155861" y="10815"/>
                </a:lnTo>
                <a:lnTo>
                  <a:pt x="159470" y="9591"/>
                </a:lnTo>
                <a:lnTo>
                  <a:pt x="162669" y="8775"/>
                </a:lnTo>
                <a:lnTo>
                  <a:pt x="165596" y="8231"/>
                </a:lnTo>
                <a:lnTo>
                  <a:pt x="167547" y="7075"/>
                </a:lnTo>
                <a:lnTo>
                  <a:pt x="168848" y="551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71"/>
          <p:cNvSpPr/>
          <p:nvPr/>
        </p:nvSpPr>
        <p:spPr>
          <a:xfrm>
            <a:off x="1810396" y="2051372"/>
            <a:ext cx="261292" cy="277160"/>
          </a:xfrm>
          <a:custGeom>
            <a:avLst/>
            <a:gdLst/>
            <a:ahLst/>
            <a:cxnLst/>
            <a:rect l="0" t="0" r="0" b="0"/>
            <a:pathLst>
              <a:path w="261292" h="277160">
                <a:moveTo>
                  <a:pt x="4116" y="56034"/>
                </a:moveTo>
                <a:lnTo>
                  <a:pt x="324" y="56034"/>
                </a:lnTo>
                <a:lnTo>
                  <a:pt x="0" y="55240"/>
                </a:lnTo>
                <a:lnTo>
                  <a:pt x="578" y="53917"/>
                </a:lnTo>
                <a:lnTo>
                  <a:pt x="4444" y="48758"/>
                </a:lnTo>
                <a:lnTo>
                  <a:pt x="7701" y="45392"/>
                </a:lnTo>
                <a:lnTo>
                  <a:pt x="9681" y="44177"/>
                </a:lnTo>
                <a:lnTo>
                  <a:pt x="16260" y="41673"/>
                </a:lnTo>
                <a:lnTo>
                  <a:pt x="23237" y="36256"/>
                </a:lnTo>
                <a:lnTo>
                  <a:pt x="31124" y="29625"/>
                </a:lnTo>
                <a:lnTo>
                  <a:pt x="38874" y="24982"/>
                </a:lnTo>
                <a:lnTo>
                  <a:pt x="45493" y="20273"/>
                </a:lnTo>
                <a:lnTo>
                  <a:pt x="51875" y="15534"/>
                </a:lnTo>
                <a:lnTo>
                  <a:pt x="60003" y="10782"/>
                </a:lnTo>
                <a:lnTo>
                  <a:pt x="64393" y="9197"/>
                </a:lnTo>
                <a:lnTo>
                  <a:pt x="68907" y="8141"/>
                </a:lnTo>
                <a:lnTo>
                  <a:pt x="73504" y="7436"/>
                </a:lnTo>
                <a:lnTo>
                  <a:pt x="80728" y="4537"/>
                </a:lnTo>
                <a:lnTo>
                  <a:pt x="83765" y="2653"/>
                </a:lnTo>
                <a:lnTo>
                  <a:pt x="91374" y="559"/>
                </a:lnTo>
                <a:lnTo>
                  <a:pt x="95626" y="0"/>
                </a:lnTo>
                <a:lnTo>
                  <a:pt x="99254" y="422"/>
                </a:lnTo>
                <a:lnTo>
                  <a:pt x="102466" y="1497"/>
                </a:lnTo>
                <a:lnTo>
                  <a:pt x="105401" y="3007"/>
                </a:lnTo>
                <a:lnTo>
                  <a:pt x="112896" y="4685"/>
                </a:lnTo>
                <a:lnTo>
                  <a:pt x="117118" y="5133"/>
                </a:lnTo>
                <a:lnTo>
                  <a:pt x="120725" y="6225"/>
                </a:lnTo>
                <a:lnTo>
                  <a:pt x="126851" y="9555"/>
                </a:lnTo>
                <a:lnTo>
                  <a:pt x="134762" y="15892"/>
                </a:lnTo>
                <a:lnTo>
                  <a:pt x="142133" y="22797"/>
                </a:lnTo>
                <a:lnTo>
                  <a:pt x="149344" y="29870"/>
                </a:lnTo>
                <a:lnTo>
                  <a:pt x="154122" y="36732"/>
                </a:lnTo>
                <a:lnTo>
                  <a:pt x="156507" y="40785"/>
                </a:lnTo>
                <a:lnTo>
                  <a:pt x="158098" y="45074"/>
                </a:lnTo>
                <a:lnTo>
                  <a:pt x="159158" y="49521"/>
                </a:lnTo>
                <a:lnTo>
                  <a:pt x="159865" y="54073"/>
                </a:lnTo>
                <a:lnTo>
                  <a:pt x="160336" y="58695"/>
                </a:lnTo>
                <a:lnTo>
                  <a:pt x="160650" y="63365"/>
                </a:lnTo>
                <a:lnTo>
                  <a:pt x="160860" y="68065"/>
                </a:lnTo>
                <a:lnTo>
                  <a:pt x="161092" y="77520"/>
                </a:lnTo>
                <a:lnTo>
                  <a:pt x="161278" y="167953"/>
                </a:lnTo>
                <a:lnTo>
                  <a:pt x="160485" y="172715"/>
                </a:lnTo>
                <a:lnTo>
                  <a:pt x="159162" y="177478"/>
                </a:lnTo>
                <a:lnTo>
                  <a:pt x="157486" y="182240"/>
                </a:lnTo>
                <a:lnTo>
                  <a:pt x="155575" y="187003"/>
                </a:lnTo>
                <a:lnTo>
                  <a:pt x="153507" y="191765"/>
                </a:lnTo>
                <a:lnTo>
                  <a:pt x="149094" y="201290"/>
                </a:lnTo>
                <a:lnTo>
                  <a:pt x="137429" y="225103"/>
                </a:lnTo>
                <a:lnTo>
                  <a:pt x="132687" y="232511"/>
                </a:lnTo>
                <a:lnTo>
                  <a:pt x="125555" y="241144"/>
                </a:lnTo>
                <a:lnTo>
                  <a:pt x="118415" y="248729"/>
                </a:lnTo>
                <a:lnTo>
                  <a:pt x="101747" y="265573"/>
                </a:lnTo>
                <a:lnTo>
                  <a:pt x="99366" y="267164"/>
                </a:lnTo>
                <a:lnTo>
                  <a:pt x="92222" y="270197"/>
                </a:lnTo>
                <a:lnTo>
                  <a:pt x="85079" y="274976"/>
                </a:lnTo>
                <a:lnTo>
                  <a:pt x="80316" y="276373"/>
                </a:lnTo>
                <a:lnTo>
                  <a:pt x="73437" y="276994"/>
                </a:lnTo>
                <a:lnTo>
                  <a:pt x="69380" y="277159"/>
                </a:lnTo>
                <a:lnTo>
                  <a:pt x="65881" y="276476"/>
                </a:lnTo>
                <a:lnTo>
                  <a:pt x="57165" y="272515"/>
                </a:lnTo>
                <a:lnTo>
                  <a:pt x="52035" y="271310"/>
                </a:lnTo>
                <a:lnTo>
                  <a:pt x="47109" y="268658"/>
                </a:lnTo>
                <a:lnTo>
                  <a:pt x="39874" y="262702"/>
                </a:lnTo>
                <a:lnTo>
                  <a:pt x="34110" y="257371"/>
                </a:lnTo>
                <a:lnTo>
                  <a:pt x="29319" y="248863"/>
                </a:lnTo>
                <a:lnTo>
                  <a:pt x="27224" y="242807"/>
                </a:lnTo>
                <a:lnTo>
                  <a:pt x="26044" y="234934"/>
                </a:lnTo>
                <a:lnTo>
                  <a:pt x="25878" y="232451"/>
                </a:lnTo>
                <a:lnTo>
                  <a:pt x="27811" y="225458"/>
                </a:lnTo>
                <a:lnTo>
                  <a:pt x="31316" y="217852"/>
                </a:lnTo>
                <a:lnTo>
                  <a:pt x="37752" y="208314"/>
                </a:lnTo>
                <a:lnTo>
                  <a:pt x="42349" y="200178"/>
                </a:lnTo>
                <a:lnTo>
                  <a:pt x="49154" y="193388"/>
                </a:lnTo>
                <a:lnTo>
                  <a:pt x="56677" y="187724"/>
                </a:lnTo>
                <a:lnTo>
                  <a:pt x="62666" y="182561"/>
                </a:lnTo>
                <a:lnTo>
                  <a:pt x="66168" y="180866"/>
                </a:lnTo>
                <a:lnTo>
                  <a:pt x="78682" y="177688"/>
                </a:lnTo>
                <a:lnTo>
                  <a:pt x="83195" y="176030"/>
                </a:lnTo>
                <a:lnTo>
                  <a:pt x="87792" y="174132"/>
                </a:lnTo>
                <a:lnTo>
                  <a:pt x="93237" y="172866"/>
                </a:lnTo>
                <a:lnTo>
                  <a:pt x="99249" y="172022"/>
                </a:lnTo>
                <a:lnTo>
                  <a:pt x="105638" y="171459"/>
                </a:lnTo>
                <a:lnTo>
                  <a:pt x="111485" y="171084"/>
                </a:lnTo>
                <a:lnTo>
                  <a:pt x="122215" y="170667"/>
                </a:lnTo>
                <a:lnTo>
                  <a:pt x="127298" y="171350"/>
                </a:lnTo>
                <a:lnTo>
                  <a:pt x="132275" y="172599"/>
                </a:lnTo>
                <a:lnTo>
                  <a:pt x="137180" y="174225"/>
                </a:lnTo>
                <a:lnTo>
                  <a:pt x="144748" y="178149"/>
                </a:lnTo>
                <a:lnTo>
                  <a:pt x="151550" y="182538"/>
                </a:lnTo>
                <a:lnTo>
                  <a:pt x="155587" y="184820"/>
                </a:lnTo>
                <a:lnTo>
                  <a:pt x="163511" y="189472"/>
                </a:lnTo>
                <a:lnTo>
                  <a:pt x="169679" y="194186"/>
                </a:lnTo>
                <a:lnTo>
                  <a:pt x="177183" y="198926"/>
                </a:lnTo>
                <a:lnTo>
                  <a:pt x="185016" y="203679"/>
                </a:lnTo>
                <a:lnTo>
                  <a:pt x="191143" y="208437"/>
                </a:lnTo>
                <a:lnTo>
                  <a:pt x="199055" y="215578"/>
                </a:lnTo>
                <a:lnTo>
                  <a:pt x="206114" y="220340"/>
                </a:lnTo>
                <a:lnTo>
                  <a:pt x="213749" y="225103"/>
                </a:lnTo>
                <a:lnTo>
                  <a:pt x="219788" y="229865"/>
                </a:lnTo>
                <a:lnTo>
                  <a:pt x="227651" y="237009"/>
                </a:lnTo>
                <a:lnTo>
                  <a:pt x="234698" y="241771"/>
                </a:lnTo>
                <a:lnTo>
                  <a:pt x="242328" y="245740"/>
                </a:lnTo>
                <a:lnTo>
                  <a:pt x="248365" y="247504"/>
                </a:lnTo>
                <a:lnTo>
                  <a:pt x="250293" y="248768"/>
                </a:lnTo>
                <a:lnTo>
                  <a:pt x="251578" y="250404"/>
                </a:lnTo>
                <a:lnTo>
                  <a:pt x="252434" y="252289"/>
                </a:lnTo>
                <a:lnTo>
                  <a:pt x="253799" y="253546"/>
                </a:lnTo>
                <a:lnTo>
                  <a:pt x="255503" y="254383"/>
                </a:lnTo>
                <a:lnTo>
                  <a:pt x="261291" y="256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72"/>
          <p:cNvSpPr/>
          <p:nvPr/>
        </p:nvSpPr>
        <p:spPr>
          <a:xfrm>
            <a:off x="2121693" y="2135981"/>
            <a:ext cx="207170" cy="171451"/>
          </a:xfrm>
          <a:custGeom>
            <a:avLst/>
            <a:gdLst/>
            <a:ahLst/>
            <a:cxnLst/>
            <a:rect l="0" t="0" r="0" b="0"/>
            <a:pathLst>
              <a:path w="207170" h="171451">
                <a:moveTo>
                  <a:pt x="0" y="0"/>
                </a:moveTo>
                <a:lnTo>
                  <a:pt x="6850" y="0"/>
                </a:lnTo>
                <a:lnTo>
                  <a:pt x="10849" y="3792"/>
                </a:lnTo>
                <a:lnTo>
                  <a:pt x="17061" y="9943"/>
                </a:lnTo>
                <a:lnTo>
                  <a:pt x="18518" y="12185"/>
                </a:lnTo>
                <a:lnTo>
                  <a:pt x="20137" y="16792"/>
                </a:lnTo>
                <a:lnTo>
                  <a:pt x="22973" y="21486"/>
                </a:lnTo>
                <a:lnTo>
                  <a:pt x="24840" y="23849"/>
                </a:lnTo>
                <a:lnTo>
                  <a:pt x="26879" y="27012"/>
                </a:lnTo>
                <a:lnTo>
                  <a:pt x="29032" y="30708"/>
                </a:lnTo>
                <a:lnTo>
                  <a:pt x="31261" y="34759"/>
                </a:lnTo>
                <a:lnTo>
                  <a:pt x="33541" y="38254"/>
                </a:lnTo>
                <a:lnTo>
                  <a:pt x="35854" y="41378"/>
                </a:lnTo>
                <a:lnTo>
                  <a:pt x="38190" y="44254"/>
                </a:lnTo>
                <a:lnTo>
                  <a:pt x="41335" y="47759"/>
                </a:lnTo>
                <a:lnTo>
                  <a:pt x="49063" y="55886"/>
                </a:lnTo>
                <a:lnTo>
                  <a:pt x="70176" y="77291"/>
                </a:lnTo>
                <a:lnTo>
                  <a:pt x="74565" y="80896"/>
                </a:lnTo>
                <a:lnTo>
                  <a:pt x="79079" y="84093"/>
                </a:lnTo>
                <a:lnTo>
                  <a:pt x="83676" y="87018"/>
                </a:lnTo>
                <a:lnTo>
                  <a:pt x="87534" y="89762"/>
                </a:lnTo>
                <a:lnTo>
                  <a:pt x="93938" y="94927"/>
                </a:lnTo>
                <a:lnTo>
                  <a:pt x="97550" y="98210"/>
                </a:lnTo>
                <a:lnTo>
                  <a:pt x="105797" y="106090"/>
                </a:lnTo>
                <a:lnTo>
                  <a:pt x="110219" y="109621"/>
                </a:lnTo>
                <a:lnTo>
                  <a:pt x="114754" y="112768"/>
                </a:lnTo>
                <a:lnTo>
                  <a:pt x="119365" y="115660"/>
                </a:lnTo>
                <a:lnTo>
                  <a:pt x="123233" y="118381"/>
                </a:lnTo>
                <a:lnTo>
                  <a:pt x="129648" y="123522"/>
                </a:lnTo>
                <a:lnTo>
                  <a:pt x="133263" y="126004"/>
                </a:lnTo>
                <a:lnTo>
                  <a:pt x="137261" y="128453"/>
                </a:lnTo>
                <a:lnTo>
                  <a:pt x="141514" y="130879"/>
                </a:lnTo>
                <a:lnTo>
                  <a:pt x="145143" y="133290"/>
                </a:lnTo>
                <a:lnTo>
                  <a:pt x="151291" y="138086"/>
                </a:lnTo>
                <a:lnTo>
                  <a:pt x="154836" y="140476"/>
                </a:lnTo>
                <a:lnTo>
                  <a:pt x="158786" y="142863"/>
                </a:lnTo>
                <a:lnTo>
                  <a:pt x="163008" y="145248"/>
                </a:lnTo>
                <a:lnTo>
                  <a:pt x="166616" y="147632"/>
                </a:lnTo>
                <a:lnTo>
                  <a:pt x="172741" y="152397"/>
                </a:lnTo>
                <a:lnTo>
                  <a:pt x="178109" y="155045"/>
                </a:lnTo>
                <a:lnTo>
                  <a:pt x="180652" y="155750"/>
                </a:lnTo>
                <a:lnTo>
                  <a:pt x="185594" y="158652"/>
                </a:lnTo>
                <a:lnTo>
                  <a:pt x="188023" y="160536"/>
                </a:lnTo>
                <a:lnTo>
                  <a:pt x="192839" y="162631"/>
                </a:lnTo>
                <a:lnTo>
                  <a:pt x="197625" y="163561"/>
                </a:lnTo>
                <a:lnTo>
                  <a:pt x="202398" y="163975"/>
                </a:lnTo>
                <a:lnTo>
                  <a:pt x="203988" y="164879"/>
                </a:lnTo>
                <a:lnTo>
                  <a:pt x="205049" y="166275"/>
                </a:lnTo>
                <a:lnTo>
                  <a:pt x="207169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3"/>
          <p:cNvSpPr/>
          <p:nvPr/>
        </p:nvSpPr>
        <p:spPr>
          <a:xfrm>
            <a:off x="2174874" y="2135981"/>
            <a:ext cx="125414" cy="171451"/>
          </a:xfrm>
          <a:custGeom>
            <a:avLst/>
            <a:gdLst/>
            <a:ahLst/>
            <a:cxnLst/>
            <a:rect l="0" t="0" r="0" b="0"/>
            <a:pathLst>
              <a:path w="125414" h="171451">
                <a:moveTo>
                  <a:pt x="125413" y="0"/>
                </a:moveTo>
                <a:lnTo>
                  <a:pt x="118563" y="0"/>
                </a:lnTo>
                <a:lnTo>
                  <a:pt x="118356" y="3792"/>
                </a:lnTo>
                <a:lnTo>
                  <a:pt x="117534" y="4909"/>
                </a:lnTo>
                <a:lnTo>
                  <a:pt x="116191" y="5654"/>
                </a:lnTo>
                <a:lnTo>
                  <a:pt x="114503" y="6151"/>
                </a:lnTo>
                <a:lnTo>
                  <a:pt x="113377" y="7275"/>
                </a:lnTo>
                <a:lnTo>
                  <a:pt x="112627" y="8819"/>
                </a:lnTo>
                <a:lnTo>
                  <a:pt x="112126" y="10642"/>
                </a:lnTo>
                <a:lnTo>
                  <a:pt x="109454" y="14784"/>
                </a:lnTo>
                <a:lnTo>
                  <a:pt x="105620" y="19270"/>
                </a:lnTo>
                <a:lnTo>
                  <a:pt x="101270" y="23910"/>
                </a:lnTo>
                <a:lnTo>
                  <a:pt x="98999" y="27053"/>
                </a:lnTo>
                <a:lnTo>
                  <a:pt x="96691" y="30735"/>
                </a:lnTo>
                <a:lnTo>
                  <a:pt x="94359" y="34777"/>
                </a:lnTo>
                <a:lnTo>
                  <a:pt x="89651" y="43502"/>
                </a:lnTo>
                <a:lnTo>
                  <a:pt x="75403" y="71493"/>
                </a:lnTo>
                <a:lnTo>
                  <a:pt x="65881" y="90498"/>
                </a:lnTo>
                <a:lnTo>
                  <a:pt x="62706" y="95257"/>
                </a:lnTo>
                <a:lnTo>
                  <a:pt x="59002" y="100017"/>
                </a:lnTo>
                <a:lnTo>
                  <a:pt x="54945" y="104778"/>
                </a:lnTo>
                <a:lnTo>
                  <a:pt x="51447" y="109540"/>
                </a:lnTo>
                <a:lnTo>
                  <a:pt x="48321" y="114301"/>
                </a:lnTo>
                <a:lnTo>
                  <a:pt x="45443" y="119063"/>
                </a:lnTo>
                <a:lnTo>
                  <a:pt x="41937" y="123032"/>
                </a:lnTo>
                <a:lnTo>
                  <a:pt x="38013" y="126471"/>
                </a:lnTo>
                <a:lnTo>
                  <a:pt x="33809" y="129558"/>
                </a:lnTo>
                <a:lnTo>
                  <a:pt x="30212" y="133203"/>
                </a:lnTo>
                <a:lnTo>
                  <a:pt x="27021" y="137221"/>
                </a:lnTo>
                <a:lnTo>
                  <a:pt x="24099" y="141487"/>
                </a:lnTo>
                <a:lnTo>
                  <a:pt x="20564" y="145124"/>
                </a:lnTo>
                <a:lnTo>
                  <a:pt x="16620" y="148343"/>
                </a:lnTo>
                <a:lnTo>
                  <a:pt x="12403" y="151283"/>
                </a:lnTo>
                <a:lnTo>
                  <a:pt x="9592" y="154036"/>
                </a:lnTo>
                <a:lnTo>
                  <a:pt x="7718" y="156666"/>
                </a:lnTo>
                <a:lnTo>
                  <a:pt x="4710" y="162797"/>
                </a:lnTo>
                <a:lnTo>
                  <a:pt x="2182" y="165752"/>
                </a:lnTo>
                <a:lnTo>
                  <a:pt x="396" y="167651"/>
                </a:lnTo>
                <a:lnTo>
                  <a:pt x="0" y="168917"/>
                </a:lnTo>
                <a:lnTo>
                  <a:pt x="529" y="169761"/>
                </a:lnTo>
                <a:lnTo>
                  <a:pt x="3969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74"/>
          <p:cNvSpPr/>
          <p:nvPr/>
        </p:nvSpPr>
        <p:spPr>
          <a:xfrm>
            <a:off x="2436018" y="2185987"/>
            <a:ext cx="121445" cy="7145"/>
          </a:xfrm>
          <a:custGeom>
            <a:avLst/>
            <a:gdLst/>
            <a:ahLst/>
            <a:cxnLst/>
            <a:rect l="0" t="0" r="0" b="0"/>
            <a:pathLst>
              <a:path w="121445" h="7145">
                <a:moveTo>
                  <a:pt x="0" y="7144"/>
                </a:moveTo>
                <a:lnTo>
                  <a:pt x="90604" y="7144"/>
                </a:lnTo>
                <a:lnTo>
                  <a:pt x="94534" y="6350"/>
                </a:lnTo>
                <a:lnTo>
                  <a:pt x="97948" y="5027"/>
                </a:lnTo>
                <a:lnTo>
                  <a:pt x="101017" y="3352"/>
                </a:lnTo>
                <a:lnTo>
                  <a:pt x="103857" y="2234"/>
                </a:lnTo>
                <a:lnTo>
                  <a:pt x="106545" y="1489"/>
                </a:lnTo>
                <a:lnTo>
                  <a:pt x="109130" y="993"/>
                </a:lnTo>
                <a:lnTo>
                  <a:pt x="111647" y="662"/>
                </a:lnTo>
                <a:lnTo>
                  <a:pt x="114119" y="441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75"/>
          <p:cNvSpPr/>
          <p:nvPr/>
        </p:nvSpPr>
        <p:spPr>
          <a:xfrm>
            <a:off x="2664618" y="2064554"/>
            <a:ext cx="234295" cy="199979"/>
          </a:xfrm>
          <a:custGeom>
            <a:avLst/>
            <a:gdLst/>
            <a:ahLst/>
            <a:cxnLst/>
            <a:rect l="0" t="0" r="0" b="0"/>
            <a:pathLst>
              <a:path w="234295" h="199979">
                <a:moveTo>
                  <a:pt x="0" y="28564"/>
                </a:moveTo>
                <a:lnTo>
                  <a:pt x="0" y="24772"/>
                </a:lnTo>
                <a:lnTo>
                  <a:pt x="794" y="23655"/>
                </a:lnTo>
                <a:lnTo>
                  <a:pt x="2117" y="22910"/>
                </a:lnTo>
                <a:lnTo>
                  <a:pt x="3793" y="22413"/>
                </a:lnTo>
                <a:lnTo>
                  <a:pt x="7771" y="19745"/>
                </a:lnTo>
                <a:lnTo>
                  <a:pt x="9943" y="17922"/>
                </a:lnTo>
                <a:lnTo>
                  <a:pt x="12979" y="16707"/>
                </a:lnTo>
                <a:lnTo>
                  <a:pt x="16590" y="15897"/>
                </a:lnTo>
                <a:lnTo>
                  <a:pt x="20585" y="15357"/>
                </a:lnTo>
                <a:lnTo>
                  <a:pt x="24836" y="14203"/>
                </a:lnTo>
                <a:lnTo>
                  <a:pt x="29258" y="12640"/>
                </a:lnTo>
                <a:lnTo>
                  <a:pt x="33793" y="10804"/>
                </a:lnTo>
                <a:lnTo>
                  <a:pt x="38404" y="8787"/>
                </a:lnTo>
                <a:lnTo>
                  <a:pt x="47760" y="4429"/>
                </a:lnTo>
                <a:lnTo>
                  <a:pt x="52478" y="2949"/>
                </a:lnTo>
                <a:lnTo>
                  <a:pt x="57210" y="1962"/>
                </a:lnTo>
                <a:lnTo>
                  <a:pt x="61953" y="1304"/>
                </a:lnTo>
                <a:lnTo>
                  <a:pt x="67496" y="866"/>
                </a:lnTo>
                <a:lnTo>
                  <a:pt x="73572" y="574"/>
                </a:lnTo>
                <a:lnTo>
                  <a:pt x="85880" y="249"/>
                </a:lnTo>
                <a:lnTo>
                  <a:pt x="121314" y="5"/>
                </a:lnTo>
                <a:lnTo>
                  <a:pt x="126120" y="0"/>
                </a:lnTo>
                <a:lnTo>
                  <a:pt x="130117" y="790"/>
                </a:lnTo>
                <a:lnTo>
                  <a:pt x="136676" y="3785"/>
                </a:lnTo>
                <a:lnTo>
                  <a:pt x="142237" y="7761"/>
                </a:lnTo>
                <a:lnTo>
                  <a:pt x="147354" y="12175"/>
                </a:lnTo>
                <a:lnTo>
                  <a:pt x="152274" y="16782"/>
                </a:lnTo>
                <a:lnTo>
                  <a:pt x="153110" y="18328"/>
                </a:lnTo>
                <a:lnTo>
                  <a:pt x="152873" y="19359"/>
                </a:lnTo>
                <a:lnTo>
                  <a:pt x="151922" y="20046"/>
                </a:lnTo>
                <a:lnTo>
                  <a:pt x="151288" y="21298"/>
                </a:lnTo>
                <a:lnTo>
                  <a:pt x="150583" y="24806"/>
                </a:lnTo>
                <a:lnTo>
                  <a:pt x="150270" y="29011"/>
                </a:lnTo>
                <a:lnTo>
                  <a:pt x="150186" y="31243"/>
                </a:lnTo>
                <a:lnTo>
                  <a:pt x="148543" y="34319"/>
                </a:lnTo>
                <a:lnTo>
                  <a:pt x="145860" y="37957"/>
                </a:lnTo>
                <a:lnTo>
                  <a:pt x="142484" y="41970"/>
                </a:lnTo>
                <a:lnTo>
                  <a:pt x="139439" y="45439"/>
                </a:lnTo>
                <a:lnTo>
                  <a:pt x="133940" y="51410"/>
                </a:lnTo>
                <a:lnTo>
                  <a:pt x="126381" y="59234"/>
                </a:lnTo>
                <a:lnTo>
                  <a:pt x="119114" y="66579"/>
                </a:lnTo>
                <a:lnTo>
                  <a:pt x="115922" y="68195"/>
                </a:lnTo>
                <a:lnTo>
                  <a:pt x="112207" y="69272"/>
                </a:lnTo>
                <a:lnTo>
                  <a:pt x="108142" y="69990"/>
                </a:lnTo>
                <a:lnTo>
                  <a:pt x="103845" y="71263"/>
                </a:lnTo>
                <a:lnTo>
                  <a:pt x="99392" y="72905"/>
                </a:lnTo>
                <a:lnTo>
                  <a:pt x="88425" y="77451"/>
                </a:lnTo>
                <a:lnTo>
                  <a:pt x="82733" y="82031"/>
                </a:lnTo>
                <a:lnTo>
                  <a:pt x="80555" y="83259"/>
                </a:lnTo>
                <a:lnTo>
                  <a:pt x="75286" y="84987"/>
                </a:lnTo>
                <a:lnTo>
                  <a:pt x="75591" y="85229"/>
                </a:lnTo>
                <a:lnTo>
                  <a:pt x="80436" y="85672"/>
                </a:lnTo>
                <a:lnTo>
                  <a:pt x="82199" y="85686"/>
                </a:lnTo>
                <a:lnTo>
                  <a:pt x="83374" y="86489"/>
                </a:lnTo>
                <a:lnTo>
                  <a:pt x="84158" y="87818"/>
                </a:lnTo>
                <a:lnTo>
                  <a:pt x="84680" y="89498"/>
                </a:lnTo>
                <a:lnTo>
                  <a:pt x="86616" y="89824"/>
                </a:lnTo>
                <a:lnTo>
                  <a:pt x="96925" y="87285"/>
                </a:lnTo>
                <a:lnTo>
                  <a:pt x="101130" y="86761"/>
                </a:lnTo>
                <a:lnTo>
                  <a:pt x="105520" y="86412"/>
                </a:lnTo>
                <a:lnTo>
                  <a:pt x="110034" y="86180"/>
                </a:lnTo>
                <a:lnTo>
                  <a:pt x="119283" y="85921"/>
                </a:lnTo>
                <a:lnTo>
                  <a:pt x="124766" y="86646"/>
                </a:lnTo>
                <a:lnTo>
                  <a:pt x="130803" y="87923"/>
                </a:lnTo>
                <a:lnTo>
                  <a:pt x="137208" y="89568"/>
                </a:lnTo>
                <a:lnTo>
                  <a:pt x="143066" y="90665"/>
                </a:lnTo>
                <a:lnTo>
                  <a:pt x="148559" y="91396"/>
                </a:lnTo>
                <a:lnTo>
                  <a:pt x="153808" y="91883"/>
                </a:lnTo>
                <a:lnTo>
                  <a:pt x="159689" y="93002"/>
                </a:lnTo>
                <a:lnTo>
                  <a:pt x="165991" y="94541"/>
                </a:lnTo>
                <a:lnTo>
                  <a:pt x="172573" y="96362"/>
                </a:lnTo>
                <a:lnTo>
                  <a:pt x="178549" y="98369"/>
                </a:lnTo>
                <a:lnTo>
                  <a:pt x="184120" y="100501"/>
                </a:lnTo>
                <a:lnTo>
                  <a:pt x="189422" y="102716"/>
                </a:lnTo>
                <a:lnTo>
                  <a:pt x="194544" y="104986"/>
                </a:lnTo>
                <a:lnTo>
                  <a:pt x="204468" y="109625"/>
                </a:lnTo>
                <a:lnTo>
                  <a:pt x="208544" y="111974"/>
                </a:lnTo>
                <a:lnTo>
                  <a:pt x="215188" y="116700"/>
                </a:lnTo>
                <a:lnTo>
                  <a:pt x="218071" y="119865"/>
                </a:lnTo>
                <a:lnTo>
                  <a:pt x="220787" y="123563"/>
                </a:lnTo>
                <a:lnTo>
                  <a:pt x="223392" y="127615"/>
                </a:lnTo>
                <a:lnTo>
                  <a:pt x="225922" y="131111"/>
                </a:lnTo>
                <a:lnTo>
                  <a:pt x="230850" y="137112"/>
                </a:lnTo>
                <a:lnTo>
                  <a:pt x="233569" y="142424"/>
                </a:lnTo>
                <a:lnTo>
                  <a:pt x="234294" y="144952"/>
                </a:lnTo>
                <a:lnTo>
                  <a:pt x="233983" y="148225"/>
                </a:lnTo>
                <a:lnTo>
                  <a:pt x="232983" y="151994"/>
                </a:lnTo>
                <a:lnTo>
                  <a:pt x="231522" y="156095"/>
                </a:lnTo>
                <a:lnTo>
                  <a:pt x="229754" y="159622"/>
                </a:lnTo>
                <a:lnTo>
                  <a:pt x="225674" y="165658"/>
                </a:lnTo>
                <a:lnTo>
                  <a:pt x="219097" y="170986"/>
                </a:lnTo>
                <a:lnTo>
                  <a:pt x="215121" y="173519"/>
                </a:lnTo>
                <a:lnTo>
                  <a:pt x="210883" y="176001"/>
                </a:lnTo>
                <a:lnTo>
                  <a:pt x="206470" y="178449"/>
                </a:lnTo>
                <a:lnTo>
                  <a:pt x="197333" y="183286"/>
                </a:lnTo>
                <a:lnTo>
                  <a:pt x="173791" y="195244"/>
                </a:lnTo>
                <a:lnTo>
                  <a:pt x="169042" y="196834"/>
                </a:lnTo>
                <a:lnTo>
                  <a:pt x="164288" y="197894"/>
                </a:lnTo>
                <a:lnTo>
                  <a:pt x="159532" y="198601"/>
                </a:lnTo>
                <a:lnTo>
                  <a:pt x="153980" y="199072"/>
                </a:lnTo>
                <a:lnTo>
                  <a:pt x="147897" y="199386"/>
                </a:lnTo>
                <a:lnTo>
                  <a:pt x="132192" y="199828"/>
                </a:lnTo>
                <a:lnTo>
                  <a:pt x="115982" y="199978"/>
                </a:lnTo>
                <a:lnTo>
                  <a:pt x="111453" y="199196"/>
                </a:lnTo>
                <a:lnTo>
                  <a:pt x="106846" y="197881"/>
                </a:lnTo>
                <a:lnTo>
                  <a:pt x="102187" y="196211"/>
                </a:lnTo>
                <a:lnTo>
                  <a:pt x="94894" y="194355"/>
                </a:lnTo>
                <a:lnTo>
                  <a:pt x="89006" y="193530"/>
                </a:lnTo>
                <a:lnTo>
                  <a:pt x="83744" y="193164"/>
                </a:lnTo>
                <a:lnTo>
                  <a:pt x="81229" y="192272"/>
                </a:lnTo>
                <a:lnTo>
                  <a:pt x="76319" y="189165"/>
                </a:lnTo>
                <a:lnTo>
                  <a:pt x="71490" y="187255"/>
                </a:lnTo>
                <a:lnTo>
                  <a:pt x="64294" y="1857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76"/>
          <p:cNvSpPr/>
          <p:nvPr/>
        </p:nvSpPr>
        <p:spPr>
          <a:xfrm>
            <a:off x="2643187" y="2407443"/>
            <a:ext cx="57151" cy="142876"/>
          </a:xfrm>
          <a:custGeom>
            <a:avLst/>
            <a:gdLst/>
            <a:ahLst/>
            <a:cxnLst/>
            <a:rect l="0" t="0" r="0" b="0"/>
            <a:pathLst>
              <a:path w="57151" h="142876">
                <a:moveTo>
                  <a:pt x="0" y="0"/>
                </a:moveTo>
                <a:lnTo>
                  <a:pt x="0" y="44260"/>
                </a:lnTo>
                <a:lnTo>
                  <a:pt x="794" y="46969"/>
                </a:lnTo>
                <a:lnTo>
                  <a:pt x="2117" y="49569"/>
                </a:lnTo>
                <a:lnTo>
                  <a:pt x="3792" y="52096"/>
                </a:lnTo>
                <a:lnTo>
                  <a:pt x="4910" y="55368"/>
                </a:lnTo>
                <a:lnTo>
                  <a:pt x="5654" y="59137"/>
                </a:lnTo>
                <a:lnTo>
                  <a:pt x="6151" y="63237"/>
                </a:lnTo>
                <a:lnTo>
                  <a:pt x="7276" y="66765"/>
                </a:lnTo>
                <a:lnTo>
                  <a:pt x="8819" y="69910"/>
                </a:lnTo>
                <a:lnTo>
                  <a:pt x="10642" y="72800"/>
                </a:lnTo>
                <a:lnTo>
                  <a:pt x="12651" y="76315"/>
                </a:lnTo>
                <a:lnTo>
                  <a:pt x="17000" y="84453"/>
                </a:lnTo>
                <a:lnTo>
                  <a:pt x="19271" y="88052"/>
                </a:lnTo>
                <a:lnTo>
                  <a:pt x="21578" y="91245"/>
                </a:lnTo>
                <a:lnTo>
                  <a:pt x="23911" y="94168"/>
                </a:lnTo>
                <a:lnTo>
                  <a:pt x="26259" y="97704"/>
                </a:lnTo>
                <a:lnTo>
                  <a:pt x="28619" y="101649"/>
                </a:lnTo>
                <a:lnTo>
                  <a:pt x="30985" y="105866"/>
                </a:lnTo>
                <a:lnTo>
                  <a:pt x="32563" y="109471"/>
                </a:lnTo>
                <a:lnTo>
                  <a:pt x="33615" y="112668"/>
                </a:lnTo>
                <a:lnTo>
                  <a:pt x="34316" y="115594"/>
                </a:lnTo>
                <a:lnTo>
                  <a:pt x="35577" y="118337"/>
                </a:lnTo>
                <a:lnTo>
                  <a:pt x="37212" y="120961"/>
                </a:lnTo>
                <a:lnTo>
                  <a:pt x="39095" y="123503"/>
                </a:lnTo>
                <a:lnTo>
                  <a:pt x="41145" y="125992"/>
                </a:lnTo>
                <a:lnTo>
                  <a:pt x="43305" y="128445"/>
                </a:lnTo>
                <a:lnTo>
                  <a:pt x="45539" y="130874"/>
                </a:lnTo>
                <a:lnTo>
                  <a:pt x="47028" y="133286"/>
                </a:lnTo>
                <a:lnTo>
                  <a:pt x="48021" y="135689"/>
                </a:lnTo>
                <a:lnTo>
                  <a:pt x="48682" y="138084"/>
                </a:lnTo>
                <a:lnTo>
                  <a:pt x="49917" y="139681"/>
                </a:lnTo>
                <a:lnTo>
                  <a:pt x="51535" y="140746"/>
                </a:lnTo>
                <a:lnTo>
                  <a:pt x="57150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77"/>
          <p:cNvSpPr/>
          <p:nvPr/>
        </p:nvSpPr>
        <p:spPr>
          <a:xfrm>
            <a:off x="2578893" y="2464593"/>
            <a:ext cx="192883" cy="28576"/>
          </a:xfrm>
          <a:custGeom>
            <a:avLst/>
            <a:gdLst/>
            <a:ahLst/>
            <a:cxnLst/>
            <a:rect l="0" t="0" r="0" b="0"/>
            <a:pathLst>
              <a:path w="192883" h="28576">
                <a:moveTo>
                  <a:pt x="0" y="28575"/>
                </a:moveTo>
                <a:lnTo>
                  <a:pt x="0" y="21726"/>
                </a:lnTo>
                <a:lnTo>
                  <a:pt x="3793" y="21519"/>
                </a:lnTo>
                <a:lnTo>
                  <a:pt x="13736" y="21457"/>
                </a:lnTo>
                <a:lnTo>
                  <a:pt x="17095" y="20655"/>
                </a:lnTo>
                <a:lnTo>
                  <a:pt x="20128" y="19326"/>
                </a:lnTo>
                <a:lnTo>
                  <a:pt x="22944" y="17647"/>
                </a:lnTo>
                <a:lnTo>
                  <a:pt x="26409" y="16527"/>
                </a:lnTo>
                <a:lnTo>
                  <a:pt x="30306" y="15781"/>
                </a:lnTo>
                <a:lnTo>
                  <a:pt x="34491" y="15283"/>
                </a:lnTo>
                <a:lnTo>
                  <a:pt x="38869" y="14951"/>
                </a:lnTo>
                <a:lnTo>
                  <a:pt x="43376" y="14730"/>
                </a:lnTo>
                <a:lnTo>
                  <a:pt x="52616" y="14484"/>
                </a:lnTo>
                <a:lnTo>
                  <a:pt x="76230" y="14314"/>
                </a:lnTo>
                <a:lnTo>
                  <a:pt x="80983" y="13511"/>
                </a:lnTo>
                <a:lnTo>
                  <a:pt x="85739" y="12183"/>
                </a:lnTo>
                <a:lnTo>
                  <a:pt x="90497" y="10503"/>
                </a:lnTo>
                <a:lnTo>
                  <a:pt x="95256" y="9383"/>
                </a:lnTo>
                <a:lnTo>
                  <a:pt x="100017" y="8637"/>
                </a:lnTo>
                <a:lnTo>
                  <a:pt x="104778" y="8139"/>
                </a:lnTo>
                <a:lnTo>
                  <a:pt x="109539" y="7808"/>
                </a:lnTo>
                <a:lnTo>
                  <a:pt x="114302" y="7586"/>
                </a:lnTo>
                <a:lnTo>
                  <a:pt x="126472" y="7275"/>
                </a:lnTo>
                <a:lnTo>
                  <a:pt x="141487" y="7170"/>
                </a:lnTo>
                <a:lnTo>
                  <a:pt x="145919" y="6368"/>
                </a:lnTo>
                <a:lnTo>
                  <a:pt x="150460" y="5039"/>
                </a:lnTo>
                <a:lnTo>
                  <a:pt x="155076" y="3359"/>
                </a:lnTo>
                <a:lnTo>
                  <a:pt x="159740" y="2240"/>
                </a:lnTo>
                <a:lnTo>
                  <a:pt x="164437" y="1493"/>
                </a:lnTo>
                <a:lnTo>
                  <a:pt x="169156" y="996"/>
                </a:lnTo>
                <a:lnTo>
                  <a:pt x="173096" y="664"/>
                </a:lnTo>
                <a:lnTo>
                  <a:pt x="176516" y="443"/>
                </a:lnTo>
                <a:lnTo>
                  <a:pt x="182433" y="197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78"/>
          <p:cNvSpPr/>
          <p:nvPr/>
        </p:nvSpPr>
        <p:spPr>
          <a:xfrm>
            <a:off x="2821781" y="2393458"/>
            <a:ext cx="146630" cy="178293"/>
          </a:xfrm>
          <a:custGeom>
            <a:avLst/>
            <a:gdLst/>
            <a:ahLst/>
            <a:cxnLst/>
            <a:rect l="0" t="0" r="0" b="0"/>
            <a:pathLst>
              <a:path w="146630" h="178293">
                <a:moveTo>
                  <a:pt x="0" y="21129"/>
                </a:moveTo>
                <a:lnTo>
                  <a:pt x="3792" y="21129"/>
                </a:lnTo>
                <a:lnTo>
                  <a:pt x="4909" y="20335"/>
                </a:lnTo>
                <a:lnTo>
                  <a:pt x="5654" y="19012"/>
                </a:lnTo>
                <a:lnTo>
                  <a:pt x="6151" y="17337"/>
                </a:lnTo>
                <a:lnTo>
                  <a:pt x="7275" y="16219"/>
                </a:lnTo>
                <a:lnTo>
                  <a:pt x="8819" y="15475"/>
                </a:lnTo>
                <a:lnTo>
                  <a:pt x="10642" y="14978"/>
                </a:lnTo>
                <a:lnTo>
                  <a:pt x="14784" y="12310"/>
                </a:lnTo>
                <a:lnTo>
                  <a:pt x="16999" y="10487"/>
                </a:lnTo>
                <a:lnTo>
                  <a:pt x="20064" y="9272"/>
                </a:lnTo>
                <a:lnTo>
                  <a:pt x="23695" y="8462"/>
                </a:lnTo>
                <a:lnTo>
                  <a:pt x="27703" y="7922"/>
                </a:lnTo>
                <a:lnTo>
                  <a:pt x="31168" y="7562"/>
                </a:lnTo>
                <a:lnTo>
                  <a:pt x="34273" y="7322"/>
                </a:lnTo>
                <a:lnTo>
                  <a:pt x="37136" y="7162"/>
                </a:lnTo>
                <a:lnTo>
                  <a:pt x="40632" y="6261"/>
                </a:lnTo>
                <a:lnTo>
                  <a:pt x="44551" y="4867"/>
                </a:lnTo>
                <a:lnTo>
                  <a:pt x="48750" y="3144"/>
                </a:lnTo>
                <a:lnTo>
                  <a:pt x="53138" y="1995"/>
                </a:lnTo>
                <a:lnTo>
                  <a:pt x="57650" y="1229"/>
                </a:lnTo>
                <a:lnTo>
                  <a:pt x="62246" y="719"/>
                </a:lnTo>
                <a:lnTo>
                  <a:pt x="66897" y="379"/>
                </a:lnTo>
                <a:lnTo>
                  <a:pt x="71585" y="152"/>
                </a:lnTo>
                <a:lnTo>
                  <a:pt x="76299" y="0"/>
                </a:lnTo>
                <a:lnTo>
                  <a:pt x="80234" y="693"/>
                </a:lnTo>
                <a:lnTo>
                  <a:pt x="83652" y="1949"/>
                </a:lnTo>
                <a:lnTo>
                  <a:pt x="86724" y="3580"/>
                </a:lnTo>
                <a:lnTo>
                  <a:pt x="89566" y="4667"/>
                </a:lnTo>
                <a:lnTo>
                  <a:pt x="92254" y="5392"/>
                </a:lnTo>
                <a:lnTo>
                  <a:pt x="94840" y="5875"/>
                </a:lnTo>
                <a:lnTo>
                  <a:pt x="97358" y="6991"/>
                </a:lnTo>
                <a:lnTo>
                  <a:pt x="99830" y="8529"/>
                </a:lnTo>
                <a:lnTo>
                  <a:pt x="102272" y="10347"/>
                </a:lnTo>
                <a:lnTo>
                  <a:pt x="103900" y="12354"/>
                </a:lnTo>
                <a:lnTo>
                  <a:pt x="104986" y="14485"/>
                </a:lnTo>
                <a:lnTo>
                  <a:pt x="106191" y="18970"/>
                </a:lnTo>
                <a:lnTo>
                  <a:pt x="106727" y="23609"/>
                </a:lnTo>
                <a:lnTo>
                  <a:pt x="106076" y="25957"/>
                </a:lnTo>
                <a:lnTo>
                  <a:pt x="103237" y="30683"/>
                </a:lnTo>
                <a:lnTo>
                  <a:pt x="101368" y="33849"/>
                </a:lnTo>
                <a:lnTo>
                  <a:pt x="99329" y="37546"/>
                </a:lnTo>
                <a:lnTo>
                  <a:pt x="97175" y="41599"/>
                </a:lnTo>
                <a:lnTo>
                  <a:pt x="94152" y="45094"/>
                </a:lnTo>
                <a:lnTo>
                  <a:pt x="90549" y="48218"/>
                </a:lnTo>
                <a:lnTo>
                  <a:pt x="86560" y="51095"/>
                </a:lnTo>
                <a:lnTo>
                  <a:pt x="83106" y="53806"/>
                </a:lnTo>
                <a:lnTo>
                  <a:pt x="80011" y="56408"/>
                </a:lnTo>
                <a:lnTo>
                  <a:pt x="77153" y="58936"/>
                </a:lnTo>
                <a:lnTo>
                  <a:pt x="71861" y="63861"/>
                </a:lnTo>
                <a:lnTo>
                  <a:pt x="69339" y="66286"/>
                </a:lnTo>
                <a:lnTo>
                  <a:pt x="66069" y="68696"/>
                </a:lnTo>
                <a:lnTo>
                  <a:pt x="62302" y="71097"/>
                </a:lnTo>
                <a:lnTo>
                  <a:pt x="58204" y="73491"/>
                </a:lnTo>
                <a:lnTo>
                  <a:pt x="54677" y="75881"/>
                </a:lnTo>
                <a:lnTo>
                  <a:pt x="51533" y="78268"/>
                </a:lnTo>
                <a:lnTo>
                  <a:pt x="43013" y="85299"/>
                </a:lnTo>
                <a:lnTo>
                  <a:pt x="46699" y="85386"/>
                </a:lnTo>
                <a:lnTo>
                  <a:pt x="57300" y="85419"/>
                </a:lnTo>
                <a:lnTo>
                  <a:pt x="61219" y="84627"/>
                </a:lnTo>
                <a:lnTo>
                  <a:pt x="65419" y="83305"/>
                </a:lnTo>
                <a:lnTo>
                  <a:pt x="69806" y="81629"/>
                </a:lnTo>
                <a:lnTo>
                  <a:pt x="74319" y="80513"/>
                </a:lnTo>
                <a:lnTo>
                  <a:pt x="78915" y="79768"/>
                </a:lnTo>
                <a:lnTo>
                  <a:pt x="83566" y="79272"/>
                </a:lnTo>
                <a:lnTo>
                  <a:pt x="88254" y="78941"/>
                </a:lnTo>
                <a:lnTo>
                  <a:pt x="92967" y="78720"/>
                </a:lnTo>
                <a:lnTo>
                  <a:pt x="97697" y="78573"/>
                </a:lnTo>
                <a:lnTo>
                  <a:pt x="102437" y="79269"/>
                </a:lnTo>
                <a:lnTo>
                  <a:pt x="107185" y="80527"/>
                </a:lnTo>
                <a:lnTo>
                  <a:pt x="111938" y="82158"/>
                </a:lnTo>
                <a:lnTo>
                  <a:pt x="116694" y="83247"/>
                </a:lnTo>
                <a:lnTo>
                  <a:pt x="121452" y="83972"/>
                </a:lnTo>
                <a:lnTo>
                  <a:pt x="126212" y="84456"/>
                </a:lnTo>
                <a:lnTo>
                  <a:pt x="130179" y="85572"/>
                </a:lnTo>
                <a:lnTo>
                  <a:pt x="133617" y="87110"/>
                </a:lnTo>
                <a:lnTo>
                  <a:pt x="136703" y="88929"/>
                </a:lnTo>
                <a:lnTo>
                  <a:pt x="138760" y="90935"/>
                </a:lnTo>
                <a:lnTo>
                  <a:pt x="140132" y="93066"/>
                </a:lnTo>
                <a:lnTo>
                  <a:pt x="141046" y="95281"/>
                </a:lnTo>
                <a:lnTo>
                  <a:pt x="144179" y="99858"/>
                </a:lnTo>
                <a:lnTo>
                  <a:pt x="146125" y="102190"/>
                </a:lnTo>
                <a:lnTo>
                  <a:pt x="146629" y="104538"/>
                </a:lnTo>
                <a:lnTo>
                  <a:pt x="146171" y="106898"/>
                </a:lnTo>
                <a:lnTo>
                  <a:pt x="144340" y="111636"/>
                </a:lnTo>
                <a:lnTo>
                  <a:pt x="143526" y="116388"/>
                </a:lnTo>
                <a:lnTo>
                  <a:pt x="142515" y="118766"/>
                </a:lnTo>
                <a:lnTo>
                  <a:pt x="137300" y="126699"/>
                </a:lnTo>
                <a:lnTo>
                  <a:pt x="135190" y="130403"/>
                </a:lnTo>
                <a:lnTo>
                  <a:pt x="132989" y="134460"/>
                </a:lnTo>
                <a:lnTo>
                  <a:pt x="130728" y="137958"/>
                </a:lnTo>
                <a:lnTo>
                  <a:pt x="128427" y="141084"/>
                </a:lnTo>
                <a:lnTo>
                  <a:pt x="126099" y="143961"/>
                </a:lnTo>
                <a:lnTo>
                  <a:pt x="122960" y="146673"/>
                </a:lnTo>
                <a:lnTo>
                  <a:pt x="119279" y="149275"/>
                </a:lnTo>
                <a:lnTo>
                  <a:pt x="115238" y="151804"/>
                </a:lnTo>
                <a:lnTo>
                  <a:pt x="111750" y="153489"/>
                </a:lnTo>
                <a:lnTo>
                  <a:pt x="108631" y="154613"/>
                </a:lnTo>
                <a:lnTo>
                  <a:pt x="105758" y="155362"/>
                </a:lnTo>
                <a:lnTo>
                  <a:pt x="102256" y="156655"/>
                </a:lnTo>
                <a:lnTo>
                  <a:pt x="98333" y="158311"/>
                </a:lnTo>
                <a:lnTo>
                  <a:pt x="94130" y="160209"/>
                </a:lnTo>
                <a:lnTo>
                  <a:pt x="85227" y="164434"/>
                </a:lnTo>
                <a:lnTo>
                  <a:pt x="80630" y="166672"/>
                </a:lnTo>
                <a:lnTo>
                  <a:pt x="72010" y="168958"/>
                </a:lnTo>
                <a:lnTo>
                  <a:pt x="60707" y="171275"/>
                </a:lnTo>
                <a:lnTo>
                  <a:pt x="47615" y="173614"/>
                </a:lnTo>
                <a:lnTo>
                  <a:pt x="36505" y="175173"/>
                </a:lnTo>
                <a:lnTo>
                  <a:pt x="26718" y="176213"/>
                </a:lnTo>
                <a:lnTo>
                  <a:pt x="0" y="1782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79"/>
          <p:cNvSpPr/>
          <p:nvPr/>
        </p:nvSpPr>
        <p:spPr>
          <a:xfrm>
            <a:off x="1128712" y="2486025"/>
            <a:ext cx="48019" cy="142876"/>
          </a:xfrm>
          <a:custGeom>
            <a:avLst/>
            <a:gdLst/>
            <a:ahLst/>
            <a:cxnLst/>
            <a:rect l="0" t="0" r="0" b="0"/>
            <a:pathLst>
              <a:path w="48019" h="142876">
                <a:moveTo>
                  <a:pt x="0" y="0"/>
                </a:moveTo>
                <a:lnTo>
                  <a:pt x="6151" y="6150"/>
                </a:lnTo>
                <a:lnTo>
                  <a:pt x="5688" y="7275"/>
                </a:lnTo>
                <a:lnTo>
                  <a:pt x="4586" y="8819"/>
                </a:lnTo>
                <a:lnTo>
                  <a:pt x="3057" y="10641"/>
                </a:lnTo>
                <a:lnTo>
                  <a:pt x="2038" y="12650"/>
                </a:lnTo>
                <a:lnTo>
                  <a:pt x="906" y="16999"/>
                </a:lnTo>
                <a:lnTo>
                  <a:pt x="1398" y="19270"/>
                </a:lnTo>
                <a:lnTo>
                  <a:pt x="2519" y="21578"/>
                </a:lnTo>
                <a:lnTo>
                  <a:pt x="4061" y="23910"/>
                </a:lnTo>
                <a:lnTo>
                  <a:pt x="5882" y="25465"/>
                </a:lnTo>
                <a:lnTo>
                  <a:pt x="7890" y="26501"/>
                </a:lnTo>
                <a:lnTo>
                  <a:pt x="10023" y="27193"/>
                </a:lnTo>
                <a:lnTo>
                  <a:pt x="12238" y="29241"/>
                </a:lnTo>
                <a:lnTo>
                  <a:pt x="14509" y="32194"/>
                </a:lnTo>
                <a:lnTo>
                  <a:pt x="16816" y="35750"/>
                </a:lnTo>
                <a:lnTo>
                  <a:pt x="18355" y="38914"/>
                </a:lnTo>
                <a:lnTo>
                  <a:pt x="19380" y="41818"/>
                </a:lnTo>
                <a:lnTo>
                  <a:pt x="20064" y="44547"/>
                </a:lnTo>
                <a:lnTo>
                  <a:pt x="21313" y="47160"/>
                </a:lnTo>
                <a:lnTo>
                  <a:pt x="22940" y="49696"/>
                </a:lnTo>
                <a:lnTo>
                  <a:pt x="24818" y="52181"/>
                </a:lnTo>
                <a:lnTo>
                  <a:pt x="26864" y="55424"/>
                </a:lnTo>
                <a:lnTo>
                  <a:pt x="29022" y="59175"/>
                </a:lnTo>
                <a:lnTo>
                  <a:pt x="31254" y="63262"/>
                </a:lnTo>
                <a:lnTo>
                  <a:pt x="31949" y="67574"/>
                </a:lnTo>
                <a:lnTo>
                  <a:pt x="31618" y="72037"/>
                </a:lnTo>
                <a:lnTo>
                  <a:pt x="30604" y="76599"/>
                </a:lnTo>
                <a:lnTo>
                  <a:pt x="29927" y="81229"/>
                </a:lnTo>
                <a:lnTo>
                  <a:pt x="29477" y="85902"/>
                </a:lnTo>
                <a:lnTo>
                  <a:pt x="29176" y="90606"/>
                </a:lnTo>
                <a:lnTo>
                  <a:pt x="29770" y="95329"/>
                </a:lnTo>
                <a:lnTo>
                  <a:pt x="30959" y="100065"/>
                </a:lnTo>
                <a:lnTo>
                  <a:pt x="32545" y="104810"/>
                </a:lnTo>
                <a:lnTo>
                  <a:pt x="33603" y="108767"/>
                </a:lnTo>
                <a:lnTo>
                  <a:pt x="34308" y="112198"/>
                </a:lnTo>
                <a:lnTo>
                  <a:pt x="34778" y="115280"/>
                </a:lnTo>
                <a:lnTo>
                  <a:pt x="35092" y="118128"/>
                </a:lnTo>
                <a:lnTo>
                  <a:pt x="35301" y="120821"/>
                </a:lnTo>
                <a:lnTo>
                  <a:pt x="35440" y="123409"/>
                </a:lnTo>
                <a:lnTo>
                  <a:pt x="35595" y="128403"/>
                </a:lnTo>
                <a:lnTo>
                  <a:pt x="35694" y="134283"/>
                </a:lnTo>
                <a:lnTo>
                  <a:pt x="37290" y="134766"/>
                </a:lnTo>
                <a:lnTo>
                  <a:pt x="39941" y="135087"/>
                </a:lnTo>
                <a:lnTo>
                  <a:pt x="43296" y="135302"/>
                </a:lnTo>
                <a:lnTo>
                  <a:pt x="45533" y="136238"/>
                </a:lnTo>
                <a:lnTo>
                  <a:pt x="47024" y="137657"/>
                </a:lnTo>
                <a:lnTo>
                  <a:pt x="48018" y="139396"/>
                </a:lnTo>
                <a:lnTo>
                  <a:pt x="47887" y="140555"/>
                </a:lnTo>
                <a:lnTo>
                  <a:pt x="47006" y="141329"/>
                </a:lnTo>
                <a:lnTo>
                  <a:pt x="42863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80"/>
          <p:cNvSpPr/>
          <p:nvPr/>
        </p:nvSpPr>
        <p:spPr>
          <a:xfrm>
            <a:off x="1046015" y="2543175"/>
            <a:ext cx="204142" cy="1"/>
          </a:xfrm>
          <a:custGeom>
            <a:avLst/>
            <a:gdLst/>
            <a:ahLst/>
            <a:cxnLst/>
            <a:rect l="0" t="0" r="0" b="0"/>
            <a:pathLst>
              <a:path w="204142" h="1">
                <a:moveTo>
                  <a:pt x="4116" y="0"/>
                </a:moveTo>
                <a:lnTo>
                  <a:pt x="0" y="0"/>
                </a:lnTo>
                <a:lnTo>
                  <a:pt x="2041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81"/>
          <p:cNvSpPr/>
          <p:nvPr/>
        </p:nvSpPr>
        <p:spPr>
          <a:xfrm>
            <a:off x="1285875" y="2443190"/>
            <a:ext cx="199571" cy="178238"/>
          </a:xfrm>
          <a:custGeom>
            <a:avLst/>
            <a:gdLst/>
            <a:ahLst/>
            <a:cxnLst/>
            <a:rect l="0" t="0" r="0" b="0"/>
            <a:pathLst>
              <a:path w="199571" h="178238">
                <a:moveTo>
                  <a:pt x="0" y="35691"/>
                </a:moveTo>
                <a:lnTo>
                  <a:pt x="0" y="28841"/>
                </a:lnTo>
                <a:lnTo>
                  <a:pt x="3792" y="24842"/>
                </a:lnTo>
                <a:lnTo>
                  <a:pt x="9943" y="18630"/>
                </a:lnTo>
                <a:lnTo>
                  <a:pt x="12978" y="17173"/>
                </a:lnTo>
                <a:lnTo>
                  <a:pt x="16589" y="16202"/>
                </a:lnTo>
                <a:lnTo>
                  <a:pt x="20585" y="15554"/>
                </a:lnTo>
                <a:lnTo>
                  <a:pt x="24042" y="14329"/>
                </a:lnTo>
                <a:lnTo>
                  <a:pt x="30000" y="10851"/>
                </a:lnTo>
                <a:lnTo>
                  <a:pt x="33493" y="9606"/>
                </a:lnTo>
                <a:lnTo>
                  <a:pt x="37410" y="8776"/>
                </a:lnTo>
                <a:lnTo>
                  <a:pt x="41609" y="8222"/>
                </a:lnTo>
                <a:lnTo>
                  <a:pt x="46789" y="7060"/>
                </a:lnTo>
                <a:lnTo>
                  <a:pt x="52624" y="5491"/>
                </a:lnTo>
                <a:lnTo>
                  <a:pt x="58895" y="3651"/>
                </a:lnTo>
                <a:lnTo>
                  <a:pt x="64663" y="2425"/>
                </a:lnTo>
                <a:lnTo>
                  <a:pt x="70096" y="1607"/>
                </a:lnTo>
                <a:lnTo>
                  <a:pt x="75305" y="1062"/>
                </a:lnTo>
                <a:lnTo>
                  <a:pt x="81160" y="699"/>
                </a:lnTo>
                <a:lnTo>
                  <a:pt x="103262" y="68"/>
                </a:lnTo>
                <a:lnTo>
                  <a:pt x="113587" y="0"/>
                </a:lnTo>
                <a:lnTo>
                  <a:pt x="116999" y="785"/>
                </a:lnTo>
                <a:lnTo>
                  <a:pt x="122908" y="3773"/>
                </a:lnTo>
                <a:lnTo>
                  <a:pt x="124801" y="5681"/>
                </a:lnTo>
                <a:lnTo>
                  <a:pt x="126063" y="7747"/>
                </a:lnTo>
                <a:lnTo>
                  <a:pt x="126904" y="9918"/>
                </a:lnTo>
                <a:lnTo>
                  <a:pt x="128259" y="11365"/>
                </a:lnTo>
                <a:lnTo>
                  <a:pt x="129956" y="12330"/>
                </a:lnTo>
                <a:lnTo>
                  <a:pt x="131881" y="12973"/>
                </a:lnTo>
                <a:lnTo>
                  <a:pt x="132370" y="14989"/>
                </a:lnTo>
                <a:lnTo>
                  <a:pt x="131903" y="17921"/>
                </a:lnTo>
                <a:lnTo>
                  <a:pt x="130798" y="21463"/>
                </a:lnTo>
                <a:lnTo>
                  <a:pt x="129267" y="24618"/>
                </a:lnTo>
                <a:lnTo>
                  <a:pt x="127453" y="27515"/>
                </a:lnTo>
                <a:lnTo>
                  <a:pt x="123320" y="32851"/>
                </a:lnTo>
                <a:lnTo>
                  <a:pt x="118838" y="37868"/>
                </a:lnTo>
                <a:lnTo>
                  <a:pt x="115738" y="40317"/>
                </a:lnTo>
                <a:lnTo>
                  <a:pt x="112083" y="42744"/>
                </a:lnTo>
                <a:lnTo>
                  <a:pt x="108059" y="45155"/>
                </a:lnTo>
                <a:lnTo>
                  <a:pt x="104583" y="47557"/>
                </a:lnTo>
                <a:lnTo>
                  <a:pt x="98604" y="52342"/>
                </a:lnTo>
                <a:lnTo>
                  <a:pt x="93301" y="57114"/>
                </a:lnTo>
                <a:lnTo>
                  <a:pt x="90775" y="59498"/>
                </a:lnTo>
                <a:lnTo>
                  <a:pt x="88298" y="61087"/>
                </a:lnTo>
                <a:lnTo>
                  <a:pt x="83429" y="62853"/>
                </a:lnTo>
                <a:lnTo>
                  <a:pt x="78619" y="63638"/>
                </a:lnTo>
                <a:lnTo>
                  <a:pt x="76225" y="63847"/>
                </a:lnTo>
                <a:lnTo>
                  <a:pt x="74629" y="64780"/>
                </a:lnTo>
                <a:lnTo>
                  <a:pt x="73565" y="66196"/>
                </a:lnTo>
                <a:lnTo>
                  <a:pt x="72856" y="67934"/>
                </a:lnTo>
                <a:lnTo>
                  <a:pt x="71589" y="69093"/>
                </a:lnTo>
                <a:lnTo>
                  <a:pt x="69951" y="69865"/>
                </a:lnTo>
                <a:lnTo>
                  <a:pt x="68065" y="70380"/>
                </a:lnTo>
                <a:lnTo>
                  <a:pt x="67602" y="70723"/>
                </a:lnTo>
                <a:lnTo>
                  <a:pt x="68086" y="70952"/>
                </a:lnTo>
                <a:lnTo>
                  <a:pt x="72561" y="71274"/>
                </a:lnTo>
                <a:lnTo>
                  <a:pt x="78582" y="71392"/>
                </a:lnTo>
                <a:lnTo>
                  <a:pt x="134382" y="71410"/>
                </a:lnTo>
                <a:lnTo>
                  <a:pt x="138800" y="72203"/>
                </a:lnTo>
                <a:lnTo>
                  <a:pt x="143333" y="73526"/>
                </a:lnTo>
                <a:lnTo>
                  <a:pt x="147943" y="75202"/>
                </a:lnTo>
                <a:lnTo>
                  <a:pt x="152603" y="76319"/>
                </a:lnTo>
                <a:lnTo>
                  <a:pt x="157298" y="77064"/>
                </a:lnTo>
                <a:lnTo>
                  <a:pt x="162015" y="77560"/>
                </a:lnTo>
                <a:lnTo>
                  <a:pt x="166747" y="78685"/>
                </a:lnTo>
                <a:lnTo>
                  <a:pt x="171490" y="80229"/>
                </a:lnTo>
                <a:lnTo>
                  <a:pt x="176239" y="82051"/>
                </a:lnTo>
                <a:lnTo>
                  <a:pt x="180199" y="84060"/>
                </a:lnTo>
                <a:lnTo>
                  <a:pt x="183632" y="86193"/>
                </a:lnTo>
                <a:lnTo>
                  <a:pt x="189564" y="90680"/>
                </a:lnTo>
                <a:lnTo>
                  <a:pt x="194846" y="95320"/>
                </a:lnTo>
                <a:lnTo>
                  <a:pt x="196572" y="98462"/>
                </a:lnTo>
                <a:lnTo>
                  <a:pt x="197723" y="102145"/>
                </a:lnTo>
                <a:lnTo>
                  <a:pt x="198490" y="106187"/>
                </a:lnTo>
                <a:lnTo>
                  <a:pt x="199002" y="109676"/>
                </a:lnTo>
                <a:lnTo>
                  <a:pt x="199343" y="112795"/>
                </a:lnTo>
                <a:lnTo>
                  <a:pt x="199570" y="115669"/>
                </a:lnTo>
                <a:lnTo>
                  <a:pt x="197340" y="118378"/>
                </a:lnTo>
                <a:lnTo>
                  <a:pt x="193472" y="120978"/>
                </a:lnTo>
                <a:lnTo>
                  <a:pt x="188513" y="123505"/>
                </a:lnTo>
                <a:lnTo>
                  <a:pt x="185206" y="125984"/>
                </a:lnTo>
                <a:lnTo>
                  <a:pt x="183002" y="128430"/>
                </a:lnTo>
                <a:lnTo>
                  <a:pt x="181532" y="130854"/>
                </a:lnTo>
                <a:lnTo>
                  <a:pt x="175666" y="135665"/>
                </a:lnTo>
                <a:lnTo>
                  <a:pt x="171879" y="138059"/>
                </a:lnTo>
                <a:lnTo>
                  <a:pt x="167767" y="141242"/>
                </a:lnTo>
                <a:lnTo>
                  <a:pt x="163439" y="144952"/>
                </a:lnTo>
                <a:lnTo>
                  <a:pt x="158965" y="149013"/>
                </a:lnTo>
                <a:lnTo>
                  <a:pt x="155189" y="151720"/>
                </a:lnTo>
                <a:lnTo>
                  <a:pt x="151878" y="153525"/>
                </a:lnTo>
                <a:lnTo>
                  <a:pt x="148877" y="154728"/>
                </a:lnTo>
                <a:lnTo>
                  <a:pt x="145288" y="156324"/>
                </a:lnTo>
                <a:lnTo>
                  <a:pt x="137068" y="160214"/>
                </a:lnTo>
                <a:lnTo>
                  <a:pt x="133447" y="162362"/>
                </a:lnTo>
                <a:lnTo>
                  <a:pt x="127308" y="166866"/>
                </a:lnTo>
                <a:lnTo>
                  <a:pt x="123765" y="168385"/>
                </a:lnTo>
                <a:lnTo>
                  <a:pt x="119816" y="169397"/>
                </a:lnTo>
                <a:lnTo>
                  <a:pt x="115596" y="170072"/>
                </a:lnTo>
                <a:lnTo>
                  <a:pt x="111195" y="171316"/>
                </a:lnTo>
                <a:lnTo>
                  <a:pt x="106674" y="172939"/>
                </a:lnTo>
                <a:lnTo>
                  <a:pt x="102072" y="174814"/>
                </a:lnTo>
                <a:lnTo>
                  <a:pt x="98210" y="176065"/>
                </a:lnTo>
                <a:lnTo>
                  <a:pt x="94842" y="176899"/>
                </a:lnTo>
                <a:lnTo>
                  <a:pt x="91803" y="177454"/>
                </a:lnTo>
                <a:lnTo>
                  <a:pt x="88189" y="177825"/>
                </a:lnTo>
                <a:lnTo>
                  <a:pt x="84193" y="178072"/>
                </a:lnTo>
                <a:lnTo>
                  <a:pt x="79941" y="178237"/>
                </a:lnTo>
                <a:lnTo>
                  <a:pt x="76312" y="177552"/>
                </a:lnTo>
                <a:lnTo>
                  <a:pt x="67414" y="173591"/>
                </a:lnTo>
                <a:lnTo>
                  <a:pt x="62240" y="172386"/>
                </a:lnTo>
                <a:lnTo>
                  <a:pt x="58956" y="172065"/>
                </a:lnTo>
                <a:lnTo>
                  <a:pt x="55179" y="171851"/>
                </a:lnTo>
                <a:lnTo>
                  <a:pt x="51073" y="171708"/>
                </a:lnTo>
                <a:lnTo>
                  <a:pt x="48336" y="170819"/>
                </a:lnTo>
                <a:lnTo>
                  <a:pt x="46511" y="169432"/>
                </a:lnTo>
                <a:lnTo>
                  <a:pt x="45295" y="167714"/>
                </a:lnTo>
                <a:lnTo>
                  <a:pt x="43690" y="166569"/>
                </a:lnTo>
                <a:lnTo>
                  <a:pt x="37528" y="164731"/>
                </a:lnTo>
                <a:lnTo>
                  <a:pt x="35718" y="1642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82"/>
          <p:cNvSpPr/>
          <p:nvPr/>
        </p:nvSpPr>
        <p:spPr>
          <a:xfrm>
            <a:off x="1157287" y="2814674"/>
            <a:ext cx="228601" cy="199989"/>
          </a:xfrm>
          <a:custGeom>
            <a:avLst/>
            <a:gdLst/>
            <a:ahLst/>
            <a:cxnLst/>
            <a:rect l="0" t="0" r="0" b="0"/>
            <a:pathLst>
              <a:path w="228601" h="199989">
                <a:moveTo>
                  <a:pt x="0" y="64257"/>
                </a:moveTo>
                <a:lnTo>
                  <a:pt x="17491" y="64257"/>
                </a:lnTo>
                <a:lnTo>
                  <a:pt x="23914" y="62140"/>
                </a:lnTo>
                <a:lnTo>
                  <a:pt x="27849" y="60465"/>
                </a:lnTo>
                <a:lnTo>
                  <a:pt x="36454" y="56486"/>
                </a:lnTo>
                <a:lnTo>
                  <a:pt x="64358" y="42770"/>
                </a:lnTo>
                <a:lnTo>
                  <a:pt x="69099" y="40408"/>
                </a:lnTo>
                <a:lnTo>
                  <a:pt x="74641" y="38039"/>
                </a:lnTo>
                <a:lnTo>
                  <a:pt x="80717" y="35665"/>
                </a:lnTo>
                <a:lnTo>
                  <a:pt x="93818" y="30912"/>
                </a:lnTo>
                <a:lnTo>
                  <a:pt x="107578" y="26154"/>
                </a:lnTo>
                <a:lnTo>
                  <a:pt x="113787" y="23773"/>
                </a:lnTo>
                <a:lnTo>
                  <a:pt x="119515" y="21393"/>
                </a:lnTo>
                <a:lnTo>
                  <a:pt x="124920" y="19012"/>
                </a:lnTo>
                <a:lnTo>
                  <a:pt x="135160" y="14250"/>
                </a:lnTo>
                <a:lnTo>
                  <a:pt x="140113" y="11869"/>
                </a:lnTo>
                <a:lnTo>
                  <a:pt x="145796" y="9488"/>
                </a:lnTo>
                <a:lnTo>
                  <a:pt x="151966" y="7107"/>
                </a:lnTo>
                <a:lnTo>
                  <a:pt x="158461" y="4726"/>
                </a:lnTo>
                <a:lnTo>
                  <a:pt x="163584" y="3138"/>
                </a:lnTo>
                <a:lnTo>
                  <a:pt x="167794" y="2080"/>
                </a:lnTo>
                <a:lnTo>
                  <a:pt x="171394" y="1374"/>
                </a:lnTo>
                <a:lnTo>
                  <a:pt x="175381" y="904"/>
                </a:lnTo>
                <a:lnTo>
                  <a:pt x="179627" y="590"/>
                </a:lnTo>
                <a:lnTo>
                  <a:pt x="187784" y="242"/>
                </a:lnTo>
                <a:lnTo>
                  <a:pt x="196839" y="46"/>
                </a:lnTo>
                <a:lnTo>
                  <a:pt x="202049" y="0"/>
                </a:lnTo>
                <a:lnTo>
                  <a:pt x="204549" y="781"/>
                </a:lnTo>
                <a:lnTo>
                  <a:pt x="209444" y="3766"/>
                </a:lnTo>
                <a:lnTo>
                  <a:pt x="211067" y="5674"/>
                </a:lnTo>
                <a:lnTo>
                  <a:pt x="212149" y="7739"/>
                </a:lnTo>
                <a:lnTo>
                  <a:pt x="212870" y="9909"/>
                </a:lnTo>
                <a:lnTo>
                  <a:pt x="215788" y="14438"/>
                </a:lnTo>
                <a:lnTo>
                  <a:pt x="217678" y="16757"/>
                </a:lnTo>
                <a:lnTo>
                  <a:pt x="218937" y="19890"/>
                </a:lnTo>
                <a:lnTo>
                  <a:pt x="219777" y="23567"/>
                </a:lnTo>
                <a:lnTo>
                  <a:pt x="220337" y="27605"/>
                </a:lnTo>
                <a:lnTo>
                  <a:pt x="221504" y="31885"/>
                </a:lnTo>
                <a:lnTo>
                  <a:pt x="223075" y="36325"/>
                </a:lnTo>
                <a:lnTo>
                  <a:pt x="224917" y="40873"/>
                </a:lnTo>
                <a:lnTo>
                  <a:pt x="226145" y="45493"/>
                </a:lnTo>
                <a:lnTo>
                  <a:pt x="226963" y="50160"/>
                </a:lnTo>
                <a:lnTo>
                  <a:pt x="227509" y="54859"/>
                </a:lnTo>
                <a:lnTo>
                  <a:pt x="227873" y="59579"/>
                </a:lnTo>
                <a:lnTo>
                  <a:pt x="228115" y="64313"/>
                </a:lnTo>
                <a:lnTo>
                  <a:pt x="228384" y="73807"/>
                </a:lnTo>
                <a:lnTo>
                  <a:pt x="228504" y="83318"/>
                </a:lnTo>
                <a:lnTo>
                  <a:pt x="227742" y="88077"/>
                </a:lnTo>
                <a:lnTo>
                  <a:pt x="226441" y="92837"/>
                </a:lnTo>
                <a:lnTo>
                  <a:pt x="224779" y="97598"/>
                </a:lnTo>
                <a:lnTo>
                  <a:pt x="223672" y="102359"/>
                </a:lnTo>
                <a:lnTo>
                  <a:pt x="222933" y="107121"/>
                </a:lnTo>
                <a:lnTo>
                  <a:pt x="222441" y="111883"/>
                </a:lnTo>
                <a:lnTo>
                  <a:pt x="222113" y="116645"/>
                </a:lnTo>
                <a:lnTo>
                  <a:pt x="221894" y="121407"/>
                </a:lnTo>
                <a:lnTo>
                  <a:pt x="221651" y="130932"/>
                </a:lnTo>
                <a:lnTo>
                  <a:pt x="221543" y="140457"/>
                </a:lnTo>
                <a:lnTo>
                  <a:pt x="220720" y="144426"/>
                </a:lnTo>
                <a:lnTo>
                  <a:pt x="219378" y="147865"/>
                </a:lnTo>
                <a:lnTo>
                  <a:pt x="216564" y="153804"/>
                </a:lnTo>
                <a:lnTo>
                  <a:pt x="215313" y="159089"/>
                </a:lnTo>
                <a:lnTo>
                  <a:pt x="214757" y="164084"/>
                </a:lnTo>
                <a:lnTo>
                  <a:pt x="214510" y="168949"/>
                </a:lnTo>
                <a:lnTo>
                  <a:pt x="214400" y="173757"/>
                </a:lnTo>
                <a:lnTo>
                  <a:pt x="215165" y="176151"/>
                </a:lnTo>
                <a:lnTo>
                  <a:pt x="218131" y="180927"/>
                </a:lnTo>
                <a:lnTo>
                  <a:pt x="219978" y="185696"/>
                </a:lnTo>
                <a:lnTo>
                  <a:pt x="220799" y="190461"/>
                </a:lnTo>
                <a:lnTo>
                  <a:pt x="221164" y="195225"/>
                </a:lnTo>
                <a:lnTo>
                  <a:pt x="221370" y="198577"/>
                </a:lnTo>
                <a:lnTo>
                  <a:pt x="222192" y="199047"/>
                </a:lnTo>
                <a:lnTo>
                  <a:pt x="228600" y="1999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83"/>
          <p:cNvSpPr/>
          <p:nvPr/>
        </p:nvSpPr>
        <p:spPr>
          <a:xfrm>
            <a:off x="1546401" y="2850358"/>
            <a:ext cx="175243" cy="35718"/>
          </a:xfrm>
          <a:custGeom>
            <a:avLst/>
            <a:gdLst/>
            <a:ahLst/>
            <a:cxnLst/>
            <a:rect l="0" t="0" r="0" b="0"/>
            <a:pathLst>
              <a:path w="175243" h="35718">
                <a:moveTo>
                  <a:pt x="3792" y="35717"/>
                </a:moveTo>
                <a:lnTo>
                  <a:pt x="0" y="35717"/>
                </a:lnTo>
                <a:lnTo>
                  <a:pt x="470" y="34923"/>
                </a:lnTo>
                <a:lnTo>
                  <a:pt x="2371" y="33600"/>
                </a:lnTo>
                <a:lnTo>
                  <a:pt x="9244" y="29566"/>
                </a:lnTo>
                <a:lnTo>
                  <a:pt x="18019" y="25075"/>
                </a:lnTo>
                <a:lnTo>
                  <a:pt x="30674" y="18717"/>
                </a:lnTo>
                <a:lnTo>
                  <a:pt x="36001" y="17240"/>
                </a:lnTo>
                <a:lnTo>
                  <a:pt x="41933" y="16255"/>
                </a:lnTo>
                <a:lnTo>
                  <a:pt x="48270" y="15598"/>
                </a:lnTo>
                <a:lnTo>
                  <a:pt x="54081" y="14367"/>
                </a:lnTo>
                <a:lnTo>
                  <a:pt x="59543" y="12752"/>
                </a:lnTo>
                <a:lnTo>
                  <a:pt x="64772" y="10882"/>
                </a:lnTo>
                <a:lnTo>
                  <a:pt x="69846" y="9635"/>
                </a:lnTo>
                <a:lnTo>
                  <a:pt x="74815" y="8804"/>
                </a:lnTo>
                <a:lnTo>
                  <a:pt x="79716" y="8250"/>
                </a:lnTo>
                <a:lnTo>
                  <a:pt x="84570" y="7086"/>
                </a:lnTo>
                <a:lnTo>
                  <a:pt x="89395" y="5518"/>
                </a:lnTo>
                <a:lnTo>
                  <a:pt x="94198" y="3678"/>
                </a:lnTo>
                <a:lnTo>
                  <a:pt x="99781" y="2451"/>
                </a:lnTo>
                <a:lnTo>
                  <a:pt x="105885" y="1633"/>
                </a:lnTo>
                <a:lnTo>
                  <a:pt x="117429" y="725"/>
                </a:lnTo>
                <a:lnTo>
                  <a:pt x="125206" y="321"/>
                </a:lnTo>
                <a:lnTo>
                  <a:pt x="133425" y="141"/>
                </a:lnTo>
                <a:lnTo>
                  <a:pt x="166287" y="0"/>
                </a:lnTo>
                <a:lnTo>
                  <a:pt x="167685" y="793"/>
                </a:lnTo>
                <a:lnTo>
                  <a:pt x="169410" y="2115"/>
                </a:lnTo>
                <a:lnTo>
                  <a:pt x="175242" y="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84"/>
          <p:cNvSpPr/>
          <p:nvPr/>
        </p:nvSpPr>
        <p:spPr>
          <a:xfrm>
            <a:off x="1551480" y="2893218"/>
            <a:ext cx="198739" cy="42864"/>
          </a:xfrm>
          <a:custGeom>
            <a:avLst/>
            <a:gdLst/>
            <a:ahLst/>
            <a:cxnLst/>
            <a:rect l="0" t="0" r="0" b="0"/>
            <a:pathLst>
              <a:path w="198739" h="42864">
                <a:moveTo>
                  <a:pt x="13001" y="42863"/>
                </a:moveTo>
                <a:lnTo>
                  <a:pt x="0" y="42863"/>
                </a:lnTo>
                <a:lnTo>
                  <a:pt x="13181" y="42863"/>
                </a:lnTo>
                <a:lnTo>
                  <a:pt x="16296" y="42069"/>
                </a:lnTo>
                <a:lnTo>
                  <a:pt x="19166" y="40746"/>
                </a:lnTo>
                <a:lnTo>
                  <a:pt x="21874" y="39071"/>
                </a:lnTo>
                <a:lnTo>
                  <a:pt x="24472" y="37953"/>
                </a:lnTo>
                <a:lnTo>
                  <a:pt x="29476" y="36712"/>
                </a:lnTo>
                <a:lnTo>
                  <a:pt x="32716" y="36381"/>
                </a:lnTo>
                <a:lnTo>
                  <a:pt x="36463" y="36160"/>
                </a:lnTo>
                <a:lnTo>
                  <a:pt x="44860" y="35915"/>
                </a:lnTo>
                <a:lnTo>
                  <a:pt x="53883" y="35806"/>
                </a:lnTo>
                <a:lnTo>
                  <a:pt x="58512" y="34983"/>
                </a:lnTo>
                <a:lnTo>
                  <a:pt x="63185" y="33641"/>
                </a:lnTo>
                <a:lnTo>
                  <a:pt x="73405" y="30033"/>
                </a:lnTo>
                <a:lnTo>
                  <a:pt x="85884" y="25784"/>
                </a:lnTo>
                <a:lnTo>
                  <a:pt x="91753" y="24333"/>
                </a:lnTo>
                <a:lnTo>
                  <a:pt x="97252" y="23366"/>
                </a:lnTo>
                <a:lnTo>
                  <a:pt x="102506" y="22721"/>
                </a:lnTo>
                <a:lnTo>
                  <a:pt x="107596" y="21497"/>
                </a:lnTo>
                <a:lnTo>
                  <a:pt x="112577" y="19888"/>
                </a:lnTo>
                <a:lnTo>
                  <a:pt x="117484" y="18021"/>
                </a:lnTo>
                <a:lnTo>
                  <a:pt x="123138" y="16777"/>
                </a:lnTo>
                <a:lnTo>
                  <a:pt x="129288" y="15947"/>
                </a:lnTo>
                <a:lnTo>
                  <a:pt x="135769" y="15394"/>
                </a:lnTo>
                <a:lnTo>
                  <a:pt x="141678" y="14232"/>
                </a:lnTo>
                <a:lnTo>
                  <a:pt x="147204" y="12663"/>
                </a:lnTo>
                <a:lnTo>
                  <a:pt x="152476" y="10823"/>
                </a:lnTo>
                <a:lnTo>
                  <a:pt x="158372" y="9597"/>
                </a:lnTo>
                <a:lnTo>
                  <a:pt x="164684" y="8779"/>
                </a:lnTo>
                <a:lnTo>
                  <a:pt x="171273" y="8234"/>
                </a:lnTo>
                <a:lnTo>
                  <a:pt x="177253" y="7077"/>
                </a:lnTo>
                <a:lnTo>
                  <a:pt x="182827" y="5512"/>
                </a:lnTo>
                <a:lnTo>
                  <a:pt x="198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85"/>
          <p:cNvSpPr/>
          <p:nvPr/>
        </p:nvSpPr>
        <p:spPr>
          <a:xfrm>
            <a:off x="1850231" y="2764935"/>
            <a:ext cx="235745" cy="171139"/>
          </a:xfrm>
          <a:custGeom>
            <a:avLst/>
            <a:gdLst/>
            <a:ahLst/>
            <a:cxnLst/>
            <a:rect l="0" t="0" r="0" b="0"/>
            <a:pathLst>
              <a:path w="235745" h="171139">
                <a:moveTo>
                  <a:pt x="0" y="42558"/>
                </a:moveTo>
                <a:lnTo>
                  <a:pt x="0" y="38766"/>
                </a:lnTo>
                <a:lnTo>
                  <a:pt x="794" y="37649"/>
                </a:lnTo>
                <a:lnTo>
                  <a:pt x="2116" y="36904"/>
                </a:lnTo>
                <a:lnTo>
                  <a:pt x="6151" y="35709"/>
                </a:lnTo>
                <a:lnTo>
                  <a:pt x="6482" y="34817"/>
                </a:lnTo>
                <a:lnTo>
                  <a:pt x="6849" y="31709"/>
                </a:lnTo>
                <a:lnTo>
                  <a:pt x="8535" y="29769"/>
                </a:lnTo>
                <a:lnTo>
                  <a:pt x="14641" y="25497"/>
                </a:lnTo>
                <a:lnTo>
                  <a:pt x="20530" y="23070"/>
                </a:lnTo>
                <a:lnTo>
                  <a:pt x="23212" y="22422"/>
                </a:lnTo>
                <a:lnTo>
                  <a:pt x="28308" y="19586"/>
                </a:lnTo>
                <a:lnTo>
                  <a:pt x="33219" y="15680"/>
                </a:lnTo>
                <a:lnTo>
                  <a:pt x="38047" y="11298"/>
                </a:lnTo>
                <a:lnTo>
                  <a:pt x="40446" y="9812"/>
                </a:lnTo>
                <a:lnTo>
                  <a:pt x="45228" y="8160"/>
                </a:lnTo>
                <a:lnTo>
                  <a:pt x="52116" y="7427"/>
                </a:lnTo>
                <a:lnTo>
                  <a:pt x="56175" y="7231"/>
                </a:lnTo>
                <a:lnTo>
                  <a:pt x="60469" y="6307"/>
                </a:lnTo>
                <a:lnTo>
                  <a:pt x="64918" y="4897"/>
                </a:lnTo>
                <a:lnTo>
                  <a:pt x="69473" y="3163"/>
                </a:lnTo>
                <a:lnTo>
                  <a:pt x="74096" y="2007"/>
                </a:lnTo>
                <a:lnTo>
                  <a:pt x="78766" y="1237"/>
                </a:lnTo>
                <a:lnTo>
                  <a:pt x="83467" y="723"/>
                </a:lnTo>
                <a:lnTo>
                  <a:pt x="88188" y="381"/>
                </a:lnTo>
                <a:lnTo>
                  <a:pt x="92924" y="153"/>
                </a:lnTo>
                <a:lnTo>
                  <a:pt x="97668" y="0"/>
                </a:lnTo>
                <a:lnTo>
                  <a:pt x="101624" y="693"/>
                </a:lnTo>
                <a:lnTo>
                  <a:pt x="110985" y="4666"/>
                </a:lnTo>
                <a:lnTo>
                  <a:pt x="116266" y="5873"/>
                </a:lnTo>
                <a:lnTo>
                  <a:pt x="121259" y="6410"/>
                </a:lnTo>
                <a:lnTo>
                  <a:pt x="123702" y="6553"/>
                </a:lnTo>
                <a:lnTo>
                  <a:pt x="126124" y="7443"/>
                </a:lnTo>
                <a:lnTo>
                  <a:pt x="130932" y="10547"/>
                </a:lnTo>
                <a:lnTo>
                  <a:pt x="132532" y="12486"/>
                </a:lnTo>
                <a:lnTo>
                  <a:pt x="133598" y="14573"/>
                </a:lnTo>
                <a:lnTo>
                  <a:pt x="134309" y="16757"/>
                </a:lnTo>
                <a:lnTo>
                  <a:pt x="137216" y="21302"/>
                </a:lnTo>
                <a:lnTo>
                  <a:pt x="139102" y="23625"/>
                </a:lnTo>
                <a:lnTo>
                  <a:pt x="139566" y="26761"/>
                </a:lnTo>
                <a:lnTo>
                  <a:pt x="139081" y="30439"/>
                </a:lnTo>
                <a:lnTo>
                  <a:pt x="137965" y="34479"/>
                </a:lnTo>
                <a:lnTo>
                  <a:pt x="137220" y="37966"/>
                </a:lnTo>
                <a:lnTo>
                  <a:pt x="136724" y="41084"/>
                </a:lnTo>
                <a:lnTo>
                  <a:pt x="136393" y="43957"/>
                </a:lnTo>
                <a:lnTo>
                  <a:pt x="135379" y="47459"/>
                </a:lnTo>
                <a:lnTo>
                  <a:pt x="133908" y="51382"/>
                </a:lnTo>
                <a:lnTo>
                  <a:pt x="132135" y="55585"/>
                </a:lnTo>
                <a:lnTo>
                  <a:pt x="130158" y="59974"/>
                </a:lnTo>
                <a:lnTo>
                  <a:pt x="125846" y="69084"/>
                </a:lnTo>
                <a:lnTo>
                  <a:pt x="118956" y="83138"/>
                </a:lnTo>
                <a:lnTo>
                  <a:pt x="115816" y="87074"/>
                </a:lnTo>
                <a:lnTo>
                  <a:pt x="112136" y="90492"/>
                </a:lnTo>
                <a:lnTo>
                  <a:pt x="108095" y="93564"/>
                </a:lnTo>
                <a:lnTo>
                  <a:pt x="104607" y="97199"/>
                </a:lnTo>
                <a:lnTo>
                  <a:pt x="101488" y="101211"/>
                </a:lnTo>
                <a:lnTo>
                  <a:pt x="98615" y="105472"/>
                </a:lnTo>
                <a:lnTo>
                  <a:pt x="95906" y="109107"/>
                </a:lnTo>
                <a:lnTo>
                  <a:pt x="93306" y="112324"/>
                </a:lnTo>
                <a:lnTo>
                  <a:pt x="90779" y="115263"/>
                </a:lnTo>
                <a:lnTo>
                  <a:pt x="89094" y="118809"/>
                </a:lnTo>
                <a:lnTo>
                  <a:pt x="87971" y="122761"/>
                </a:lnTo>
                <a:lnTo>
                  <a:pt x="87222" y="126983"/>
                </a:lnTo>
                <a:lnTo>
                  <a:pt x="85929" y="130591"/>
                </a:lnTo>
                <a:lnTo>
                  <a:pt x="84274" y="133791"/>
                </a:lnTo>
                <a:lnTo>
                  <a:pt x="82376" y="136718"/>
                </a:lnTo>
                <a:lnTo>
                  <a:pt x="81111" y="139462"/>
                </a:lnTo>
                <a:lnTo>
                  <a:pt x="79706" y="144629"/>
                </a:lnTo>
                <a:lnTo>
                  <a:pt x="79081" y="149571"/>
                </a:lnTo>
                <a:lnTo>
                  <a:pt x="78914" y="152000"/>
                </a:lnTo>
                <a:lnTo>
                  <a:pt x="79597" y="154413"/>
                </a:lnTo>
                <a:lnTo>
                  <a:pt x="82472" y="159211"/>
                </a:lnTo>
                <a:lnTo>
                  <a:pt x="84761" y="162583"/>
                </a:lnTo>
                <a:lnTo>
                  <a:pt x="85876" y="163056"/>
                </a:lnTo>
                <a:lnTo>
                  <a:pt x="91791" y="163878"/>
                </a:lnTo>
                <a:lnTo>
                  <a:pt x="96342" y="167757"/>
                </a:lnTo>
                <a:lnTo>
                  <a:pt x="99153" y="168887"/>
                </a:lnTo>
                <a:lnTo>
                  <a:pt x="106509" y="170142"/>
                </a:lnTo>
                <a:lnTo>
                  <a:pt x="112954" y="170700"/>
                </a:lnTo>
                <a:lnTo>
                  <a:pt x="119258" y="170948"/>
                </a:lnTo>
                <a:lnTo>
                  <a:pt x="139779" y="171128"/>
                </a:lnTo>
                <a:lnTo>
                  <a:pt x="144938" y="171138"/>
                </a:lnTo>
                <a:lnTo>
                  <a:pt x="151994" y="169026"/>
                </a:lnTo>
                <a:lnTo>
                  <a:pt x="156098" y="167351"/>
                </a:lnTo>
                <a:lnTo>
                  <a:pt x="160422" y="166235"/>
                </a:lnTo>
                <a:lnTo>
                  <a:pt x="164891" y="165491"/>
                </a:lnTo>
                <a:lnTo>
                  <a:pt x="169459" y="164994"/>
                </a:lnTo>
                <a:lnTo>
                  <a:pt x="176650" y="164443"/>
                </a:lnTo>
                <a:lnTo>
                  <a:pt x="182492" y="164198"/>
                </a:lnTo>
                <a:lnTo>
                  <a:pt x="187735" y="164089"/>
                </a:lnTo>
                <a:lnTo>
                  <a:pt x="222540" y="164004"/>
                </a:lnTo>
                <a:lnTo>
                  <a:pt x="225354" y="163210"/>
                </a:lnTo>
                <a:lnTo>
                  <a:pt x="228023" y="161886"/>
                </a:lnTo>
                <a:lnTo>
                  <a:pt x="235744" y="156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86"/>
          <p:cNvSpPr/>
          <p:nvPr/>
        </p:nvSpPr>
        <p:spPr>
          <a:xfrm>
            <a:off x="2117577" y="2793206"/>
            <a:ext cx="182711" cy="121445"/>
          </a:xfrm>
          <a:custGeom>
            <a:avLst/>
            <a:gdLst/>
            <a:ahLst/>
            <a:cxnLst/>
            <a:rect l="0" t="0" r="0" b="0"/>
            <a:pathLst>
              <a:path w="182711" h="121445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7702" y="3792"/>
                </a:lnTo>
                <a:lnTo>
                  <a:pt x="9681" y="4909"/>
                </a:lnTo>
                <a:lnTo>
                  <a:pt x="13998" y="6151"/>
                </a:lnTo>
                <a:lnTo>
                  <a:pt x="18562" y="8819"/>
                </a:lnTo>
                <a:lnTo>
                  <a:pt x="20891" y="10642"/>
                </a:lnTo>
                <a:lnTo>
                  <a:pt x="23237" y="12651"/>
                </a:lnTo>
                <a:lnTo>
                  <a:pt x="25595" y="14784"/>
                </a:lnTo>
                <a:lnTo>
                  <a:pt x="30331" y="19270"/>
                </a:lnTo>
                <a:lnTo>
                  <a:pt x="35082" y="23910"/>
                </a:lnTo>
                <a:lnTo>
                  <a:pt x="38254" y="26259"/>
                </a:lnTo>
                <a:lnTo>
                  <a:pt x="41956" y="28618"/>
                </a:lnTo>
                <a:lnTo>
                  <a:pt x="46011" y="30985"/>
                </a:lnTo>
                <a:lnTo>
                  <a:pt x="49509" y="33357"/>
                </a:lnTo>
                <a:lnTo>
                  <a:pt x="52634" y="35731"/>
                </a:lnTo>
                <a:lnTo>
                  <a:pt x="55512" y="38108"/>
                </a:lnTo>
                <a:lnTo>
                  <a:pt x="59017" y="40487"/>
                </a:lnTo>
                <a:lnTo>
                  <a:pt x="62942" y="42866"/>
                </a:lnTo>
                <a:lnTo>
                  <a:pt x="67146" y="45246"/>
                </a:lnTo>
                <a:lnTo>
                  <a:pt x="70742" y="47626"/>
                </a:lnTo>
                <a:lnTo>
                  <a:pt x="73934" y="50007"/>
                </a:lnTo>
                <a:lnTo>
                  <a:pt x="76855" y="52388"/>
                </a:lnTo>
                <a:lnTo>
                  <a:pt x="80390" y="54769"/>
                </a:lnTo>
                <a:lnTo>
                  <a:pt x="84334" y="57150"/>
                </a:lnTo>
                <a:lnTo>
                  <a:pt x="88551" y="59531"/>
                </a:lnTo>
                <a:lnTo>
                  <a:pt x="92156" y="61912"/>
                </a:lnTo>
                <a:lnTo>
                  <a:pt x="95353" y="64294"/>
                </a:lnTo>
                <a:lnTo>
                  <a:pt x="98279" y="66675"/>
                </a:lnTo>
                <a:lnTo>
                  <a:pt x="101816" y="68262"/>
                </a:lnTo>
                <a:lnTo>
                  <a:pt x="105762" y="69321"/>
                </a:lnTo>
                <a:lnTo>
                  <a:pt x="109980" y="70026"/>
                </a:lnTo>
                <a:lnTo>
                  <a:pt x="113586" y="71290"/>
                </a:lnTo>
                <a:lnTo>
                  <a:pt x="116784" y="72927"/>
                </a:lnTo>
                <a:lnTo>
                  <a:pt x="119709" y="74812"/>
                </a:lnTo>
                <a:lnTo>
                  <a:pt x="122453" y="76862"/>
                </a:lnTo>
                <a:lnTo>
                  <a:pt x="125076" y="79022"/>
                </a:lnTo>
                <a:lnTo>
                  <a:pt x="127619" y="81257"/>
                </a:lnTo>
                <a:lnTo>
                  <a:pt x="130901" y="83540"/>
                </a:lnTo>
                <a:lnTo>
                  <a:pt x="134677" y="85856"/>
                </a:lnTo>
                <a:lnTo>
                  <a:pt x="138782" y="88193"/>
                </a:lnTo>
                <a:lnTo>
                  <a:pt x="142312" y="90545"/>
                </a:lnTo>
                <a:lnTo>
                  <a:pt x="145459" y="92907"/>
                </a:lnTo>
                <a:lnTo>
                  <a:pt x="148351" y="95276"/>
                </a:lnTo>
                <a:lnTo>
                  <a:pt x="151073" y="97648"/>
                </a:lnTo>
                <a:lnTo>
                  <a:pt x="153681" y="100024"/>
                </a:lnTo>
                <a:lnTo>
                  <a:pt x="158696" y="104780"/>
                </a:lnTo>
                <a:lnTo>
                  <a:pt x="163570" y="109540"/>
                </a:lnTo>
                <a:lnTo>
                  <a:pt x="165981" y="111126"/>
                </a:lnTo>
                <a:lnTo>
                  <a:pt x="170777" y="112889"/>
                </a:lnTo>
                <a:lnTo>
                  <a:pt x="172373" y="114153"/>
                </a:lnTo>
                <a:lnTo>
                  <a:pt x="173438" y="115790"/>
                </a:lnTo>
                <a:lnTo>
                  <a:pt x="174147" y="117674"/>
                </a:lnTo>
                <a:lnTo>
                  <a:pt x="175414" y="118931"/>
                </a:lnTo>
                <a:lnTo>
                  <a:pt x="177052" y="119768"/>
                </a:lnTo>
                <a:lnTo>
                  <a:pt x="182710" y="1214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7"/>
          <p:cNvSpPr/>
          <p:nvPr/>
        </p:nvSpPr>
        <p:spPr>
          <a:xfrm>
            <a:off x="2164556" y="2786088"/>
            <a:ext cx="135732" cy="171425"/>
          </a:xfrm>
          <a:custGeom>
            <a:avLst/>
            <a:gdLst/>
            <a:ahLst/>
            <a:cxnLst/>
            <a:rect l="0" t="0" r="0" b="0"/>
            <a:pathLst>
              <a:path w="135732" h="171425">
                <a:moveTo>
                  <a:pt x="135731" y="7118"/>
                </a:moveTo>
                <a:lnTo>
                  <a:pt x="131939" y="7118"/>
                </a:lnTo>
                <a:lnTo>
                  <a:pt x="130821" y="6324"/>
                </a:lnTo>
                <a:lnTo>
                  <a:pt x="130077" y="5001"/>
                </a:lnTo>
                <a:lnTo>
                  <a:pt x="128613" y="61"/>
                </a:lnTo>
                <a:lnTo>
                  <a:pt x="124803" y="0"/>
                </a:lnTo>
                <a:lnTo>
                  <a:pt x="123683" y="785"/>
                </a:lnTo>
                <a:lnTo>
                  <a:pt x="122936" y="2102"/>
                </a:lnTo>
                <a:lnTo>
                  <a:pt x="122439" y="3774"/>
                </a:lnTo>
                <a:lnTo>
                  <a:pt x="121313" y="4889"/>
                </a:lnTo>
                <a:lnTo>
                  <a:pt x="119769" y="5632"/>
                </a:lnTo>
                <a:lnTo>
                  <a:pt x="117946" y="6127"/>
                </a:lnTo>
                <a:lnTo>
                  <a:pt x="116731" y="7251"/>
                </a:lnTo>
                <a:lnTo>
                  <a:pt x="115920" y="8794"/>
                </a:lnTo>
                <a:lnTo>
                  <a:pt x="115380" y="10617"/>
                </a:lnTo>
                <a:lnTo>
                  <a:pt x="112663" y="14758"/>
                </a:lnTo>
                <a:lnTo>
                  <a:pt x="108810" y="19245"/>
                </a:lnTo>
                <a:lnTo>
                  <a:pt x="104452" y="23885"/>
                </a:lnTo>
                <a:lnTo>
                  <a:pt x="102178" y="27027"/>
                </a:lnTo>
                <a:lnTo>
                  <a:pt x="99869" y="30709"/>
                </a:lnTo>
                <a:lnTo>
                  <a:pt x="97535" y="34752"/>
                </a:lnTo>
                <a:lnTo>
                  <a:pt x="92826" y="43477"/>
                </a:lnTo>
                <a:lnTo>
                  <a:pt x="90459" y="48026"/>
                </a:lnTo>
                <a:lnTo>
                  <a:pt x="87293" y="52646"/>
                </a:lnTo>
                <a:lnTo>
                  <a:pt x="83595" y="57314"/>
                </a:lnTo>
                <a:lnTo>
                  <a:pt x="79543" y="62013"/>
                </a:lnTo>
                <a:lnTo>
                  <a:pt x="75253" y="66733"/>
                </a:lnTo>
                <a:lnTo>
                  <a:pt x="66254" y="76211"/>
                </a:lnTo>
                <a:lnTo>
                  <a:pt x="62426" y="81755"/>
                </a:lnTo>
                <a:lnTo>
                  <a:pt x="59079" y="87832"/>
                </a:lnTo>
                <a:lnTo>
                  <a:pt x="50578" y="105646"/>
                </a:lnTo>
                <a:lnTo>
                  <a:pt x="48006" y="110903"/>
                </a:lnTo>
                <a:lnTo>
                  <a:pt x="44704" y="115995"/>
                </a:lnTo>
                <a:lnTo>
                  <a:pt x="40915" y="120978"/>
                </a:lnTo>
                <a:lnTo>
                  <a:pt x="36802" y="125887"/>
                </a:lnTo>
                <a:lnTo>
                  <a:pt x="33266" y="129953"/>
                </a:lnTo>
                <a:lnTo>
                  <a:pt x="27220" y="136589"/>
                </a:lnTo>
                <a:lnTo>
                  <a:pt x="24497" y="140263"/>
                </a:lnTo>
                <a:lnTo>
                  <a:pt x="21887" y="144300"/>
                </a:lnTo>
                <a:lnTo>
                  <a:pt x="19354" y="148579"/>
                </a:lnTo>
                <a:lnTo>
                  <a:pt x="16871" y="152225"/>
                </a:lnTo>
                <a:lnTo>
                  <a:pt x="14423" y="155450"/>
                </a:lnTo>
                <a:lnTo>
                  <a:pt x="11996" y="158393"/>
                </a:lnTo>
                <a:lnTo>
                  <a:pt x="9585" y="160356"/>
                </a:lnTo>
                <a:lnTo>
                  <a:pt x="7184" y="161664"/>
                </a:lnTo>
                <a:lnTo>
                  <a:pt x="420" y="164127"/>
                </a:lnTo>
                <a:lnTo>
                  <a:pt x="83" y="169160"/>
                </a:lnTo>
                <a:lnTo>
                  <a:pt x="0" y="1714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88"/>
          <p:cNvSpPr/>
          <p:nvPr/>
        </p:nvSpPr>
        <p:spPr>
          <a:xfrm>
            <a:off x="1878806" y="3014665"/>
            <a:ext cx="342901" cy="28573"/>
          </a:xfrm>
          <a:custGeom>
            <a:avLst/>
            <a:gdLst/>
            <a:ahLst/>
            <a:cxnLst/>
            <a:rect l="0" t="0" r="0" b="0"/>
            <a:pathLst>
              <a:path w="342901" h="28573">
                <a:moveTo>
                  <a:pt x="0" y="28572"/>
                </a:moveTo>
                <a:lnTo>
                  <a:pt x="30292" y="28572"/>
                </a:lnTo>
                <a:lnTo>
                  <a:pt x="33688" y="27778"/>
                </a:lnTo>
                <a:lnTo>
                  <a:pt x="37540" y="26455"/>
                </a:lnTo>
                <a:lnTo>
                  <a:pt x="41695" y="24780"/>
                </a:lnTo>
                <a:lnTo>
                  <a:pt x="46053" y="23663"/>
                </a:lnTo>
                <a:lnTo>
                  <a:pt x="50546" y="22918"/>
                </a:lnTo>
                <a:lnTo>
                  <a:pt x="55128" y="22421"/>
                </a:lnTo>
                <a:lnTo>
                  <a:pt x="60565" y="21296"/>
                </a:lnTo>
                <a:lnTo>
                  <a:pt x="66570" y="19753"/>
                </a:lnTo>
                <a:lnTo>
                  <a:pt x="72955" y="17930"/>
                </a:lnTo>
                <a:lnTo>
                  <a:pt x="78799" y="16715"/>
                </a:lnTo>
                <a:lnTo>
                  <a:pt x="84283" y="15905"/>
                </a:lnTo>
                <a:lnTo>
                  <a:pt x="89526" y="15365"/>
                </a:lnTo>
                <a:lnTo>
                  <a:pt x="95403" y="14211"/>
                </a:lnTo>
                <a:lnTo>
                  <a:pt x="101702" y="12648"/>
                </a:lnTo>
                <a:lnTo>
                  <a:pt x="108282" y="10812"/>
                </a:lnTo>
                <a:lnTo>
                  <a:pt x="114257" y="9589"/>
                </a:lnTo>
                <a:lnTo>
                  <a:pt x="119827" y="8773"/>
                </a:lnTo>
                <a:lnTo>
                  <a:pt x="125129" y="8229"/>
                </a:lnTo>
                <a:lnTo>
                  <a:pt x="131044" y="7072"/>
                </a:lnTo>
                <a:lnTo>
                  <a:pt x="137369" y="5508"/>
                </a:lnTo>
                <a:lnTo>
                  <a:pt x="143967" y="3671"/>
                </a:lnTo>
                <a:lnTo>
                  <a:pt x="149953" y="2446"/>
                </a:lnTo>
                <a:lnTo>
                  <a:pt x="155531" y="1630"/>
                </a:lnTo>
                <a:lnTo>
                  <a:pt x="160837" y="1085"/>
                </a:lnTo>
                <a:lnTo>
                  <a:pt x="166756" y="723"/>
                </a:lnTo>
                <a:lnTo>
                  <a:pt x="179682" y="319"/>
                </a:lnTo>
                <a:lnTo>
                  <a:pt x="217759" y="25"/>
                </a:lnTo>
                <a:lnTo>
                  <a:pt x="256043" y="0"/>
                </a:lnTo>
                <a:lnTo>
                  <a:pt x="261183" y="792"/>
                </a:lnTo>
                <a:lnTo>
                  <a:pt x="266991" y="2115"/>
                </a:lnTo>
                <a:lnTo>
                  <a:pt x="273244" y="3790"/>
                </a:lnTo>
                <a:lnTo>
                  <a:pt x="279000" y="4907"/>
                </a:lnTo>
                <a:lnTo>
                  <a:pt x="284425" y="5651"/>
                </a:lnTo>
                <a:lnTo>
                  <a:pt x="293892" y="6479"/>
                </a:lnTo>
                <a:lnTo>
                  <a:pt x="304478" y="6945"/>
                </a:lnTo>
                <a:lnTo>
                  <a:pt x="326502" y="7115"/>
                </a:lnTo>
                <a:lnTo>
                  <a:pt x="329587" y="7917"/>
                </a:lnTo>
                <a:lnTo>
                  <a:pt x="331643" y="9246"/>
                </a:lnTo>
                <a:lnTo>
                  <a:pt x="333014" y="10926"/>
                </a:lnTo>
                <a:lnTo>
                  <a:pt x="334722" y="12045"/>
                </a:lnTo>
                <a:lnTo>
                  <a:pt x="336654" y="12792"/>
                </a:lnTo>
                <a:lnTo>
                  <a:pt x="342900" y="14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89"/>
          <p:cNvSpPr/>
          <p:nvPr/>
        </p:nvSpPr>
        <p:spPr>
          <a:xfrm>
            <a:off x="2000250" y="3093243"/>
            <a:ext cx="214313" cy="150019"/>
          </a:xfrm>
          <a:custGeom>
            <a:avLst/>
            <a:gdLst/>
            <a:ahLst/>
            <a:cxnLst/>
            <a:rect l="0" t="0" r="0" b="0"/>
            <a:pathLst>
              <a:path w="214313" h="150019">
                <a:moveTo>
                  <a:pt x="0" y="7144"/>
                </a:moveTo>
                <a:lnTo>
                  <a:pt x="10848" y="7144"/>
                </a:lnTo>
                <a:lnTo>
                  <a:pt x="11995" y="6350"/>
                </a:lnTo>
                <a:lnTo>
                  <a:pt x="12759" y="5027"/>
                </a:lnTo>
                <a:lnTo>
                  <a:pt x="13268" y="3352"/>
                </a:lnTo>
                <a:lnTo>
                  <a:pt x="14402" y="2235"/>
                </a:lnTo>
                <a:lnTo>
                  <a:pt x="15951" y="1490"/>
                </a:lnTo>
                <a:lnTo>
                  <a:pt x="19789" y="662"/>
                </a:lnTo>
                <a:lnTo>
                  <a:pt x="26412" y="196"/>
                </a:lnTo>
                <a:lnTo>
                  <a:pt x="31053" y="88"/>
                </a:lnTo>
                <a:lnTo>
                  <a:pt x="94948" y="0"/>
                </a:lnTo>
                <a:lnTo>
                  <a:pt x="97429" y="794"/>
                </a:lnTo>
                <a:lnTo>
                  <a:pt x="102304" y="3792"/>
                </a:lnTo>
                <a:lnTo>
                  <a:pt x="103921" y="5703"/>
                </a:lnTo>
                <a:lnTo>
                  <a:pt x="104999" y="7771"/>
                </a:lnTo>
                <a:lnTo>
                  <a:pt x="106197" y="12185"/>
                </a:lnTo>
                <a:lnTo>
                  <a:pt x="106730" y="16793"/>
                </a:lnTo>
                <a:lnTo>
                  <a:pt x="106872" y="19133"/>
                </a:lnTo>
                <a:lnTo>
                  <a:pt x="107030" y="23849"/>
                </a:lnTo>
                <a:lnTo>
                  <a:pt x="107119" y="34760"/>
                </a:lnTo>
                <a:lnTo>
                  <a:pt x="106337" y="38255"/>
                </a:lnTo>
                <a:lnTo>
                  <a:pt x="105023" y="41378"/>
                </a:lnTo>
                <a:lnTo>
                  <a:pt x="103352" y="44254"/>
                </a:lnTo>
                <a:lnTo>
                  <a:pt x="99380" y="51683"/>
                </a:lnTo>
                <a:lnTo>
                  <a:pt x="97209" y="55887"/>
                </a:lnTo>
                <a:lnTo>
                  <a:pt x="94175" y="60277"/>
                </a:lnTo>
                <a:lnTo>
                  <a:pt x="90564" y="64791"/>
                </a:lnTo>
                <a:lnTo>
                  <a:pt x="86570" y="69388"/>
                </a:lnTo>
                <a:lnTo>
                  <a:pt x="82319" y="74834"/>
                </a:lnTo>
                <a:lnTo>
                  <a:pt x="77898" y="80846"/>
                </a:lnTo>
                <a:lnTo>
                  <a:pt x="73363" y="87234"/>
                </a:lnTo>
                <a:lnTo>
                  <a:pt x="68752" y="93081"/>
                </a:lnTo>
                <a:lnTo>
                  <a:pt x="64091" y="98567"/>
                </a:lnTo>
                <a:lnTo>
                  <a:pt x="59396" y="103811"/>
                </a:lnTo>
                <a:lnTo>
                  <a:pt x="54678" y="108101"/>
                </a:lnTo>
                <a:lnTo>
                  <a:pt x="49946" y="111755"/>
                </a:lnTo>
                <a:lnTo>
                  <a:pt x="45203" y="114985"/>
                </a:lnTo>
                <a:lnTo>
                  <a:pt x="41248" y="118725"/>
                </a:lnTo>
                <a:lnTo>
                  <a:pt x="37817" y="122807"/>
                </a:lnTo>
                <a:lnTo>
                  <a:pt x="34736" y="127115"/>
                </a:lnTo>
                <a:lnTo>
                  <a:pt x="31095" y="130781"/>
                </a:lnTo>
                <a:lnTo>
                  <a:pt x="27080" y="134019"/>
                </a:lnTo>
                <a:lnTo>
                  <a:pt x="22816" y="136971"/>
                </a:lnTo>
                <a:lnTo>
                  <a:pt x="19179" y="138939"/>
                </a:lnTo>
                <a:lnTo>
                  <a:pt x="13022" y="141126"/>
                </a:lnTo>
                <a:lnTo>
                  <a:pt x="11062" y="142503"/>
                </a:lnTo>
                <a:lnTo>
                  <a:pt x="9756" y="144215"/>
                </a:lnTo>
                <a:lnTo>
                  <a:pt x="7659" y="148872"/>
                </a:lnTo>
                <a:lnTo>
                  <a:pt x="8281" y="149255"/>
                </a:lnTo>
                <a:lnTo>
                  <a:pt x="13339" y="149918"/>
                </a:lnTo>
                <a:lnTo>
                  <a:pt x="21591" y="149989"/>
                </a:lnTo>
                <a:lnTo>
                  <a:pt x="48978" y="150018"/>
                </a:lnTo>
                <a:lnTo>
                  <a:pt x="54083" y="149225"/>
                </a:lnTo>
                <a:lnTo>
                  <a:pt x="59868" y="147902"/>
                </a:lnTo>
                <a:lnTo>
                  <a:pt x="66105" y="146227"/>
                </a:lnTo>
                <a:lnTo>
                  <a:pt x="71852" y="144316"/>
                </a:lnTo>
                <a:lnTo>
                  <a:pt x="77269" y="142248"/>
                </a:lnTo>
                <a:lnTo>
                  <a:pt x="82469" y="140076"/>
                </a:lnTo>
                <a:lnTo>
                  <a:pt x="88317" y="138628"/>
                </a:lnTo>
                <a:lnTo>
                  <a:pt x="94596" y="137662"/>
                </a:lnTo>
                <a:lnTo>
                  <a:pt x="101164" y="137019"/>
                </a:lnTo>
                <a:lnTo>
                  <a:pt x="107924" y="135796"/>
                </a:lnTo>
                <a:lnTo>
                  <a:pt x="114812" y="134187"/>
                </a:lnTo>
                <a:lnTo>
                  <a:pt x="121785" y="132320"/>
                </a:lnTo>
                <a:lnTo>
                  <a:pt x="128021" y="130283"/>
                </a:lnTo>
                <a:lnTo>
                  <a:pt x="133766" y="128130"/>
                </a:lnTo>
                <a:lnTo>
                  <a:pt x="139183" y="125901"/>
                </a:lnTo>
                <a:lnTo>
                  <a:pt x="145176" y="123622"/>
                </a:lnTo>
                <a:lnTo>
                  <a:pt x="158185" y="118972"/>
                </a:lnTo>
                <a:lnTo>
                  <a:pt x="164194" y="117415"/>
                </a:lnTo>
                <a:lnTo>
                  <a:pt x="169788" y="116377"/>
                </a:lnTo>
                <a:lnTo>
                  <a:pt x="175104" y="115685"/>
                </a:lnTo>
                <a:lnTo>
                  <a:pt x="180236" y="114430"/>
                </a:lnTo>
                <a:lnTo>
                  <a:pt x="185245" y="112799"/>
                </a:lnTo>
                <a:lnTo>
                  <a:pt x="190171" y="110918"/>
                </a:lnTo>
                <a:lnTo>
                  <a:pt x="195043" y="109664"/>
                </a:lnTo>
                <a:lnTo>
                  <a:pt x="199879" y="108828"/>
                </a:lnTo>
                <a:lnTo>
                  <a:pt x="204690" y="108271"/>
                </a:lnTo>
                <a:lnTo>
                  <a:pt x="207897" y="107106"/>
                </a:lnTo>
                <a:lnTo>
                  <a:pt x="210036" y="105535"/>
                </a:lnTo>
                <a:lnTo>
                  <a:pt x="214312" y="1000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90"/>
          <p:cNvSpPr/>
          <p:nvPr/>
        </p:nvSpPr>
        <p:spPr>
          <a:xfrm>
            <a:off x="1200150" y="3024857"/>
            <a:ext cx="364332" cy="68387"/>
          </a:xfrm>
          <a:custGeom>
            <a:avLst/>
            <a:gdLst/>
            <a:ahLst/>
            <a:cxnLst/>
            <a:rect l="0" t="0" r="0" b="0"/>
            <a:pathLst>
              <a:path w="364332" h="68387">
                <a:moveTo>
                  <a:pt x="0" y="68386"/>
                </a:moveTo>
                <a:lnTo>
                  <a:pt x="6150" y="62235"/>
                </a:lnTo>
                <a:lnTo>
                  <a:pt x="8819" y="61684"/>
                </a:lnTo>
                <a:lnTo>
                  <a:pt x="10641" y="61537"/>
                </a:lnTo>
                <a:lnTo>
                  <a:pt x="13444" y="60645"/>
                </a:lnTo>
                <a:lnTo>
                  <a:pt x="16900" y="59257"/>
                </a:lnTo>
                <a:lnTo>
                  <a:pt x="20792" y="57537"/>
                </a:lnTo>
                <a:lnTo>
                  <a:pt x="29349" y="55627"/>
                </a:lnTo>
                <a:lnTo>
                  <a:pt x="39237" y="53984"/>
                </a:lnTo>
                <a:lnTo>
                  <a:pt x="45208" y="52435"/>
                </a:lnTo>
                <a:lnTo>
                  <a:pt x="51570" y="50608"/>
                </a:lnTo>
                <a:lnTo>
                  <a:pt x="57399" y="48597"/>
                </a:lnTo>
                <a:lnTo>
                  <a:pt x="62872" y="46462"/>
                </a:lnTo>
                <a:lnTo>
                  <a:pt x="68108" y="44245"/>
                </a:lnTo>
                <a:lnTo>
                  <a:pt x="73980" y="42767"/>
                </a:lnTo>
                <a:lnTo>
                  <a:pt x="80276" y="41782"/>
                </a:lnTo>
                <a:lnTo>
                  <a:pt x="86855" y="41125"/>
                </a:lnTo>
                <a:lnTo>
                  <a:pt x="93622" y="39893"/>
                </a:lnTo>
                <a:lnTo>
                  <a:pt x="100514" y="38279"/>
                </a:lnTo>
                <a:lnTo>
                  <a:pt x="107491" y="36408"/>
                </a:lnTo>
                <a:lnTo>
                  <a:pt x="115316" y="35161"/>
                </a:lnTo>
                <a:lnTo>
                  <a:pt x="123709" y="34330"/>
                </a:lnTo>
                <a:lnTo>
                  <a:pt x="132479" y="33776"/>
                </a:lnTo>
                <a:lnTo>
                  <a:pt x="140706" y="32613"/>
                </a:lnTo>
                <a:lnTo>
                  <a:pt x="148573" y="31044"/>
                </a:lnTo>
                <a:lnTo>
                  <a:pt x="182100" y="22822"/>
                </a:lnTo>
                <a:lnTo>
                  <a:pt x="191250" y="21341"/>
                </a:lnTo>
                <a:lnTo>
                  <a:pt x="200525" y="20354"/>
                </a:lnTo>
                <a:lnTo>
                  <a:pt x="209883" y="19696"/>
                </a:lnTo>
                <a:lnTo>
                  <a:pt x="218503" y="18464"/>
                </a:lnTo>
                <a:lnTo>
                  <a:pt x="226631" y="16848"/>
                </a:lnTo>
                <a:lnTo>
                  <a:pt x="234431" y="14978"/>
                </a:lnTo>
                <a:lnTo>
                  <a:pt x="242012" y="12937"/>
                </a:lnTo>
                <a:lnTo>
                  <a:pt x="256786" y="8552"/>
                </a:lnTo>
                <a:lnTo>
                  <a:pt x="264059" y="7066"/>
                </a:lnTo>
                <a:lnTo>
                  <a:pt x="271289" y="6075"/>
                </a:lnTo>
                <a:lnTo>
                  <a:pt x="278491" y="5414"/>
                </a:lnTo>
                <a:lnTo>
                  <a:pt x="285673" y="4973"/>
                </a:lnTo>
                <a:lnTo>
                  <a:pt x="300003" y="4484"/>
                </a:lnTo>
                <a:lnTo>
                  <a:pt x="321458" y="4208"/>
                </a:lnTo>
                <a:lnTo>
                  <a:pt x="327018" y="3376"/>
                </a:lnTo>
                <a:lnTo>
                  <a:pt x="331518" y="2028"/>
                </a:lnTo>
                <a:lnTo>
                  <a:pt x="335312" y="335"/>
                </a:lnTo>
                <a:lnTo>
                  <a:pt x="339429" y="0"/>
                </a:lnTo>
                <a:lnTo>
                  <a:pt x="348236" y="1744"/>
                </a:lnTo>
                <a:lnTo>
                  <a:pt x="355325" y="3049"/>
                </a:lnTo>
                <a:lnTo>
                  <a:pt x="364331" y="40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91"/>
          <p:cNvSpPr/>
          <p:nvPr/>
        </p:nvSpPr>
        <p:spPr>
          <a:xfrm>
            <a:off x="1321593" y="3121916"/>
            <a:ext cx="242889" cy="121347"/>
          </a:xfrm>
          <a:custGeom>
            <a:avLst/>
            <a:gdLst/>
            <a:ahLst/>
            <a:cxnLst/>
            <a:rect l="0" t="0" r="0" b="0"/>
            <a:pathLst>
              <a:path w="242889" h="121347">
                <a:moveTo>
                  <a:pt x="0" y="35621"/>
                </a:moveTo>
                <a:lnTo>
                  <a:pt x="17000" y="18621"/>
                </a:lnTo>
                <a:lnTo>
                  <a:pt x="20065" y="16350"/>
                </a:lnTo>
                <a:lnTo>
                  <a:pt x="23695" y="14043"/>
                </a:lnTo>
                <a:lnTo>
                  <a:pt x="27703" y="11710"/>
                </a:lnTo>
                <a:lnTo>
                  <a:pt x="31963" y="10156"/>
                </a:lnTo>
                <a:lnTo>
                  <a:pt x="36390" y="9119"/>
                </a:lnTo>
                <a:lnTo>
                  <a:pt x="40929" y="8428"/>
                </a:lnTo>
                <a:lnTo>
                  <a:pt x="46336" y="7174"/>
                </a:lnTo>
                <a:lnTo>
                  <a:pt x="52322" y="5544"/>
                </a:lnTo>
                <a:lnTo>
                  <a:pt x="58694" y="3663"/>
                </a:lnTo>
                <a:lnTo>
                  <a:pt x="64529" y="2410"/>
                </a:lnTo>
                <a:lnTo>
                  <a:pt x="70007" y="1574"/>
                </a:lnTo>
                <a:lnTo>
                  <a:pt x="75247" y="1017"/>
                </a:lnTo>
                <a:lnTo>
                  <a:pt x="80327" y="645"/>
                </a:lnTo>
                <a:lnTo>
                  <a:pt x="85301" y="398"/>
                </a:lnTo>
                <a:lnTo>
                  <a:pt x="95062" y="122"/>
                </a:lnTo>
                <a:lnTo>
                  <a:pt x="104692" y="0"/>
                </a:lnTo>
                <a:lnTo>
                  <a:pt x="108688" y="761"/>
                </a:lnTo>
                <a:lnTo>
                  <a:pt x="115246" y="3724"/>
                </a:lnTo>
                <a:lnTo>
                  <a:pt x="118899" y="4831"/>
                </a:lnTo>
                <a:lnTo>
                  <a:pt x="122923" y="5569"/>
                </a:lnTo>
                <a:lnTo>
                  <a:pt x="127192" y="6062"/>
                </a:lnTo>
                <a:lnTo>
                  <a:pt x="130832" y="7184"/>
                </a:lnTo>
                <a:lnTo>
                  <a:pt x="136994" y="10547"/>
                </a:lnTo>
                <a:lnTo>
                  <a:pt x="142507" y="14264"/>
                </a:lnTo>
                <a:lnTo>
                  <a:pt x="146151" y="17662"/>
                </a:lnTo>
                <a:lnTo>
                  <a:pt x="147440" y="19680"/>
                </a:lnTo>
                <a:lnTo>
                  <a:pt x="148300" y="21819"/>
                </a:lnTo>
                <a:lnTo>
                  <a:pt x="148873" y="24038"/>
                </a:lnTo>
                <a:lnTo>
                  <a:pt x="150049" y="26312"/>
                </a:lnTo>
                <a:lnTo>
                  <a:pt x="151626" y="28621"/>
                </a:lnTo>
                <a:lnTo>
                  <a:pt x="153472" y="30954"/>
                </a:lnTo>
                <a:lnTo>
                  <a:pt x="153908" y="33304"/>
                </a:lnTo>
                <a:lnTo>
                  <a:pt x="153406" y="35664"/>
                </a:lnTo>
                <a:lnTo>
                  <a:pt x="152277" y="38031"/>
                </a:lnTo>
                <a:lnTo>
                  <a:pt x="151524" y="40402"/>
                </a:lnTo>
                <a:lnTo>
                  <a:pt x="151023" y="42777"/>
                </a:lnTo>
                <a:lnTo>
                  <a:pt x="150688" y="45155"/>
                </a:lnTo>
                <a:lnTo>
                  <a:pt x="149671" y="47533"/>
                </a:lnTo>
                <a:lnTo>
                  <a:pt x="148200" y="49912"/>
                </a:lnTo>
                <a:lnTo>
                  <a:pt x="146425" y="52292"/>
                </a:lnTo>
                <a:lnTo>
                  <a:pt x="143654" y="55466"/>
                </a:lnTo>
                <a:lnTo>
                  <a:pt x="140220" y="59170"/>
                </a:lnTo>
                <a:lnTo>
                  <a:pt x="136342" y="63226"/>
                </a:lnTo>
                <a:lnTo>
                  <a:pt x="132170" y="66725"/>
                </a:lnTo>
                <a:lnTo>
                  <a:pt x="127801" y="69850"/>
                </a:lnTo>
                <a:lnTo>
                  <a:pt x="123301" y="72728"/>
                </a:lnTo>
                <a:lnTo>
                  <a:pt x="118713" y="76234"/>
                </a:lnTo>
                <a:lnTo>
                  <a:pt x="114067" y="80159"/>
                </a:lnTo>
                <a:lnTo>
                  <a:pt x="109382" y="84363"/>
                </a:lnTo>
                <a:lnTo>
                  <a:pt x="104672" y="87959"/>
                </a:lnTo>
                <a:lnTo>
                  <a:pt x="99944" y="91151"/>
                </a:lnTo>
                <a:lnTo>
                  <a:pt x="95204" y="94072"/>
                </a:lnTo>
                <a:lnTo>
                  <a:pt x="90457" y="96814"/>
                </a:lnTo>
                <a:lnTo>
                  <a:pt x="80949" y="101976"/>
                </a:lnTo>
                <a:lnTo>
                  <a:pt x="66671" y="109345"/>
                </a:lnTo>
                <a:lnTo>
                  <a:pt x="61910" y="110964"/>
                </a:lnTo>
                <a:lnTo>
                  <a:pt x="57149" y="112043"/>
                </a:lnTo>
                <a:lnTo>
                  <a:pt x="52387" y="112763"/>
                </a:lnTo>
                <a:lnTo>
                  <a:pt x="44979" y="115679"/>
                </a:lnTo>
                <a:lnTo>
                  <a:pt x="39041" y="118828"/>
                </a:lnTo>
                <a:lnTo>
                  <a:pt x="33756" y="120227"/>
                </a:lnTo>
                <a:lnTo>
                  <a:pt x="26318" y="121015"/>
                </a:lnTo>
                <a:lnTo>
                  <a:pt x="19087" y="121248"/>
                </a:lnTo>
                <a:lnTo>
                  <a:pt x="14325" y="121345"/>
                </a:lnTo>
                <a:lnTo>
                  <a:pt x="126651" y="121346"/>
                </a:lnTo>
                <a:lnTo>
                  <a:pt x="133646" y="120552"/>
                </a:lnTo>
                <a:lnTo>
                  <a:pt x="139898" y="119229"/>
                </a:lnTo>
                <a:lnTo>
                  <a:pt x="145653" y="117554"/>
                </a:lnTo>
                <a:lnTo>
                  <a:pt x="151871" y="116437"/>
                </a:lnTo>
                <a:lnTo>
                  <a:pt x="158397" y="115692"/>
                </a:lnTo>
                <a:lnTo>
                  <a:pt x="165130" y="115195"/>
                </a:lnTo>
                <a:lnTo>
                  <a:pt x="171999" y="114864"/>
                </a:lnTo>
                <a:lnTo>
                  <a:pt x="185982" y="114497"/>
                </a:lnTo>
                <a:lnTo>
                  <a:pt x="242888" y="1142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92"/>
          <p:cNvSpPr/>
          <p:nvPr/>
        </p:nvSpPr>
        <p:spPr>
          <a:xfrm>
            <a:off x="1957387" y="3514725"/>
            <a:ext cx="150020" cy="185738"/>
          </a:xfrm>
          <a:custGeom>
            <a:avLst/>
            <a:gdLst/>
            <a:ahLst/>
            <a:cxnLst/>
            <a:rect l="0" t="0" r="0" b="0"/>
            <a:pathLst>
              <a:path w="150020" h="185738">
                <a:moveTo>
                  <a:pt x="0" y="0"/>
                </a:moveTo>
                <a:lnTo>
                  <a:pt x="0" y="6849"/>
                </a:lnTo>
                <a:lnTo>
                  <a:pt x="3792" y="7056"/>
                </a:lnTo>
                <a:lnTo>
                  <a:pt x="4910" y="7879"/>
                </a:lnTo>
                <a:lnTo>
                  <a:pt x="5654" y="9221"/>
                </a:lnTo>
                <a:lnTo>
                  <a:pt x="6151" y="10910"/>
                </a:lnTo>
                <a:lnTo>
                  <a:pt x="8819" y="14902"/>
                </a:lnTo>
                <a:lnTo>
                  <a:pt x="12651" y="19323"/>
                </a:lnTo>
                <a:lnTo>
                  <a:pt x="17000" y="23934"/>
                </a:lnTo>
                <a:lnTo>
                  <a:pt x="19271" y="27068"/>
                </a:lnTo>
                <a:lnTo>
                  <a:pt x="21578" y="30745"/>
                </a:lnTo>
                <a:lnTo>
                  <a:pt x="23911" y="34784"/>
                </a:lnTo>
                <a:lnTo>
                  <a:pt x="28619" y="43505"/>
                </a:lnTo>
                <a:lnTo>
                  <a:pt x="30985" y="48053"/>
                </a:lnTo>
                <a:lnTo>
                  <a:pt x="33357" y="51879"/>
                </a:lnTo>
                <a:lnTo>
                  <a:pt x="35732" y="55224"/>
                </a:lnTo>
                <a:lnTo>
                  <a:pt x="38109" y="58247"/>
                </a:lnTo>
                <a:lnTo>
                  <a:pt x="40487" y="61850"/>
                </a:lnTo>
                <a:lnTo>
                  <a:pt x="42866" y="65839"/>
                </a:lnTo>
                <a:lnTo>
                  <a:pt x="45246" y="70087"/>
                </a:lnTo>
                <a:lnTo>
                  <a:pt x="48420" y="74505"/>
                </a:lnTo>
                <a:lnTo>
                  <a:pt x="52124" y="79039"/>
                </a:lnTo>
                <a:lnTo>
                  <a:pt x="56181" y="83649"/>
                </a:lnTo>
                <a:lnTo>
                  <a:pt x="59679" y="88309"/>
                </a:lnTo>
                <a:lnTo>
                  <a:pt x="62805" y="93004"/>
                </a:lnTo>
                <a:lnTo>
                  <a:pt x="65682" y="97721"/>
                </a:lnTo>
                <a:lnTo>
                  <a:pt x="69188" y="102454"/>
                </a:lnTo>
                <a:lnTo>
                  <a:pt x="73113" y="107196"/>
                </a:lnTo>
                <a:lnTo>
                  <a:pt x="77317" y="111945"/>
                </a:lnTo>
                <a:lnTo>
                  <a:pt x="81707" y="115905"/>
                </a:lnTo>
                <a:lnTo>
                  <a:pt x="86221" y="119339"/>
                </a:lnTo>
                <a:lnTo>
                  <a:pt x="90818" y="122421"/>
                </a:lnTo>
                <a:lnTo>
                  <a:pt x="94677" y="126064"/>
                </a:lnTo>
                <a:lnTo>
                  <a:pt x="98043" y="130080"/>
                </a:lnTo>
                <a:lnTo>
                  <a:pt x="101081" y="134345"/>
                </a:lnTo>
                <a:lnTo>
                  <a:pt x="103900" y="137982"/>
                </a:lnTo>
                <a:lnTo>
                  <a:pt x="106573" y="141200"/>
                </a:lnTo>
                <a:lnTo>
                  <a:pt x="109148" y="144140"/>
                </a:lnTo>
                <a:lnTo>
                  <a:pt x="111659" y="146893"/>
                </a:lnTo>
                <a:lnTo>
                  <a:pt x="116566" y="152069"/>
                </a:lnTo>
                <a:lnTo>
                  <a:pt x="118986" y="155354"/>
                </a:lnTo>
                <a:lnTo>
                  <a:pt x="121393" y="159132"/>
                </a:lnTo>
                <a:lnTo>
                  <a:pt x="123791" y="163238"/>
                </a:lnTo>
                <a:lnTo>
                  <a:pt x="126184" y="166769"/>
                </a:lnTo>
                <a:lnTo>
                  <a:pt x="128572" y="169916"/>
                </a:lnTo>
                <a:lnTo>
                  <a:pt x="130959" y="172809"/>
                </a:lnTo>
                <a:lnTo>
                  <a:pt x="133343" y="174737"/>
                </a:lnTo>
                <a:lnTo>
                  <a:pt x="135727" y="176022"/>
                </a:lnTo>
                <a:lnTo>
                  <a:pt x="138110" y="176879"/>
                </a:lnTo>
                <a:lnTo>
                  <a:pt x="140492" y="178244"/>
                </a:lnTo>
                <a:lnTo>
                  <a:pt x="142874" y="179948"/>
                </a:lnTo>
                <a:lnTo>
                  <a:pt x="150019" y="18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93"/>
          <p:cNvSpPr/>
          <p:nvPr/>
        </p:nvSpPr>
        <p:spPr>
          <a:xfrm>
            <a:off x="1943100" y="3479093"/>
            <a:ext cx="171451" cy="207083"/>
          </a:xfrm>
          <a:custGeom>
            <a:avLst/>
            <a:gdLst/>
            <a:ahLst/>
            <a:cxnLst/>
            <a:rect l="0" t="0" r="0" b="0"/>
            <a:pathLst>
              <a:path w="171451" h="207083">
                <a:moveTo>
                  <a:pt x="171450" y="7057"/>
                </a:moveTo>
                <a:lnTo>
                  <a:pt x="171450" y="3264"/>
                </a:lnTo>
                <a:lnTo>
                  <a:pt x="170656" y="2147"/>
                </a:lnTo>
                <a:lnTo>
                  <a:pt x="169333" y="1402"/>
                </a:lnTo>
                <a:lnTo>
                  <a:pt x="164600" y="0"/>
                </a:lnTo>
                <a:lnTo>
                  <a:pt x="164364" y="5633"/>
                </a:lnTo>
                <a:lnTo>
                  <a:pt x="164332" y="9864"/>
                </a:lnTo>
                <a:lnTo>
                  <a:pt x="162735" y="12103"/>
                </a:lnTo>
                <a:lnTo>
                  <a:pt x="160084" y="14389"/>
                </a:lnTo>
                <a:lnTo>
                  <a:pt x="156729" y="16708"/>
                </a:lnTo>
                <a:lnTo>
                  <a:pt x="153698" y="19841"/>
                </a:lnTo>
                <a:lnTo>
                  <a:pt x="150884" y="23517"/>
                </a:lnTo>
                <a:lnTo>
                  <a:pt x="148214" y="27555"/>
                </a:lnTo>
                <a:lnTo>
                  <a:pt x="144847" y="31041"/>
                </a:lnTo>
                <a:lnTo>
                  <a:pt x="141015" y="34159"/>
                </a:lnTo>
                <a:lnTo>
                  <a:pt x="136872" y="37031"/>
                </a:lnTo>
                <a:lnTo>
                  <a:pt x="133317" y="40533"/>
                </a:lnTo>
                <a:lnTo>
                  <a:pt x="130153" y="44456"/>
                </a:lnTo>
                <a:lnTo>
                  <a:pt x="115579" y="65950"/>
                </a:lnTo>
                <a:lnTo>
                  <a:pt x="111978" y="71719"/>
                </a:lnTo>
                <a:lnTo>
                  <a:pt x="108783" y="77152"/>
                </a:lnTo>
                <a:lnTo>
                  <a:pt x="105859" y="82362"/>
                </a:lnTo>
                <a:lnTo>
                  <a:pt x="102323" y="87423"/>
                </a:lnTo>
                <a:lnTo>
                  <a:pt x="98377" y="92384"/>
                </a:lnTo>
                <a:lnTo>
                  <a:pt x="94160" y="97279"/>
                </a:lnTo>
                <a:lnTo>
                  <a:pt x="90554" y="102924"/>
                </a:lnTo>
                <a:lnTo>
                  <a:pt x="87357" y="109068"/>
                </a:lnTo>
                <a:lnTo>
                  <a:pt x="84432" y="115545"/>
                </a:lnTo>
                <a:lnTo>
                  <a:pt x="80894" y="121451"/>
                </a:lnTo>
                <a:lnTo>
                  <a:pt x="76948" y="126976"/>
                </a:lnTo>
                <a:lnTo>
                  <a:pt x="72730" y="132247"/>
                </a:lnTo>
                <a:lnTo>
                  <a:pt x="69124" y="137348"/>
                </a:lnTo>
                <a:lnTo>
                  <a:pt x="65926" y="142336"/>
                </a:lnTo>
                <a:lnTo>
                  <a:pt x="63001" y="147249"/>
                </a:lnTo>
                <a:lnTo>
                  <a:pt x="60257" y="151319"/>
                </a:lnTo>
                <a:lnTo>
                  <a:pt x="57633" y="154825"/>
                </a:lnTo>
                <a:lnTo>
                  <a:pt x="55091" y="157957"/>
                </a:lnTo>
                <a:lnTo>
                  <a:pt x="52602" y="161631"/>
                </a:lnTo>
                <a:lnTo>
                  <a:pt x="50149" y="165669"/>
                </a:lnTo>
                <a:lnTo>
                  <a:pt x="47720" y="169948"/>
                </a:lnTo>
                <a:lnTo>
                  <a:pt x="45307" y="173595"/>
                </a:lnTo>
                <a:lnTo>
                  <a:pt x="40509" y="179763"/>
                </a:lnTo>
                <a:lnTo>
                  <a:pt x="35731" y="185151"/>
                </a:lnTo>
                <a:lnTo>
                  <a:pt x="30961" y="190191"/>
                </a:lnTo>
                <a:lnTo>
                  <a:pt x="26196" y="195076"/>
                </a:lnTo>
                <a:lnTo>
                  <a:pt x="23020" y="197491"/>
                </a:lnTo>
                <a:lnTo>
                  <a:pt x="19315" y="199894"/>
                </a:lnTo>
                <a:lnTo>
                  <a:pt x="15258" y="202290"/>
                </a:lnTo>
                <a:lnTo>
                  <a:pt x="11759" y="203887"/>
                </a:lnTo>
                <a:lnTo>
                  <a:pt x="8633" y="204952"/>
                </a:lnTo>
                <a:lnTo>
                  <a:pt x="0" y="2070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94"/>
          <p:cNvSpPr/>
          <p:nvPr/>
        </p:nvSpPr>
        <p:spPr>
          <a:xfrm>
            <a:off x="1621631" y="3579018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7144"/>
                </a:moveTo>
                <a:lnTo>
                  <a:pt x="0" y="3352"/>
                </a:lnTo>
                <a:lnTo>
                  <a:pt x="794" y="2234"/>
                </a:lnTo>
                <a:lnTo>
                  <a:pt x="2116" y="1490"/>
                </a:lnTo>
                <a:lnTo>
                  <a:pt x="3792" y="993"/>
                </a:lnTo>
                <a:lnTo>
                  <a:pt x="5703" y="662"/>
                </a:lnTo>
                <a:lnTo>
                  <a:pt x="7771" y="441"/>
                </a:lnTo>
                <a:lnTo>
                  <a:pt x="9943" y="294"/>
                </a:lnTo>
                <a:lnTo>
                  <a:pt x="12185" y="196"/>
                </a:lnTo>
                <a:lnTo>
                  <a:pt x="16792" y="87"/>
                </a:lnTo>
                <a:lnTo>
                  <a:pt x="86785" y="0"/>
                </a:lnTo>
                <a:lnTo>
                  <a:pt x="90401" y="794"/>
                </a:lnTo>
                <a:lnTo>
                  <a:pt x="94398" y="2117"/>
                </a:lnTo>
                <a:lnTo>
                  <a:pt x="98651" y="3793"/>
                </a:lnTo>
                <a:lnTo>
                  <a:pt x="102280" y="4910"/>
                </a:lnTo>
                <a:lnTo>
                  <a:pt x="105493" y="5655"/>
                </a:lnTo>
                <a:lnTo>
                  <a:pt x="108428" y="6151"/>
                </a:lnTo>
                <a:lnTo>
                  <a:pt x="111973" y="6482"/>
                </a:lnTo>
                <a:lnTo>
                  <a:pt x="115924" y="6703"/>
                </a:lnTo>
                <a:lnTo>
                  <a:pt x="128587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95"/>
          <p:cNvSpPr/>
          <p:nvPr/>
        </p:nvSpPr>
        <p:spPr>
          <a:xfrm>
            <a:off x="1593056" y="3621883"/>
            <a:ext cx="135732" cy="21430"/>
          </a:xfrm>
          <a:custGeom>
            <a:avLst/>
            <a:gdLst/>
            <a:ahLst/>
            <a:cxnLst/>
            <a:rect l="0" t="0" r="0" b="0"/>
            <a:pathLst>
              <a:path w="135732" h="21430">
                <a:moveTo>
                  <a:pt x="0" y="21429"/>
                </a:moveTo>
                <a:lnTo>
                  <a:pt x="0" y="14579"/>
                </a:lnTo>
                <a:lnTo>
                  <a:pt x="794" y="13688"/>
                </a:lnTo>
                <a:lnTo>
                  <a:pt x="6150" y="8160"/>
                </a:lnTo>
                <a:lnTo>
                  <a:pt x="7275" y="7821"/>
                </a:lnTo>
                <a:lnTo>
                  <a:pt x="10642" y="7443"/>
                </a:lnTo>
                <a:lnTo>
                  <a:pt x="14784" y="7276"/>
                </a:lnTo>
                <a:lnTo>
                  <a:pt x="20064" y="7201"/>
                </a:lnTo>
                <a:lnTo>
                  <a:pt x="27703" y="7168"/>
                </a:lnTo>
                <a:lnTo>
                  <a:pt x="31168" y="6366"/>
                </a:lnTo>
                <a:lnTo>
                  <a:pt x="34272" y="5037"/>
                </a:lnTo>
                <a:lnTo>
                  <a:pt x="37136" y="3357"/>
                </a:lnTo>
                <a:lnTo>
                  <a:pt x="39838" y="2237"/>
                </a:lnTo>
                <a:lnTo>
                  <a:pt x="42434" y="1491"/>
                </a:lnTo>
                <a:lnTo>
                  <a:pt x="44958" y="993"/>
                </a:lnTo>
                <a:lnTo>
                  <a:pt x="48228" y="661"/>
                </a:lnTo>
                <a:lnTo>
                  <a:pt x="51996" y="440"/>
                </a:lnTo>
                <a:lnTo>
                  <a:pt x="59622" y="194"/>
                </a:lnTo>
                <a:lnTo>
                  <a:pt x="69171" y="56"/>
                </a:lnTo>
                <a:lnTo>
                  <a:pt x="101080" y="0"/>
                </a:lnTo>
                <a:lnTo>
                  <a:pt x="103899" y="793"/>
                </a:lnTo>
                <a:lnTo>
                  <a:pt x="106572" y="2115"/>
                </a:lnTo>
                <a:lnTo>
                  <a:pt x="109148" y="3791"/>
                </a:lnTo>
                <a:lnTo>
                  <a:pt x="112453" y="4908"/>
                </a:lnTo>
                <a:lnTo>
                  <a:pt x="116243" y="5652"/>
                </a:lnTo>
                <a:lnTo>
                  <a:pt x="120358" y="6149"/>
                </a:lnTo>
                <a:lnTo>
                  <a:pt x="123895" y="6480"/>
                </a:lnTo>
                <a:lnTo>
                  <a:pt x="127046" y="6700"/>
                </a:lnTo>
                <a:lnTo>
                  <a:pt x="129941" y="6848"/>
                </a:lnTo>
                <a:lnTo>
                  <a:pt x="131871" y="7739"/>
                </a:lnTo>
                <a:lnTo>
                  <a:pt x="133158" y="9127"/>
                </a:lnTo>
                <a:lnTo>
                  <a:pt x="135731" y="14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96"/>
          <p:cNvSpPr/>
          <p:nvPr/>
        </p:nvSpPr>
        <p:spPr>
          <a:xfrm>
            <a:off x="1085850" y="3457577"/>
            <a:ext cx="227178" cy="178592"/>
          </a:xfrm>
          <a:custGeom>
            <a:avLst/>
            <a:gdLst/>
            <a:ahLst/>
            <a:cxnLst/>
            <a:rect l="0" t="0" r="0" b="0"/>
            <a:pathLst>
              <a:path w="227178" h="178592">
                <a:moveTo>
                  <a:pt x="0" y="42860"/>
                </a:moveTo>
                <a:lnTo>
                  <a:pt x="3792" y="42860"/>
                </a:lnTo>
                <a:lnTo>
                  <a:pt x="9887" y="40743"/>
                </a:lnTo>
                <a:lnTo>
                  <a:pt x="13735" y="39068"/>
                </a:lnTo>
                <a:lnTo>
                  <a:pt x="20127" y="37206"/>
                </a:lnTo>
                <a:lnTo>
                  <a:pt x="27201" y="36378"/>
                </a:lnTo>
                <a:lnTo>
                  <a:pt x="32422" y="36157"/>
                </a:lnTo>
                <a:lnTo>
                  <a:pt x="38283" y="36010"/>
                </a:lnTo>
                <a:lnTo>
                  <a:pt x="43778" y="35119"/>
                </a:lnTo>
                <a:lnTo>
                  <a:pt x="49029" y="33731"/>
                </a:lnTo>
                <a:lnTo>
                  <a:pt x="54117" y="32011"/>
                </a:lnTo>
                <a:lnTo>
                  <a:pt x="59097" y="30865"/>
                </a:lnTo>
                <a:lnTo>
                  <a:pt x="64004" y="30101"/>
                </a:lnTo>
                <a:lnTo>
                  <a:pt x="68863" y="29591"/>
                </a:lnTo>
                <a:lnTo>
                  <a:pt x="74483" y="28458"/>
                </a:lnTo>
                <a:lnTo>
                  <a:pt x="80612" y="26909"/>
                </a:lnTo>
                <a:lnTo>
                  <a:pt x="87078" y="25082"/>
                </a:lnTo>
                <a:lnTo>
                  <a:pt x="100614" y="20936"/>
                </a:lnTo>
                <a:lnTo>
                  <a:pt x="107557" y="18719"/>
                </a:lnTo>
                <a:lnTo>
                  <a:pt x="113773" y="17241"/>
                </a:lnTo>
                <a:lnTo>
                  <a:pt x="119505" y="16256"/>
                </a:lnTo>
                <a:lnTo>
                  <a:pt x="124914" y="15599"/>
                </a:lnTo>
                <a:lnTo>
                  <a:pt x="130901" y="14368"/>
                </a:lnTo>
                <a:lnTo>
                  <a:pt x="137273" y="12753"/>
                </a:lnTo>
                <a:lnTo>
                  <a:pt x="143903" y="10882"/>
                </a:lnTo>
                <a:lnTo>
                  <a:pt x="149910" y="9635"/>
                </a:lnTo>
                <a:lnTo>
                  <a:pt x="155502" y="8804"/>
                </a:lnTo>
                <a:lnTo>
                  <a:pt x="160818" y="8250"/>
                </a:lnTo>
                <a:lnTo>
                  <a:pt x="165949" y="7086"/>
                </a:lnTo>
                <a:lnTo>
                  <a:pt x="170958" y="5517"/>
                </a:lnTo>
                <a:lnTo>
                  <a:pt x="175884" y="3678"/>
                </a:lnTo>
                <a:lnTo>
                  <a:pt x="180756" y="2451"/>
                </a:lnTo>
                <a:lnTo>
                  <a:pt x="185591" y="1633"/>
                </a:lnTo>
                <a:lnTo>
                  <a:pt x="190402" y="1088"/>
                </a:lnTo>
                <a:lnTo>
                  <a:pt x="194403" y="724"/>
                </a:lnTo>
                <a:lnTo>
                  <a:pt x="200966" y="321"/>
                </a:lnTo>
                <a:lnTo>
                  <a:pt x="206528" y="141"/>
                </a:lnTo>
                <a:lnTo>
                  <a:pt x="216567" y="26"/>
                </a:lnTo>
                <a:lnTo>
                  <a:pt x="227177" y="0"/>
                </a:lnTo>
                <a:lnTo>
                  <a:pt x="226858" y="793"/>
                </a:lnTo>
                <a:lnTo>
                  <a:pt x="224386" y="3790"/>
                </a:lnTo>
                <a:lnTo>
                  <a:pt x="223409" y="5701"/>
                </a:lnTo>
                <a:lnTo>
                  <a:pt x="222324" y="9941"/>
                </a:lnTo>
                <a:lnTo>
                  <a:pt x="222035" y="12977"/>
                </a:lnTo>
                <a:lnTo>
                  <a:pt x="221842" y="16588"/>
                </a:lnTo>
                <a:lnTo>
                  <a:pt x="221713" y="20582"/>
                </a:lnTo>
                <a:lnTo>
                  <a:pt x="220833" y="24833"/>
                </a:lnTo>
                <a:lnTo>
                  <a:pt x="219453" y="29255"/>
                </a:lnTo>
                <a:lnTo>
                  <a:pt x="217740" y="33790"/>
                </a:lnTo>
                <a:lnTo>
                  <a:pt x="215010" y="39194"/>
                </a:lnTo>
                <a:lnTo>
                  <a:pt x="211602" y="45179"/>
                </a:lnTo>
                <a:lnTo>
                  <a:pt x="207743" y="51550"/>
                </a:lnTo>
                <a:lnTo>
                  <a:pt x="204376" y="57384"/>
                </a:lnTo>
                <a:lnTo>
                  <a:pt x="198519" y="68101"/>
                </a:lnTo>
                <a:lnTo>
                  <a:pt x="190759" y="83059"/>
                </a:lnTo>
                <a:lnTo>
                  <a:pt x="188291" y="88709"/>
                </a:lnTo>
                <a:lnTo>
                  <a:pt x="185852" y="94858"/>
                </a:lnTo>
                <a:lnTo>
                  <a:pt x="183433" y="101338"/>
                </a:lnTo>
                <a:lnTo>
                  <a:pt x="180232" y="106451"/>
                </a:lnTo>
                <a:lnTo>
                  <a:pt x="176511" y="110654"/>
                </a:lnTo>
                <a:lnTo>
                  <a:pt x="172442" y="114250"/>
                </a:lnTo>
                <a:lnTo>
                  <a:pt x="168936" y="118235"/>
                </a:lnTo>
                <a:lnTo>
                  <a:pt x="165805" y="122478"/>
                </a:lnTo>
                <a:lnTo>
                  <a:pt x="162924" y="126896"/>
                </a:lnTo>
                <a:lnTo>
                  <a:pt x="161004" y="131427"/>
                </a:lnTo>
                <a:lnTo>
                  <a:pt x="159723" y="136036"/>
                </a:lnTo>
                <a:lnTo>
                  <a:pt x="158869" y="140696"/>
                </a:lnTo>
                <a:lnTo>
                  <a:pt x="157506" y="144596"/>
                </a:lnTo>
                <a:lnTo>
                  <a:pt x="155804" y="147990"/>
                </a:lnTo>
                <a:lnTo>
                  <a:pt x="153875" y="151048"/>
                </a:lnTo>
                <a:lnTo>
                  <a:pt x="149616" y="156560"/>
                </a:lnTo>
                <a:lnTo>
                  <a:pt x="147369" y="159141"/>
                </a:lnTo>
                <a:lnTo>
                  <a:pt x="145871" y="161656"/>
                </a:lnTo>
                <a:lnTo>
                  <a:pt x="144206" y="166566"/>
                </a:lnTo>
                <a:lnTo>
                  <a:pt x="143466" y="171395"/>
                </a:lnTo>
                <a:lnTo>
                  <a:pt x="142991" y="177170"/>
                </a:lnTo>
                <a:lnTo>
                  <a:pt x="142159" y="177643"/>
                </a:lnTo>
                <a:lnTo>
                  <a:pt x="135731" y="178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97"/>
          <p:cNvSpPr/>
          <p:nvPr/>
        </p:nvSpPr>
        <p:spPr>
          <a:xfrm>
            <a:off x="1042987" y="3614737"/>
            <a:ext cx="278607" cy="57151"/>
          </a:xfrm>
          <a:custGeom>
            <a:avLst/>
            <a:gdLst/>
            <a:ahLst/>
            <a:cxnLst/>
            <a:rect l="0" t="0" r="0" b="0"/>
            <a:pathLst>
              <a:path w="278607" h="57151">
                <a:moveTo>
                  <a:pt x="0" y="57150"/>
                </a:moveTo>
                <a:lnTo>
                  <a:pt x="17778" y="57150"/>
                </a:lnTo>
                <a:lnTo>
                  <a:pt x="19789" y="56356"/>
                </a:lnTo>
                <a:lnTo>
                  <a:pt x="21924" y="55033"/>
                </a:lnTo>
                <a:lnTo>
                  <a:pt x="24141" y="53358"/>
                </a:lnTo>
                <a:lnTo>
                  <a:pt x="26413" y="52240"/>
                </a:lnTo>
                <a:lnTo>
                  <a:pt x="31054" y="50999"/>
                </a:lnTo>
                <a:lnTo>
                  <a:pt x="37879" y="50447"/>
                </a:lnTo>
                <a:lnTo>
                  <a:pt x="41921" y="50300"/>
                </a:lnTo>
                <a:lnTo>
                  <a:pt x="46204" y="49409"/>
                </a:lnTo>
                <a:lnTo>
                  <a:pt x="50646" y="48021"/>
                </a:lnTo>
                <a:lnTo>
                  <a:pt x="55195" y="46301"/>
                </a:lnTo>
                <a:lnTo>
                  <a:pt x="59816" y="45155"/>
                </a:lnTo>
                <a:lnTo>
                  <a:pt x="64483" y="44391"/>
                </a:lnTo>
                <a:lnTo>
                  <a:pt x="69183" y="43881"/>
                </a:lnTo>
                <a:lnTo>
                  <a:pt x="73903" y="42748"/>
                </a:lnTo>
                <a:lnTo>
                  <a:pt x="78637" y="41199"/>
                </a:lnTo>
                <a:lnTo>
                  <a:pt x="83381" y="39372"/>
                </a:lnTo>
                <a:lnTo>
                  <a:pt x="88925" y="38154"/>
                </a:lnTo>
                <a:lnTo>
                  <a:pt x="95002" y="37343"/>
                </a:lnTo>
                <a:lnTo>
                  <a:pt x="101435" y="36801"/>
                </a:lnTo>
                <a:lnTo>
                  <a:pt x="107311" y="35647"/>
                </a:lnTo>
                <a:lnTo>
                  <a:pt x="112815" y="34083"/>
                </a:lnTo>
                <a:lnTo>
                  <a:pt x="136849" y="25871"/>
                </a:lnTo>
                <a:lnTo>
                  <a:pt x="143620" y="24391"/>
                </a:lnTo>
                <a:lnTo>
                  <a:pt x="150516" y="23404"/>
                </a:lnTo>
                <a:lnTo>
                  <a:pt x="157494" y="22747"/>
                </a:lnTo>
                <a:lnTo>
                  <a:pt x="164527" y="21515"/>
                </a:lnTo>
                <a:lnTo>
                  <a:pt x="171597" y="19899"/>
                </a:lnTo>
                <a:lnTo>
                  <a:pt x="178692" y="18028"/>
                </a:lnTo>
                <a:lnTo>
                  <a:pt x="185803" y="16782"/>
                </a:lnTo>
                <a:lnTo>
                  <a:pt x="192925" y="15951"/>
                </a:lnTo>
                <a:lnTo>
                  <a:pt x="200054" y="15396"/>
                </a:lnTo>
                <a:lnTo>
                  <a:pt x="206394" y="14232"/>
                </a:lnTo>
                <a:lnTo>
                  <a:pt x="212209" y="12663"/>
                </a:lnTo>
                <a:lnTo>
                  <a:pt x="217672" y="10824"/>
                </a:lnTo>
                <a:lnTo>
                  <a:pt x="222902" y="9597"/>
                </a:lnTo>
                <a:lnTo>
                  <a:pt x="227977" y="8779"/>
                </a:lnTo>
                <a:lnTo>
                  <a:pt x="232947" y="8234"/>
                </a:lnTo>
                <a:lnTo>
                  <a:pt x="238642" y="7077"/>
                </a:lnTo>
                <a:lnTo>
                  <a:pt x="244820" y="5512"/>
                </a:lnTo>
                <a:lnTo>
                  <a:pt x="251319" y="3674"/>
                </a:lnTo>
                <a:lnTo>
                  <a:pt x="256446" y="2449"/>
                </a:lnTo>
                <a:lnTo>
                  <a:pt x="264259" y="1089"/>
                </a:lnTo>
                <a:lnTo>
                  <a:pt x="270378" y="484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98"/>
          <p:cNvSpPr/>
          <p:nvPr/>
        </p:nvSpPr>
        <p:spPr>
          <a:xfrm>
            <a:off x="1093089" y="3700472"/>
            <a:ext cx="221362" cy="121405"/>
          </a:xfrm>
          <a:custGeom>
            <a:avLst/>
            <a:gdLst/>
            <a:ahLst/>
            <a:cxnLst/>
            <a:rect l="0" t="0" r="0" b="0"/>
            <a:pathLst>
              <a:path w="221362" h="121405">
                <a:moveTo>
                  <a:pt x="14192" y="28565"/>
                </a:moveTo>
                <a:lnTo>
                  <a:pt x="14192" y="17716"/>
                </a:lnTo>
                <a:lnTo>
                  <a:pt x="14986" y="15776"/>
                </a:lnTo>
                <a:lnTo>
                  <a:pt x="16308" y="13689"/>
                </a:lnTo>
                <a:lnTo>
                  <a:pt x="17984" y="11504"/>
                </a:lnTo>
                <a:lnTo>
                  <a:pt x="19895" y="9254"/>
                </a:lnTo>
                <a:lnTo>
                  <a:pt x="21963" y="6959"/>
                </a:lnTo>
                <a:lnTo>
                  <a:pt x="24135" y="4636"/>
                </a:lnTo>
                <a:lnTo>
                  <a:pt x="27171" y="3087"/>
                </a:lnTo>
                <a:lnTo>
                  <a:pt x="30782" y="2055"/>
                </a:lnTo>
                <a:lnTo>
                  <a:pt x="34777" y="1367"/>
                </a:lnTo>
                <a:lnTo>
                  <a:pt x="41332" y="602"/>
                </a:lnTo>
                <a:lnTo>
                  <a:pt x="46892" y="262"/>
                </a:lnTo>
                <a:lnTo>
                  <a:pt x="52008" y="111"/>
                </a:lnTo>
                <a:lnTo>
                  <a:pt x="66554" y="0"/>
                </a:lnTo>
                <a:lnTo>
                  <a:pt x="68944" y="791"/>
                </a:lnTo>
                <a:lnTo>
                  <a:pt x="73716" y="3786"/>
                </a:lnTo>
                <a:lnTo>
                  <a:pt x="75306" y="5695"/>
                </a:lnTo>
                <a:lnTo>
                  <a:pt x="76366" y="7762"/>
                </a:lnTo>
                <a:lnTo>
                  <a:pt x="77072" y="9934"/>
                </a:lnTo>
                <a:lnTo>
                  <a:pt x="77543" y="12176"/>
                </a:lnTo>
                <a:lnTo>
                  <a:pt x="77857" y="14464"/>
                </a:lnTo>
                <a:lnTo>
                  <a:pt x="78067" y="16783"/>
                </a:lnTo>
                <a:lnTo>
                  <a:pt x="78206" y="19917"/>
                </a:lnTo>
                <a:lnTo>
                  <a:pt x="78361" y="27632"/>
                </a:lnTo>
                <a:lnTo>
                  <a:pt x="78475" y="51094"/>
                </a:lnTo>
                <a:lnTo>
                  <a:pt x="76891" y="54697"/>
                </a:lnTo>
                <a:lnTo>
                  <a:pt x="74247" y="58686"/>
                </a:lnTo>
                <a:lnTo>
                  <a:pt x="70898" y="62933"/>
                </a:lnTo>
                <a:lnTo>
                  <a:pt x="67871" y="67352"/>
                </a:lnTo>
                <a:lnTo>
                  <a:pt x="65059" y="71886"/>
                </a:lnTo>
                <a:lnTo>
                  <a:pt x="62391" y="76495"/>
                </a:lnTo>
                <a:lnTo>
                  <a:pt x="59818" y="80363"/>
                </a:lnTo>
                <a:lnTo>
                  <a:pt x="57309" y="83734"/>
                </a:lnTo>
                <a:lnTo>
                  <a:pt x="54843" y="86776"/>
                </a:lnTo>
                <a:lnTo>
                  <a:pt x="52405" y="90391"/>
                </a:lnTo>
                <a:lnTo>
                  <a:pt x="49986" y="94389"/>
                </a:lnTo>
                <a:lnTo>
                  <a:pt x="47580" y="98641"/>
                </a:lnTo>
                <a:lnTo>
                  <a:pt x="45182" y="102270"/>
                </a:lnTo>
                <a:lnTo>
                  <a:pt x="42789" y="105483"/>
                </a:lnTo>
                <a:lnTo>
                  <a:pt x="40400" y="108419"/>
                </a:lnTo>
                <a:lnTo>
                  <a:pt x="37220" y="110376"/>
                </a:lnTo>
                <a:lnTo>
                  <a:pt x="33513" y="111680"/>
                </a:lnTo>
                <a:lnTo>
                  <a:pt x="29454" y="112550"/>
                </a:lnTo>
                <a:lnTo>
                  <a:pt x="22827" y="115633"/>
                </a:lnTo>
                <a:lnTo>
                  <a:pt x="15897" y="120288"/>
                </a:lnTo>
                <a:lnTo>
                  <a:pt x="12833" y="120924"/>
                </a:lnTo>
                <a:lnTo>
                  <a:pt x="7016" y="121367"/>
                </a:lnTo>
                <a:lnTo>
                  <a:pt x="3594" y="121404"/>
                </a:lnTo>
                <a:lnTo>
                  <a:pt x="2364" y="120620"/>
                </a:lnTo>
                <a:lnTo>
                  <a:pt x="1544" y="119304"/>
                </a:lnTo>
                <a:lnTo>
                  <a:pt x="0" y="114583"/>
                </a:lnTo>
                <a:lnTo>
                  <a:pt x="2064" y="112304"/>
                </a:lnTo>
                <a:lnTo>
                  <a:pt x="3725" y="110585"/>
                </a:lnTo>
                <a:lnTo>
                  <a:pt x="5626" y="109438"/>
                </a:lnTo>
                <a:lnTo>
                  <a:pt x="9856" y="108165"/>
                </a:lnTo>
                <a:lnTo>
                  <a:pt x="16498" y="107599"/>
                </a:lnTo>
                <a:lnTo>
                  <a:pt x="20492" y="107448"/>
                </a:lnTo>
                <a:lnTo>
                  <a:pt x="24742" y="106554"/>
                </a:lnTo>
                <a:lnTo>
                  <a:pt x="29163" y="105164"/>
                </a:lnTo>
                <a:lnTo>
                  <a:pt x="33697" y="103443"/>
                </a:lnTo>
                <a:lnTo>
                  <a:pt x="38308" y="102297"/>
                </a:lnTo>
                <a:lnTo>
                  <a:pt x="42969" y="101531"/>
                </a:lnTo>
                <a:lnTo>
                  <a:pt x="47664" y="101022"/>
                </a:lnTo>
                <a:lnTo>
                  <a:pt x="52382" y="99889"/>
                </a:lnTo>
                <a:lnTo>
                  <a:pt x="57114" y="98339"/>
                </a:lnTo>
                <a:lnTo>
                  <a:pt x="61857" y="96512"/>
                </a:lnTo>
                <a:lnTo>
                  <a:pt x="66606" y="95294"/>
                </a:lnTo>
                <a:lnTo>
                  <a:pt x="71359" y="94483"/>
                </a:lnTo>
                <a:lnTo>
                  <a:pt x="76116" y="93941"/>
                </a:lnTo>
                <a:lnTo>
                  <a:pt x="80875" y="93580"/>
                </a:lnTo>
                <a:lnTo>
                  <a:pt x="85634" y="93340"/>
                </a:lnTo>
                <a:lnTo>
                  <a:pt x="95157" y="93073"/>
                </a:lnTo>
                <a:lnTo>
                  <a:pt x="118967" y="92887"/>
                </a:lnTo>
                <a:lnTo>
                  <a:pt x="123729" y="92084"/>
                </a:lnTo>
                <a:lnTo>
                  <a:pt x="128492" y="90755"/>
                </a:lnTo>
                <a:lnTo>
                  <a:pt x="133254" y="89075"/>
                </a:lnTo>
                <a:lnTo>
                  <a:pt x="138017" y="87955"/>
                </a:lnTo>
                <a:lnTo>
                  <a:pt x="142779" y="87208"/>
                </a:lnTo>
                <a:lnTo>
                  <a:pt x="147542" y="86710"/>
                </a:lnTo>
                <a:lnTo>
                  <a:pt x="151511" y="86379"/>
                </a:lnTo>
                <a:lnTo>
                  <a:pt x="158037" y="86010"/>
                </a:lnTo>
                <a:lnTo>
                  <a:pt x="165700" y="85846"/>
                </a:lnTo>
                <a:lnTo>
                  <a:pt x="179762" y="85741"/>
                </a:lnTo>
                <a:lnTo>
                  <a:pt x="182516" y="84938"/>
                </a:lnTo>
                <a:lnTo>
                  <a:pt x="187692" y="81930"/>
                </a:lnTo>
                <a:lnTo>
                  <a:pt x="192638" y="80064"/>
                </a:lnTo>
                <a:lnTo>
                  <a:pt x="197483" y="79235"/>
                </a:lnTo>
                <a:lnTo>
                  <a:pt x="202281" y="78866"/>
                </a:lnTo>
                <a:lnTo>
                  <a:pt x="204672" y="77974"/>
                </a:lnTo>
                <a:lnTo>
                  <a:pt x="209446" y="74866"/>
                </a:lnTo>
                <a:lnTo>
                  <a:pt x="214213" y="72956"/>
                </a:lnTo>
                <a:lnTo>
                  <a:pt x="221361" y="714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99"/>
          <p:cNvSpPr/>
          <p:nvPr/>
        </p:nvSpPr>
        <p:spPr>
          <a:xfrm>
            <a:off x="5529368" y="2593209"/>
            <a:ext cx="278501" cy="341840"/>
          </a:xfrm>
          <a:custGeom>
            <a:avLst/>
            <a:gdLst/>
            <a:ahLst/>
            <a:cxnLst/>
            <a:rect l="0" t="0" r="0" b="0"/>
            <a:pathLst>
              <a:path w="278501" h="341840">
                <a:moveTo>
                  <a:pt x="192775" y="28547"/>
                </a:moveTo>
                <a:lnTo>
                  <a:pt x="186624" y="22396"/>
                </a:lnTo>
                <a:lnTo>
                  <a:pt x="186073" y="19728"/>
                </a:lnTo>
                <a:lnTo>
                  <a:pt x="185926" y="17905"/>
                </a:lnTo>
                <a:lnTo>
                  <a:pt x="185034" y="16690"/>
                </a:lnTo>
                <a:lnTo>
                  <a:pt x="183646" y="15879"/>
                </a:lnTo>
                <a:lnTo>
                  <a:pt x="181926" y="15339"/>
                </a:lnTo>
                <a:lnTo>
                  <a:pt x="177899" y="12623"/>
                </a:lnTo>
                <a:lnTo>
                  <a:pt x="175714" y="10787"/>
                </a:lnTo>
                <a:lnTo>
                  <a:pt x="173464" y="9563"/>
                </a:lnTo>
                <a:lnTo>
                  <a:pt x="168846" y="8203"/>
                </a:lnTo>
                <a:lnTo>
                  <a:pt x="167298" y="7047"/>
                </a:lnTo>
                <a:lnTo>
                  <a:pt x="166265" y="5482"/>
                </a:lnTo>
                <a:lnTo>
                  <a:pt x="165577" y="3646"/>
                </a:lnTo>
                <a:lnTo>
                  <a:pt x="163531" y="2421"/>
                </a:lnTo>
                <a:lnTo>
                  <a:pt x="157023" y="1060"/>
                </a:lnTo>
                <a:lnTo>
                  <a:pt x="148733" y="115"/>
                </a:lnTo>
                <a:lnTo>
                  <a:pt x="140303" y="14"/>
                </a:lnTo>
                <a:lnTo>
                  <a:pt x="136362" y="0"/>
                </a:lnTo>
                <a:lnTo>
                  <a:pt x="127751" y="2101"/>
                </a:lnTo>
                <a:lnTo>
                  <a:pt x="119426" y="4887"/>
                </a:lnTo>
                <a:lnTo>
                  <a:pt x="113079" y="6125"/>
                </a:lnTo>
                <a:lnTo>
                  <a:pt x="105497" y="8792"/>
                </a:lnTo>
                <a:lnTo>
                  <a:pt x="101252" y="10614"/>
                </a:lnTo>
                <a:lnTo>
                  <a:pt x="97629" y="13417"/>
                </a:lnTo>
                <a:lnTo>
                  <a:pt x="91486" y="20764"/>
                </a:lnTo>
                <a:lnTo>
                  <a:pt x="83993" y="27204"/>
                </a:lnTo>
                <a:lnTo>
                  <a:pt x="75371" y="33507"/>
                </a:lnTo>
                <a:lnTo>
                  <a:pt x="70850" y="37410"/>
                </a:lnTo>
                <a:lnTo>
                  <a:pt x="62386" y="45979"/>
                </a:lnTo>
                <a:lnTo>
                  <a:pt x="55979" y="55080"/>
                </a:lnTo>
                <a:lnTo>
                  <a:pt x="44117" y="72921"/>
                </a:lnTo>
                <a:lnTo>
                  <a:pt x="40488" y="79561"/>
                </a:lnTo>
                <a:lnTo>
                  <a:pt x="37276" y="86369"/>
                </a:lnTo>
                <a:lnTo>
                  <a:pt x="34340" y="93289"/>
                </a:lnTo>
                <a:lnTo>
                  <a:pt x="28962" y="105210"/>
                </a:lnTo>
                <a:lnTo>
                  <a:pt x="23132" y="117388"/>
                </a:lnTo>
                <a:lnTo>
                  <a:pt x="15249" y="133384"/>
                </a:lnTo>
                <a:lnTo>
                  <a:pt x="12512" y="141301"/>
                </a:lnTo>
                <a:lnTo>
                  <a:pt x="10687" y="148960"/>
                </a:lnTo>
                <a:lnTo>
                  <a:pt x="9471" y="156447"/>
                </a:lnTo>
                <a:lnTo>
                  <a:pt x="7866" y="163820"/>
                </a:lnTo>
                <a:lnTo>
                  <a:pt x="6003" y="171117"/>
                </a:lnTo>
                <a:lnTo>
                  <a:pt x="3967" y="178362"/>
                </a:lnTo>
                <a:lnTo>
                  <a:pt x="2609" y="185573"/>
                </a:lnTo>
                <a:lnTo>
                  <a:pt x="1704" y="192763"/>
                </a:lnTo>
                <a:lnTo>
                  <a:pt x="1101" y="199936"/>
                </a:lnTo>
                <a:lnTo>
                  <a:pt x="699" y="207100"/>
                </a:lnTo>
                <a:lnTo>
                  <a:pt x="251" y="221410"/>
                </a:lnTo>
                <a:lnTo>
                  <a:pt x="0" y="239062"/>
                </a:lnTo>
                <a:lnTo>
                  <a:pt x="759" y="245090"/>
                </a:lnTo>
                <a:lnTo>
                  <a:pt x="2058" y="251490"/>
                </a:lnTo>
                <a:lnTo>
                  <a:pt x="3718" y="258138"/>
                </a:lnTo>
                <a:lnTo>
                  <a:pt x="4825" y="264158"/>
                </a:lnTo>
                <a:lnTo>
                  <a:pt x="5562" y="269758"/>
                </a:lnTo>
                <a:lnTo>
                  <a:pt x="7176" y="280214"/>
                </a:lnTo>
                <a:lnTo>
                  <a:pt x="10539" y="290153"/>
                </a:lnTo>
                <a:lnTo>
                  <a:pt x="13340" y="294232"/>
                </a:lnTo>
                <a:lnTo>
                  <a:pt x="20687" y="300881"/>
                </a:lnTo>
                <a:lnTo>
                  <a:pt x="29244" y="308599"/>
                </a:lnTo>
                <a:lnTo>
                  <a:pt x="40869" y="319752"/>
                </a:lnTo>
                <a:lnTo>
                  <a:pt x="47474" y="325453"/>
                </a:lnTo>
                <a:lnTo>
                  <a:pt x="55701" y="330632"/>
                </a:lnTo>
                <a:lnTo>
                  <a:pt x="60117" y="332331"/>
                </a:lnTo>
                <a:lnTo>
                  <a:pt x="64649" y="333463"/>
                </a:lnTo>
                <a:lnTo>
                  <a:pt x="69258" y="334218"/>
                </a:lnTo>
                <a:lnTo>
                  <a:pt x="73918" y="334721"/>
                </a:lnTo>
                <a:lnTo>
                  <a:pt x="78612" y="335057"/>
                </a:lnTo>
                <a:lnTo>
                  <a:pt x="83329" y="335281"/>
                </a:lnTo>
                <a:lnTo>
                  <a:pt x="88061" y="336224"/>
                </a:lnTo>
                <a:lnTo>
                  <a:pt x="92803" y="337646"/>
                </a:lnTo>
                <a:lnTo>
                  <a:pt x="97552" y="339388"/>
                </a:lnTo>
                <a:lnTo>
                  <a:pt x="103099" y="340549"/>
                </a:lnTo>
                <a:lnTo>
                  <a:pt x="109179" y="341323"/>
                </a:lnTo>
                <a:lnTo>
                  <a:pt x="115613" y="341839"/>
                </a:lnTo>
                <a:lnTo>
                  <a:pt x="122284" y="341390"/>
                </a:lnTo>
                <a:lnTo>
                  <a:pt x="129112" y="340296"/>
                </a:lnTo>
                <a:lnTo>
                  <a:pt x="136046" y="338774"/>
                </a:lnTo>
                <a:lnTo>
                  <a:pt x="142256" y="337758"/>
                </a:lnTo>
                <a:lnTo>
                  <a:pt x="147983" y="337082"/>
                </a:lnTo>
                <a:lnTo>
                  <a:pt x="153389" y="336630"/>
                </a:lnTo>
                <a:lnTo>
                  <a:pt x="159374" y="335536"/>
                </a:lnTo>
                <a:lnTo>
                  <a:pt x="165745" y="334012"/>
                </a:lnTo>
                <a:lnTo>
                  <a:pt x="172374" y="332203"/>
                </a:lnTo>
                <a:lnTo>
                  <a:pt x="178380" y="329409"/>
                </a:lnTo>
                <a:lnTo>
                  <a:pt x="183972" y="325959"/>
                </a:lnTo>
                <a:lnTo>
                  <a:pt x="189288" y="322072"/>
                </a:lnTo>
                <a:lnTo>
                  <a:pt x="195213" y="318686"/>
                </a:lnTo>
                <a:lnTo>
                  <a:pt x="201544" y="315636"/>
                </a:lnTo>
                <a:lnTo>
                  <a:pt x="208146" y="312808"/>
                </a:lnTo>
                <a:lnTo>
                  <a:pt x="214135" y="309335"/>
                </a:lnTo>
                <a:lnTo>
                  <a:pt x="219715" y="305433"/>
                </a:lnTo>
                <a:lnTo>
                  <a:pt x="225023" y="301244"/>
                </a:lnTo>
                <a:lnTo>
                  <a:pt x="230149" y="296070"/>
                </a:lnTo>
                <a:lnTo>
                  <a:pt x="235153" y="290239"/>
                </a:lnTo>
                <a:lnTo>
                  <a:pt x="240077" y="283971"/>
                </a:lnTo>
                <a:lnTo>
                  <a:pt x="244948" y="278998"/>
                </a:lnTo>
                <a:lnTo>
                  <a:pt x="249782" y="274889"/>
                </a:lnTo>
                <a:lnTo>
                  <a:pt x="254592" y="271356"/>
                </a:lnTo>
                <a:lnTo>
                  <a:pt x="259386" y="267414"/>
                </a:lnTo>
                <a:lnTo>
                  <a:pt x="264171" y="263198"/>
                </a:lnTo>
                <a:lnTo>
                  <a:pt x="278500" y="2500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00"/>
          <p:cNvSpPr/>
          <p:nvPr/>
        </p:nvSpPr>
        <p:spPr>
          <a:xfrm>
            <a:off x="5822192" y="2615042"/>
            <a:ext cx="210767" cy="278137"/>
          </a:xfrm>
          <a:custGeom>
            <a:avLst/>
            <a:gdLst/>
            <a:ahLst/>
            <a:cxnLst/>
            <a:rect l="0" t="0" r="0" b="0"/>
            <a:pathLst>
              <a:path w="210767" h="278137">
                <a:moveTo>
                  <a:pt x="64258" y="21001"/>
                </a:moveTo>
                <a:lnTo>
                  <a:pt x="57408" y="14152"/>
                </a:lnTo>
                <a:lnTo>
                  <a:pt x="53409" y="13945"/>
                </a:lnTo>
                <a:lnTo>
                  <a:pt x="51469" y="14709"/>
                </a:lnTo>
                <a:lnTo>
                  <a:pt x="44946" y="19578"/>
                </a:lnTo>
                <a:lnTo>
                  <a:pt x="40329" y="23808"/>
                </a:lnTo>
                <a:lnTo>
                  <a:pt x="35631" y="30451"/>
                </a:lnTo>
                <a:lnTo>
                  <a:pt x="30897" y="38695"/>
                </a:lnTo>
                <a:lnTo>
                  <a:pt x="26147" y="47651"/>
                </a:lnTo>
                <a:lnTo>
                  <a:pt x="23770" y="53055"/>
                </a:lnTo>
                <a:lnTo>
                  <a:pt x="21391" y="59039"/>
                </a:lnTo>
                <a:lnTo>
                  <a:pt x="19011" y="65410"/>
                </a:lnTo>
                <a:lnTo>
                  <a:pt x="16631" y="71245"/>
                </a:lnTo>
                <a:lnTo>
                  <a:pt x="14250" y="76722"/>
                </a:lnTo>
                <a:lnTo>
                  <a:pt x="11869" y="81961"/>
                </a:lnTo>
                <a:lnTo>
                  <a:pt x="9488" y="88629"/>
                </a:lnTo>
                <a:lnTo>
                  <a:pt x="7107" y="96249"/>
                </a:lnTo>
                <a:lnTo>
                  <a:pt x="4726" y="104504"/>
                </a:lnTo>
                <a:lnTo>
                  <a:pt x="3138" y="111595"/>
                </a:lnTo>
                <a:lnTo>
                  <a:pt x="2080" y="117909"/>
                </a:lnTo>
                <a:lnTo>
                  <a:pt x="1375" y="123707"/>
                </a:lnTo>
                <a:lnTo>
                  <a:pt x="905" y="130746"/>
                </a:lnTo>
                <a:lnTo>
                  <a:pt x="591" y="138615"/>
                </a:lnTo>
                <a:lnTo>
                  <a:pt x="149" y="162741"/>
                </a:lnTo>
                <a:lnTo>
                  <a:pt x="0" y="192227"/>
                </a:lnTo>
                <a:lnTo>
                  <a:pt x="782" y="198652"/>
                </a:lnTo>
                <a:lnTo>
                  <a:pt x="2097" y="204522"/>
                </a:lnTo>
                <a:lnTo>
                  <a:pt x="3767" y="210024"/>
                </a:lnTo>
                <a:lnTo>
                  <a:pt x="5674" y="215279"/>
                </a:lnTo>
                <a:lnTo>
                  <a:pt x="7740" y="220370"/>
                </a:lnTo>
                <a:lnTo>
                  <a:pt x="9910" y="225351"/>
                </a:lnTo>
                <a:lnTo>
                  <a:pt x="14439" y="235119"/>
                </a:lnTo>
                <a:lnTo>
                  <a:pt x="16757" y="239946"/>
                </a:lnTo>
                <a:lnTo>
                  <a:pt x="19891" y="244752"/>
                </a:lnTo>
                <a:lnTo>
                  <a:pt x="23567" y="249544"/>
                </a:lnTo>
                <a:lnTo>
                  <a:pt x="27605" y="254325"/>
                </a:lnTo>
                <a:lnTo>
                  <a:pt x="31092" y="258307"/>
                </a:lnTo>
                <a:lnTo>
                  <a:pt x="37082" y="264848"/>
                </a:lnTo>
                <a:lnTo>
                  <a:pt x="44916" y="272992"/>
                </a:lnTo>
                <a:lnTo>
                  <a:pt x="48188" y="274720"/>
                </a:lnTo>
                <a:lnTo>
                  <a:pt x="51957" y="275872"/>
                </a:lnTo>
                <a:lnTo>
                  <a:pt x="56058" y="276640"/>
                </a:lnTo>
                <a:lnTo>
                  <a:pt x="60378" y="277152"/>
                </a:lnTo>
                <a:lnTo>
                  <a:pt x="64847" y="277494"/>
                </a:lnTo>
                <a:lnTo>
                  <a:pt x="69413" y="277721"/>
                </a:lnTo>
                <a:lnTo>
                  <a:pt x="78720" y="277974"/>
                </a:lnTo>
                <a:lnTo>
                  <a:pt x="97629" y="278136"/>
                </a:lnTo>
                <a:lnTo>
                  <a:pt x="102380" y="277356"/>
                </a:lnTo>
                <a:lnTo>
                  <a:pt x="107135" y="276042"/>
                </a:lnTo>
                <a:lnTo>
                  <a:pt x="111893" y="274372"/>
                </a:lnTo>
                <a:lnTo>
                  <a:pt x="116652" y="272465"/>
                </a:lnTo>
                <a:lnTo>
                  <a:pt x="121412" y="270400"/>
                </a:lnTo>
                <a:lnTo>
                  <a:pt x="126173" y="268230"/>
                </a:lnTo>
                <a:lnTo>
                  <a:pt x="130934" y="265195"/>
                </a:lnTo>
                <a:lnTo>
                  <a:pt x="135696" y="261585"/>
                </a:lnTo>
                <a:lnTo>
                  <a:pt x="140459" y="257590"/>
                </a:lnTo>
                <a:lnTo>
                  <a:pt x="145221" y="254134"/>
                </a:lnTo>
                <a:lnTo>
                  <a:pt x="149983" y="251035"/>
                </a:lnTo>
                <a:lnTo>
                  <a:pt x="154745" y="248176"/>
                </a:lnTo>
                <a:lnTo>
                  <a:pt x="159508" y="243888"/>
                </a:lnTo>
                <a:lnTo>
                  <a:pt x="164270" y="238649"/>
                </a:lnTo>
                <a:lnTo>
                  <a:pt x="169033" y="232775"/>
                </a:lnTo>
                <a:lnTo>
                  <a:pt x="173001" y="227271"/>
                </a:lnTo>
                <a:lnTo>
                  <a:pt x="176441" y="222015"/>
                </a:lnTo>
                <a:lnTo>
                  <a:pt x="179528" y="216923"/>
                </a:lnTo>
                <a:lnTo>
                  <a:pt x="182379" y="211147"/>
                </a:lnTo>
                <a:lnTo>
                  <a:pt x="185074" y="204915"/>
                </a:lnTo>
                <a:lnTo>
                  <a:pt x="187665" y="198379"/>
                </a:lnTo>
                <a:lnTo>
                  <a:pt x="190979" y="191641"/>
                </a:lnTo>
                <a:lnTo>
                  <a:pt x="194776" y="184767"/>
                </a:lnTo>
                <a:lnTo>
                  <a:pt x="198895" y="177804"/>
                </a:lnTo>
                <a:lnTo>
                  <a:pt x="201641" y="170780"/>
                </a:lnTo>
                <a:lnTo>
                  <a:pt x="203471" y="163716"/>
                </a:lnTo>
                <a:lnTo>
                  <a:pt x="204692" y="156626"/>
                </a:lnTo>
                <a:lnTo>
                  <a:pt x="206299" y="150311"/>
                </a:lnTo>
                <a:lnTo>
                  <a:pt x="208165" y="144514"/>
                </a:lnTo>
                <a:lnTo>
                  <a:pt x="210202" y="139062"/>
                </a:lnTo>
                <a:lnTo>
                  <a:pt x="210766" y="133046"/>
                </a:lnTo>
                <a:lnTo>
                  <a:pt x="210349" y="126654"/>
                </a:lnTo>
                <a:lnTo>
                  <a:pt x="209277" y="120011"/>
                </a:lnTo>
                <a:lnTo>
                  <a:pt x="208562" y="113202"/>
                </a:lnTo>
                <a:lnTo>
                  <a:pt x="208086" y="106281"/>
                </a:lnTo>
                <a:lnTo>
                  <a:pt x="207768" y="99286"/>
                </a:lnTo>
                <a:lnTo>
                  <a:pt x="206762" y="93035"/>
                </a:lnTo>
                <a:lnTo>
                  <a:pt x="205298" y="87280"/>
                </a:lnTo>
                <a:lnTo>
                  <a:pt x="197246" y="62845"/>
                </a:lnTo>
                <a:lnTo>
                  <a:pt x="194191" y="56835"/>
                </a:lnTo>
                <a:lnTo>
                  <a:pt x="190567" y="51240"/>
                </a:lnTo>
                <a:lnTo>
                  <a:pt x="186564" y="45923"/>
                </a:lnTo>
                <a:lnTo>
                  <a:pt x="183101" y="40791"/>
                </a:lnTo>
                <a:lnTo>
                  <a:pt x="179999" y="35782"/>
                </a:lnTo>
                <a:lnTo>
                  <a:pt x="177137" y="30855"/>
                </a:lnTo>
                <a:lnTo>
                  <a:pt x="173642" y="26776"/>
                </a:lnTo>
                <a:lnTo>
                  <a:pt x="169724" y="23264"/>
                </a:lnTo>
                <a:lnTo>
                  <a:pt x="165525" y="20129"/>
                </a:lnTo>
                <a:lnTo>
                  <a:pt x="161138" y="17245"/>
                </a:lnTo>
                <a:lnTo>
                  <a:pt x="156626" y="14528"/>
                </a:lnTo>
                <a:lnTo>
                  <a:pt x="152030" y="11923"/>
                </a:lnTo>
                <a:lnTo>
                  <a:pt x="142691" y="6912"/>
                </a:lnTo>
                <a:lnTo>
                  <a:pt x="137977" y="4465"/>
                </a:lnTo>
                <a:lnTo>
                  <a:pt x="133248" y="2833"/>
                </a:lnTo>
                <a:lnTo>
                  <a:pt x="128508" y="1745"/>
                </a:lnTo>
                <a:lnTo>
                  <a:pt x="123759" y="1020"/>
                </a:lnTo>
                <a:lnTo>
                  <a:pt x="119007" y="537"/>
                </a:lnTo>
                <a:lnTo>
                  <a:pt x="114251" y="215"/>
                </a:lnTo>
                <a:lnTo>
                  <a:pt x="109493" y="0"/>
                </a:lnTo>
                <a:lnTo>
                  <a:pt x="104733" y="650"/>
                </a:lnTo>
                <a:lnTo>
                  <a:pt x="99973" y="1878"/>
                </a:lnTo>
                <a:lnTo>
                  <a:pt x="95211" y="3490"/>
                </a:lnTo>
                <a:lnTo>
                  <a:pt x="90450" y="4564"/>
                </a:lnTo>
                <a:lnTo>
                  <a:pt x="85688" y="5281"/>
                </a:lnTo>
                <a:lnTo>
                  <a:pt x="80925" y="5758"/>
                </a:lnTo>
                <a:lnTo>
                  <a:pt x="76957" y="6871"/>
                </a:lnTo>
                <a:lnTo>
                  <a:pt x="70431" y="10223"/>
                </a:lnTo>
                <a:lnTo>
                  <a:pt x="64885" y="12242"/>
                </a:lnTo>
                <a:lnTo>
                  <a:pt x="62294" y="12781"/>
                </a:lnTo>
                <a:lnTo>
                  <a:pt x="60567" y="13933"/>
                </a:lnTo>
                <a:lnTo>
                  <a:pt x="59416" y="15496"/>
                </a:lnTo>
                <a:lnTo>
                  <a:pt x="57114" y="210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01"/>
          <p:cNvSpPr/>
          <p:nvPr/>
        </p:nvSpPr>
        <p:spPr>
          <a:xfrm>
            <a:off x="6100762" y="2551882"/>
            <a:ext cx="278607" cy="298475"/>
          </a:xfrm>
          <a:custGeom>
            <a:avLst/>
            <a:gdLst/>
            <a:ahLst/>
            <a:cxnLst/>
            <a:rect l="0" t="0" r="0" b="0"/>
            <a:pathLst>
              <a:path w="278607" h="298475">
                <a:moveTo>
                  <a:pt x="0" y="41299"/>
                </a:moveTo>
                <a:lnTo>
                  <a:pt x="0" y="47450"/>
                </a:lnTo>
                <a:lnTo>
                  <a:pt x="3792" y="51941"/>
                </a:lnTo>
                <a:lnTo>
                  <a:pt x="4910" y="54743"/>
                </a:lnTo>
                <a:lnTo>
                  <a:pt x="6151" y="62091"/>
                </a:lnTo>
                <a:lnTo>
                  <a:pt x="8819" y="70648"/>
                </a:lnTo>
                <a:lnTo>
                  <a:pt x="12651" y="79743"/>
                </a:lnTo>
                <a:lnTo>
                  <a:pt x="17000" y="89077"/>
                </a:lnTo>
                <a:lnTo>
                  <a:pt x="18477" y="93788"/>
                </a:lnTo>
                <a:lnTo>
                  <a:pt x="19462" y="98517"/>
                </a:lnTo>
                <a:lnTo>
                  <a:pt x="20119" y="103257"/>
                </a:lnTo>
                <a:lnTo>
                  <a:pt x="21350" y="108798"/>
                </a:lnTo>
                <a:lnTo>
                  <a:pt x="22964" y="114873"/>
                </a:lnTo>
                <a:lnTo>
                  <a:pt x="24835" y="121305"/>
                </a:lnTo>
                <a:lnTo>
                  <a:pt x="31259" y="145526"/>
                </a:lnTo>
                <a:lnTo>
                  <a:pt x="32746" y="153646"/>
                </a:lnTo>
                <a:lnTo>
                  <a:pt x="33737" y="161441"/>
                </a:lnTo>
                <a:lnTo>
                  <a:pt x="34398" y="169018"/>
                </a:lnTo>
                <a:lnTo>
                  <a:pt x="35632" y="176451"/>
                </a:lnTo>
                <a:lnTo>
                  <a:pt x="37248" y="183788"/>
                </a:lnTo>
                <a:lnTo>
                  <a:pt x="39120" y="191061"/>
                </a:lnTo>
                <a:lnTo>
                  <a:pt x="41161" y="198290"/>
                </a:lnTo>
                <a:lnTo>
                  <a:pt x="45546" y="212672"/>
                </a:lnTo>
                <a:lnTo>
                  <a:pt x="52477" y="234157"/>
                </a:lnTo>
                <a:lnTo>
                  <a:pt x="54828" y="240515"/>
                </a:lnTo>
                <a:lnTo>
                  <a:pt x="57190" y="246341"/>
                </a:lnTo>
                <a:lnTo>
                  <a:pt x="59558" y="251812"/>
                </a:lnTo>
                <a:lnTo>
                  <a:pt x="62189" y="260008"/>
                </a:lnTo>
                <a:lnTo>
                  <a:pt x="62891" y="263305"/>
                </a:lnTo>
                <a:lnTo>
                  <a:pt x="65787" y="269085"/>
                </a:lnTo>
                <a:lnTo>
                  <a:pt x="71880" y="276801"/>
                </a:lnTo>
                <a:lnTo>
                  <a:pt x="74114" y="279263"/>
                </a:lnTo>
                <a:lnTo>
                  <a:pt x="75603" y="281698"/>
                </a:lnTo>
                <a:lnTo>
                  <a:pt x="78465" y="290908"/>
                </a:lnTo>
                <a:lnTo>
                  <a:pt x="78571" y="285142"/>
                </a:lnTo>
                <a:lnTo>
                  <a:pt x="72876" y="277878"/>
                </a:lnTo>
                <a:lnTo>
                  <a:pt x="68637" y="270535"/>
                </a:lnTo>
                <a:lnTo>
                  <a:pt x="66225" y="261979"/>
                </a:lnTo>
                <a:lnTo>
                  <a:pt x="64358" y="252885"/>
                </a:lnTo>
                <a:lnTo>
                  <a:pt x="62749" y="248238"/>
                </a:lnTo>
                <a:lnTo>
                  <a:pt x="60883" y="243552"/>
                </a:lnTo>
                <a:lnTo>
                  <a:pt x="59639" y="238047"/>
                </a:lnTo>
                <a:lnTo>
                  <a:pt x="58809" y="231995"/>
                </a:lnTo>
                <a:lnTo>
                  <a:pt x="58256" y="225580"/>
                </a:lnTo>
                <a:lnTo>
                  <a:pt x="57887" y="218921"/>
                </a:lnTo>
                <a:lnTo>
                  <a:pt x="57478" y="205174"/>
                </a:lnTo>
                <a:lnTo>
                  <a:pt x="57247" y="187838"/>
                </a:lnTo>
                <a:lnTo>
                  <a:pt x="58008" y="181061"/>
                </a:lnTo>
                <a:lnTo>
                  <a:pt x="59310" y="173367"/>
                </a:lnTo>
                <a:lnTo>
                  <a:pt x="60971" y="165063"/>
                </a:lnTo>
                <a:lnTo>
                  <a:pt x="62872" y="157939"/>
                </a:lnTo>
                <a:lnTo>
                  <a:pt x="64934" y="151603"/>
                </a:lnTo>
                <a:lnTo>
                  <a:pt x="67102" y="145791"/>
                </a:lnTo>
                <a:lnTo>
                  <a:pt x="69341" y="138742"/>
                </a:lnTo>
                <a:lnTo>
                  <a:pt x="78637" y="106731"/>
                </a:lnTo>
                <a:lnTo>
                  <a:pt x="81000" y="99208"/>
                </a:lnTo>
                <a:lnTo>
                  <a:pt x="84163" y="91811"/>
                </a:lnTo>
                <a:lnTo>
                  <a:pt x="87859" y="84499"/>
                </a:lnTo>
                <a:lnTo>
                  <a:pt x="91910" y="77242"/>
                </a:lnTo>
                <a:lnTo>
                  <a:pt x="96198" y="70817"/>
                </a:lnTo>
                <a:lnTo>
                  <a:pt x="100645" y="64947"/>
                </a:lnTo>
                <a:lnTo>
                  <a:pt x="105196" y="59445"/>
                </a:lnTo>
                <a:lnTo>
                  <a:pt x="110612" y="53396"/>
                </a:lnTo>
                <a:lnTo>
                  <a:pt x="122980" y="40326"/>
                </a:lnTo>
                <a:lnTo>
                  <a:pt x="127230" y="34300"/>
                </a:lnTo>
                <a:lnTo>
                  <a:pt x="130064" y="28695"/>
                </a:lnTo>
                <a:lnTo>
                  <a:pt x="131953" y="23372"/>
                </a:lnTo>
                <a:lnTo>
                  <a:pt x="134800" y="19029"/>
                </a:lnTo>
                <a:lnTo>
                  <a:pt x="142197" y="12086"/>
                </a:lnTo>
                <a:lnTo>
                  <a:pt x="147185" y="9124"/>
                </a:lnTo>
                <a:lnTo>
                  <a:pt x="152892" y="6355"/>
                </a:lnTo>
                <a:lnTo>
                  <a:pt x="159078" y="3716"/>
                </a:lnTo>
                <a:lnTo>
                  <a:pt x="164790" y="1956"/>
                </a:lnTo>
                <a:lnTo>
                  <a:pt x="170185" y="783"/>
                </a:lnTo>
                <a:lnTo>
                  <a:pt x="175370" y="0"/>
                </a:lnTo>
                <a:lnTo>
                  <a:pt x="180413" y="273"/>
                </a:lnTo>
                <a:lnTo>
                  <a:pt x="185363" y="1248"/>
                </a:lnTo>
                <a:lnTo>
                  <a:pt x="190250" y="2692"/>
                </a:lnTo>
                <a:lnTo>
                  <a:pt x="208506" y="8517"/>
                </a:lnTo>
                <a:lnTo>
                  <a:pt x="215998" y="11507"/>
                </a:lnTo>
                <a:lnTo>
                  <a:pt x="224167" y="15087"/>
                </a:lnTo>
                <a:lnTo>
                  <a:pt x="232789" y="19062"/>
                </a:lnTo>
                <a:lnTo>
                  <a:pt x="240124" y="24093"/>
                </a:lnTo>
                <a:lnTo>
                  <a:pt x="246601" y="29828"/>
                </a:lnTo>
                <a:lnTo>
                  <a:pt x="252507" y="36033"/>
                </a:lnTo>
                <a:lnTo>
                  <a:pt x="257238" y="41757"/>
                </a:lnTo>
                <a:lnTo>
                  <a:pt x="261186" y="47161"/>
                </a:lnTo>
                <a:lnTo>
                  <a:pt x="264612" y="52350"/>
                </a:lnTo>
                <a:lnTo>
                  <a:pt x="267689" y="58192"/>
                </a:lnTo>
                <a:lnTo>
                  <a:pt x="270534" y="64467"/>
                </a:lnTo>
                <a:lnTo>
                  <a:pt x="273225" y="71032"/>
                </a:lnTo>
                <a:lnTo>
                  <a:pt x="275019" y="77790"/>
                </a:lnTo>
                <a:lnTo>
                  <a:pt x="276215" y="84676"/>
                </a:lnTo>
                <a:lnTo>
                  <a:pt x="277012" y="91648"/>
                </a:lnTo>
                <a:lnTo>
                  <a:pt x="277543" y="98677"/>
                </a:lnTo>
                <a:lnTo>
                  <a:pt x="277898" y="105745"/>
                </a:lnTo>
                <a:lnTo>
                  <a:pt x="278292" y="119948"/>
                </a:lnTo>
                <a:lnTo>
                  <a:pt x="278594" y="180825"/>
                </a:lnTo>
                <a:lnTo>
                  <a:pt x="278606" y="241531"/>
                </a:lnTo>
                <a:lnTo>
                  <a:pt x="277812" y="247812"/>
                </a:lnTo>
                <a:lnTo>
                  <a:pt x="276489" y="253587"/>
                </a:lnTo>
                <a:lnTo>
                  <a:pt x="274814" y="259024"/>
                </a:lnTo>
                <a:lnTo>
                  <a:pt x="272952" y="267182"/>
                </a:lnTo>
                <a:lnTo>
                  <a:pt x="272455" y="270469"/>
                </a:lnTo>
                <a:lnTo>
                  <a:pt x="274020" y="278354"/>
                </a:lnTo>
                <a:lnTo>
                  <a:pt x="277700" y="288767"/>
                </a:lnTo>
                <a:lnTo>
                  <a:pt x="278487" y="296647"/>
                </a:lnTo>
                <a:lnTo>
                  <a:pt x="278606" y="2984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02"/>
          <p:cNvSpPr/>
          <p:nvPr/>
        </p:nvSpPr>
        <p:spPr>
          <a:xfrm>
            <a:off x="6529496" y="2357572"/>
            <a:ext cx="521386" cy="507072"/>
          </a:xfrm>
          <a:custGeom>
            <a:avLst/>
            <a:gdLst/>
            <a:ahLst/>
            <a:cxnLst/>
            <a:rect l="0" t="0" r="0" b="0"/>
            <a:pathLst>
              <a:path w="521386" h="507072">
                <a:moveTo>
                  <a:pt x="164197" y="214178"/>
                </a:moveTo>
                <a:lnTo>
                  <a:pt x="160404" y="214178"/>
                </a:lnTo>
                <a:lnTo>
                  <a:pt x="146670" y="210385"/>
                </a:lnTo>
                <a:lnTo>
                  <a:pt x="131311" y="208027"/>
                </a:lnTo>
                <a:lnTo>
                  <a:pt x="117602" y="207230"/>
                </a:lnTo>
                <a:lnTo>
                  <a:pt x="112268" y="207121"/>
                </a:lnTo>
                <a:lnTo>
                  <a:pt x="111321" y="207886"/>
                </a:lnTo>
                <a:lnTo>
                  <a:pt x="111484" y="209189"/>
                </a:lnTo>
                <a:lnTo>
                  <a:pt x="112386" y="210852"/>
                </a:lnTo>
                <a:lnTo>
                  <a:pt x="112194" y="212754"/>
                </a:lnTo>
                <a:lnTo>
                  <a:pt x="111273" y="214816"/>
                </a:lnTo>
                <a:lnTo>
                  <a:pt x="107338" y="220017"/>
                </a:lnTo>
                <a:lnTo>
                  <a:pt x="96198" y="231871"/>
                </a:lnTo>
                <a:lnTo>
                  <a:pt x="82843" y="246231"/>
                </a:lnTo>
                <a:lnTo>
                  <a:pt x="73535" y="258586"/>
                </a:lnTo>
                <a:lnTo>
                  <a:pt x="64107" y="272015"/>
                </a:lnTo>
                <a:lnTo>
                  <a:pt x="54626" y="286714"/>
                </a:lnTo>
                <a:lnTo>
                  <a:pt x="49875" y="295079"/>
                </a:lnTo>
                <a:lnTo>
                  <a:pt x="45119" y="303831"/>
                </a:lnTo>
                <a:lnTo>
                  <a:pt x="40362" y="312046"/>
                </a:lnTo>
                <a:lnTo>
                  <a:pt x="30843" y="327525"/>
                </a:lnTo>
                <a:lnTo>
                  <a:pt x="26082" y="335780"/>
                </a:lnTo>
                <a:lnTo>
                  <a:pt x="16558" y="353419"/>
                </a:lnTo>
                <a:lnTo>
                  <a:pt x="13384" y="361774"/>
                </a:lnTo>
                <a:lnTo>
                  <a:pt x="9856" y="377407"/>
                </a:lnTo>
                <a:lnTo>
                  <a:pt x="6172" y="392293"/>
                </a:lnTo>
                <a:lnTo>
                  <a:pt x="2682" y="407640"/>
                </a:lnTo>
                <a:lnTo>
                  <a:pt x="1752" y="416177"/>
                </a:lnTo>
                <a:lnTo>
                  <a:pt x="1132" y="425044"/>
                </a:lnTo>
                <a:lnTo>
                  <a:pt x="443" y="439129"/>
                </a:lnTo>
                <a:lnTo>
                  <a:pt x="136" y="450681"/>
                </a:lnTo>
                <a:lnTo>
                  <a:pt x="0" y="461107"/>
                </a:lnTo>
                <a:lnTo>
                  <a:pt x="2056" y="471032"/>
                </a:lnTo>
                <a:lnTo>
                  <a:pt x="5616" y="479942"/>
                </a:lnTo>
                <a:lnTo>
                  <a:pt x="12083" y="489420"/>
                </a:lnTo>
                <a:lnTo>
                  <a:pt x="16687" y="494728"/>
                </a:lnTo>
                <a:lnTo>
                  <a:pt x="27533" y="502179"/>
                </a:lnTo>
                <a:lnTo>
                  <a:pt x="34137" y="504897"/>
                </a:lnTo>
                <a:lnTo>
                  <a:pt x="40512" y="506105"/>
                </a:lnTo>
                <a:lnTo>
                  <a:pt x="48636" y="506642"/>
                </a:lnTo>
                <a:lnTo>
                  <a:pt x="57539" y="504764"/>
                </a:lnTo>
                <a:lnTo>
                  <a:pt x="71476" y="499244"/>
                </a:lnTo>
                <a:lnTo>
                  <a:pt x="85659" y="492581"/>
                </a:lnTo>
                <a:lnTo>
                  <a:pt x="95160" y="487138"/>
                </a:lnTo>
                <a:lnTo>
                  <a:pt x="104675" y="479426"/>
                </a:lnTo>
                <a:lnTo>
                  <a:pt x="114195" y="468591"/>
                </a:lnTo>
                <a:lnTo>
                  <a:pt x="123718" y="456631"/>
                </a:lnTo>
                <a:lnTo>
                  <a:pt x="133242" y="446024"/>
                </a:lnTo>
                <a:lnTo>
                  <a:pt x="140650" y="431785"/>
                </a:lnTo>
                <a:lnTo>
                  <a:pt x="143736" y="423543"/>
                </a:lnTo>
                <a:lnTo>
                  <a:pt x="151400" y="408035"/>
                </a:lnTo>
                <a:lnTo>
                  <a:pt x="160097" y="392412"/>
                </a:lnTo>
                <a:lnTo>
                  <a:pt x="169254" y="374884"/>
                </a:lnTo>
                <a:lnTo>
                  <a:pt x="173125" y="365765"/>
                </a:lnTo>
                <a:lnTo>
                  <a:pt x="176499" y="356511"/>
                </a:lnTo>
                <a:lnTo>
                  <a:pt x="179542" y="347167"/>
                </a:lnTo>
                <a:lnTo>
                  <a:pt x="182364" y="337762"/>
                </a:lnTo>
                <a:lnTo>
                  <a:pt x="187618" y="318846"/>
                </a:lnTo>
                <a:lnTo>
                  <a:pt x="209431" y="233225"/>
                </a:lnTo>
                <a:lnTo>
                  <a:pt x="209434" y="222907"/>
                </a:lnTo>
                <a:lnTo>
                  <a:pt x="207849" y="212060"/>
                </a:lnTo>
                <a:lnTo>
                  <a:pt x="205205" y="200859"/>
                </a:lnTo>
                <a:lnTo>
                  <a:pt x="203441" y="190218"/>
                </a:lnTo>
                <a:lnTo>
                  <a:pt x="202266" y="179948"/>
                </a:lnTo>
                <a:lnTo>
                  <a:pt x="201483" y="169927"/>
                </a:lnTo>
                <a:lnTo>
                  <a:pt x="200961" y="160864"/>
                </a:lnTo>
                <a:lnTo>
                  <a:pt x="200380" y="144445"/>
                </a:lnTo>
                <a:lnTo>
                  <a:pt x="200007" y="109592"/>
                </a:lnTo>
                <a:lnTo>
                  <a:pt x="199917" y="38413"/>
                </a:lnTo>
                <a:lnTo>
                  <a:pt x="197800" y="28639"/>
                </a:lnTo>
                <a:lnTo>
                  <a:pt x="194262" y="16328"/>
                </a:lnTo>
                <a:lnTo>
                  <a:pt x="193067" y="5057"/>
                </a:lnTo>
                <a:lnTo>
                  <a:pt x="192175" y="3327"/>
                </a:lnTo>
                <a:lnTo>
                  <a:pt x="190786" y="2173"/>
                </a:lnTo>
                <a:lnTo>
                  <a:pt x="185930" y="0"/>
                </a:lnTo>
                <a:lnTo>
                  <a:pt x="185668" y="13308"/>
                </a:lnTo>
                <a:lnTo>
                  <a:pt x="185629" y="64686"/>
                </a:lnTo>
                <a:lnTo>
                  <a:pt x="187746" y="78681"/>
                </a:lnTo>
                <a:lnTo>
                  <a:pt x="190538" y="93632"/>
                </a:lnTo>
                <a:lnTo>
                  <a:pt x="191282" y="102064"/>
                </a:lnTo>
                <a:lnTo>
                  <a:pt x="191779" y="110860"/>
                </a:lnTo>
                <a:lnTo>
                  <a:pt x="192331" y="129100"/>
                </a:lnTo>
                <a:lnTo>
                  <a:pt x="192478" y="138409"/>
                </a:lnTo>
                <a:lnTo>
                  <a:pt x="193370" y="147790"/>
                </a:lnTo>
                <a:lnTo>
                  <a:pt x="194758" y="157220"/>
                </a:lnTo>
                <a:lnTo>
                  <a:pt x="196477" y="166681"/>
                </a:lnTo>
                <a:lnTo>
                  <a:pt x="200005" y="176163"/>
                </a:lnTo>
                <a:lnTo>
                  <a:pt x="204738" y="185659"/>
                </a:lnTo>
                <a:lnTo>
                  <a:pt x="210274" y="195165"/>
                </a:lnTo>
                <a:lnTo>
                  <a:pt x="214759" y="205471"/>
                </a:lnTo>
                <a:lnTo>
                  <a:pt x="218543" y="216311"/>
                </a:lnTo>
                <a:lnTo>
                  <a:pt x="224863" y="238145"/>
                </a:lnTo>
                <a:lnTo>
                  <a:pt x="230318" y="258432"/>
                </a:lnTo>
                <a:lnTo>
                  <a:pt x="233678" y="268286"/>
                </a:lnTo>
                <a:lnTo>
                  <a:pt x="237505" y="278032"/>
                </a:lnTo>
                <a:lnTo>
                  <a:pt x="241644" y="287703"/>
                </a:lnTo>
                <a:lnTo>
                  <a:pt x="245198" y="296532"/>
                </a:lnTo>
                <a:lnTo>
                  <a:pt x="251262" y="312692"/>
                </a:lnTo>
                <a:lnTo>
                  <a:pt x="253990" y="321129"/>
                </a:lnTo>
                <a:lnTo>
                  <a:pt x="256603" y="329928"/>
                </a:lnTo>
                <a:lnTo>
                  <a:pt x="259139" y="338970"/>
                </a:lnTo>
                <a:lnTo>
                  <a:pt x="262417" y="347378"/>
                </a:lnTo>
                <a:lnTo>
                  <a:pt x="270292" y="363072"/>
                </a:lnTo>
                <a:lnTo>
                  <a:pt x="279084" y="377984"/>
                </a:lnTo>
                <a:lnTo>
                  <a:pt x="288283" y="392549"/>
                </a:lnTo>
                <a:lnTo>
                  <a:pt x="297663" y="406960"/>
                </a:lnTo>
                <a:lnTo>
                  <a:pt x="307123" y="419186"/>
                </a:lnTo>
                <a:lnTo>
                  <a:pt x="319258" y="434994"/>
                </a:lnTo>
                <a:lnTo>
                  <a:pt x="322340" y="439970"/>
                </a:lnTo>
                <a:lnTo>
                  <a:pt x="325982" y="443287"/>
                </a:lnTo>
                <a:lnTo>
                  <a:pt x="329998" y="445498"/>
                </a:lnTo>
                <a:lnTo>
                  <a:pt x="343234" y="450727"/>
                </a:lnTo>
                <a:lnTo>
                  <a:pt x="351719" y="455042"/>
                </a:lnTo>
                <a:lnTo>
                  <a:pt x="358137" y="459606"/>
                </a:lnTo>
                <a:lnTo>
                  <a:pt x="361753" y="461140"/>
                </a:lnTo>
                <a:lnTo>
                  <a:pt x="370004" y="462845"/>
                </a:lnTo>
                <a:lnTo>
                  <a:pt x="373633" y="462506"/>
                </a:lnTo>
                <a:lnTo>
                  <a:pt x="376846" y="461486"/>
                </a:lnTo>
                <a:lnTo>
                  <a:pt x="391499" y="454146"/>
                </a:lnTo>
                <a:lnTo>
                  <a:pt x="401232" y="447381"/>
                </a:lnTo>
                <a:lnTo>
                  <a:pt x="406600" y="440590"/>
                </a:lnTo>
                <a:lnTo>
                  <a:pt x="409144" y="436557"/>
                </a:lnTo>
                <a:lnTo>
                  <a:pt x="411969" y="427842"/>
                </a:lnTo>
                <a:lnTo>
                  <a:pt x="414018" y="417883"/>
                </a:lnTo>
                <a:lnTo>
                  <a:pt x="417575" y="405520"/>
                </a:lnTo>
                <a:lnTo>
                  <a:pt x="424040" y="385171"/>
                </a:lnTo>
                <a:lnTo>
                  <a:pt x="426325" y="377386"/>
                </a:lnTo>
                <a:lnTo>
                  <a:pt x="430983" y="360269"/>
                </a:lnTo>
                <a:lnTo>
                  <a:pt x="432541" y="352053"/>
                </a:lnTo>
                <a:lnTo>
                  <a:pt x="434274" y="336574"/>
                </a:lnTo>
                <a:lnTo>
                  <a:pt x="437160" y="321757"/>
                </a:lnTo>
                <a:lnTo>
                  <a:pt x="441089" y="307235"/>
                </a:lnTo>
                <a:lnTo>
                  <a:pt x="445482" y="292842"/>
                </a:lnTo>
                <a:lnTo>
                  <a:pt x="447963" y="280625"/>
                </a:lnTo>
                <a:lnTo>
                  <a:pt x="449359" y="264822"/>
                </a:lnTo>
                <a:lnTo>
                  <a:pt x="449831" y="249052"/>
                </a:lnTo>
                <a:lnTo>
                  <a:pt x="449946" y="242801"/>
                </a:lnTo>
                <a:lnTo>
                  <a:pt x="449947" y="252700"/>
                </a:lnTo>
                <a:lnTo>
                  <a:pt x="454857" y="268383"/>
                </a:lnTo>
                <a:lnTo>
                  <a:pt x="456098" y="280338"/>
                </a:lnTo>
                <a:lnTo>
                  <a:pt x="458767" y="291472"/>
                </a:lnTo>
                <a:lnTo>
                  <a:pt x="461805" y="302505"/>
                </a:lnTo>
                <a:lnTo>
                  <a:pt x="463155" y="315347"/>
                </a:lnTo>
                <a:lnTo>
                  <a:pt x="465872" y="328992"/>
                </a:lnTo>
                <a:lnTo>
                  <a:pt x="468931" y="343787"/>
                </a:lnTo>
                <a:lnTo>
                  <a:pt x="469747" y="352178"/>
                </a:lnTo>
                <a:lnTo>
                  <a:pt x="470291" y="360946"/>
                </a:lnTo>
                <a:lnTo>
                  <a:pt x="471447" y="369173"/>
                </a:lnTo>
                <a:lnTo>
                  <a:pt x="474849" y="384665"/>
                </a:lnTo>
                <a:lnTo>
                  <a:pt x="479006" y="399487"/>
                </a:lnTo>
                <a:lnTo>
                  <a:pt x="482706" y="414012"/>
                </a:lnTo>
                <a:lnTo>
                  <a:pt x="484351" y="428406"/>
                </a:lnTo>
                <a:lnTo>
                  <a:pt x="487198" y="440623"/>
                </a:lnTo>
                <a:lnTo>
                  <a:pt x="493264" y="456427"/>
                </a:lnTo>
                <a:lnTo>
                  <a:pt x="500088" y="471164"/>
                </a:lnTo>
                <a:lnTo>
                  <a:pt x="503983" y="480793"/>
                </a:lnTo>
                <a:lnTo>
                  <a:pt x="505713" y="490365"/>
                </a:lnTo>
                <a:lnTo>
                  <a:pt x="506969" y="493553"/>
                </a:lnTo>
                <a:lnTo>
                  <a:pt x="508599" y="495678"/>
                </a:lnTo>
                <a:lnTo>
                  <a:pt x="510479" y="497094"/>
                </a:lnTo>
                <a:lnTo>
                  <a:pt x="511733" y="498832"/>
                </a:lnTo>
                <a:lnTo>
                  <a:pt x="513911" y="505830"/>
                </a:lnTo>
                <a:lnTo>
                  <a:pt x="514815" y="506243"/>
                </a:lnTo>
                <a:lnTo>
                  <a:pt x="521385" y="507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03"/>
          <p:cNvSpPr/>
          <p:nvPr/>
        </p:nvSpPr>
        <p:spPr>
          <a:xfrm>
            <a:off x="6958012" y="235743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04"/>
          <p:cNvSpPr/>
          <p:nvPr/>
        </p:nvSpPr>
        <p:spPr>
          <a:xfrm>
            <a:off x="7229475" y="2293143"/>
            <a:ext cx="50007" cy="557214"/>
          </a:xfrm>
          <a:custGeom>
            <a:avLst/>
            <a:gdLst/>
            <a:ahLst/>
            <a:cxnLst/>
            <a:rect l="0" t="0" r="0" b="0"/>
            <a:pathLst>
              <a:path w="50007" h="557214">
                <a:moveTo>
                  <a:pt x="0" y="0"/>
                </a:moveTo>
                <a:lnTo>
                  <a:pt x="0" y="6151"/>
                </a:lnTo>
                <a:lnTo>
                  <a:pt x="793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3445"/>
                </a:lnTo>
                <a:lnTo>
                  <a:pt x="6150" y="20792"/>
                </a:lnTo>
                <a:lnTo>
                  <a:pt x="7275" y="24180"/>
                </a:lnTo>
                <a:lnTo>
                  <a:pt x="8819" y="27233"/>
                </a:lnTo>
                <a:lnTo>
                  <a:pt x="10642" y="30062"/>
                </a:lnTo>
                <a:lnTo>
                  <a:pt x="11857" y="33535"/>
                </a:lnTo>
                <a:lnTo>
                  <a:pt x="13207" y="41628"/>
                </a:lnTo>
                <a:lnTo>
                  <a:pt x="13967" y="58901"/>
                </a:lnTo>
                <a:lnTo>
                  <a:pt x="14192" y="79100"/>
                </a:lnTo>
                <a:lnTo>
                  <a:pt x="15018" y="86071"/>
                </a:lnTo>
                <a:lnTo>
                  <a:pt x="16361" y="93100"/>
                </a:lnTo>
                <a:lnTo>
                  <a:pt x="18052" y="100166"/>
                </a:lnTo>
                <a:lnTo>
                  <a:pt x="19178" y="108053"/>
                </a:lnTo>
                <a:lnTo>
                  <a:pt x="20429" y="125282"/>
                </a:lnTo>
                <a:lnTo>
                  <a:pt x="20986" y="143523"/>
                </a:lnTo>
                <a:lnTo>
                  <a:pt x="21392" y="205737"/>
                </a:lnTo>
                <a:lnTo>
                  <a:pt x="21423" y="248778"/>
                </a:lnTo>
                <a:lnTo>
                  <a:pt x="23013" y="260308"/>
                </a:lnTo>
                <a:lnTo>
                  <a:pt x="25661" y="271964"/>
                </a:lnTo>
                <a:lnTo>
                  <a:pt x="29013" y="283703"/>
                </a:lnTo>
                <a:lnTo>
                  <a:pt x="31248" y="294704"/>
                </a:lnTo>
                <a:lnTo>
                  <a:pt x="32739" y="305214"/>
                </a:lnTo>
                <a:lnTo>
                  <a:pt x="33732" y="315394"/>
                </a:lnTo>
                <a:lnTo>
                  <a:pt x="34394" y="326150"/>
                </a:lnTo>
                <a:lnTo>
                  <a:pt x="35130" y="348685"/>
                </a:lnTo>
                <a:lnTo>
                  <a:pt x="35545" y="379892"/>
                </a:lnTo>
                <a:lnTo>
                  <a:pt x="36396" y="389787"/>
                </a:lnTo>
                <a:lnTo>
                  <a:pt x="37758" y="399558"/>
                </a:lnTo>
                <a:lnTo>
                  <a:pt x="39459" y="409247"/>
                </a:lnTo>
                <a:lnTo>
                  <a:pt x="40593" y="418881"/>
                </a:lnTo>
                <a:lnTo>
                  <a:pt x="41350" y="428479"/>
                </a:lnTo>
                <a:lnTo>
                  <a:pt x="41854" y="438053"/>
                </a:lnTo>
                <a:lnTo>
                  <a:pt x="42414" y="455040"/>
                </a:lnTo>
                <a:lnTo>
                  <a:pt x="42774" y="485349"/>
                </a:lnTo>
                <a:lnTo>
                  <a:pt x="42860" y="535624"/>
                </a:lnTo>
                <a:lnTo>
                  <a:pt x="43654" y="539645"/>
                </a:lnTo>
                <a:lnTo>
                  <a:pt x="44978" y="543914"/>
                </a:lnTo>
                <a:lnTo>
                  <a:pt x="50006" y="5572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05"/>
          <p:cNvSpPr/>
          <p:nvPr/>
        </p:nvSpPr>
        <p:spPr>
          <a:xfrm>
            <a:off x="7150893" y="2586368"/>
            <a:ext cx="321470" cy="256300"/>
          </a:xfrm>
          <a:custGeom>
            <a:avLst/>
            <a:gdLst/>
            <a:ahLst/>
            <a:cxnLst/>
            <a:rect l="0" t="0" r="0" b="0"/>
            <a:pathLst>
              <a:path w="321470" h="256300">
                <a:moveTo>
                  <a:pt x="0" y="63963"/>
                </a:moveTo>
                <a:lnTo>
                  <a:pt x="0" y="60171"/>
                </a:lnTo>
                <a:lnTo>
                  <a:pt x="794" y="59053"/>
                </a:lnTo>
                <a:lnTo>
                  <a:pt x="2117" y="58308"/>
                </a:lnTo>
                <a:lnTo>
                  <a:pt x="5704" y="57481"/>
                </a:lnTo>
                <a:lnTo>
                  <a:pt x="9943" y="57113"/>
                </a:lnTo>
                <a:lnTo>
                  <a:pt x="16591" y="54833"/>
                </a:lnTo>
                <a:lnTo>
                  <a:pt x="24042" y="51968"/>
                </a:lnTo>
                <a:lnTo>
                  <a:pt x="33494" y="50355"/>
                </a:lnTo>
                <a:lnTo>
                  <a:pt x="41609" y="49977"/>
                </a:lnTo>
                <a:lnTo>
                  <a:pt x="46790" y="49083"/>
                </a:lnTo>
                <a:lnTo>
                  <a:pt x="52624" y="47693"/>
                </a:lnTo>
                <a:lnTo>
                  <a:pt x="58895" y="45972"/>
                </a:lnTo>
                <a:lnTo>
                  <a:pt x="72214" y="41944"/>
                </a:lnTo>
                <a:lnTo>
                  <a:pt x="79099" y="39759"/>
                </a:lnTo>
                <a:lnTo>
                  <a:pt x="85276" y="37508"/>
                </a:lnTo>
                <a:lnTo>
                  <a:pt x="90982" y="35214"/>
                </a:lnTo>
                <a:lnTo>
                  <a:pt x="96373" y="32890"/>
                </a:lnTo>
                <a:lnTo>
                  <a:pt x="103143" y="30548"/>
                </a:lnTo>
                <a:lnTo>
                  <a:pt x="110831" y="28192"/>
                </a:lnTo>
                <a:lnTo>
                  <a:pt x="119131" y="25828"/>
                </a:lnTo>
                <a:lnTo>
                  <a:pt x="126252" y="23459"/>
                </a:lnTo>
                <a:lnTo>
                  <a:pt x="132587" y="21085"/>
                </a:lnTo>
                <a:lnTo>
                  <a:pt x="138397" y="18709"/>
                </a:lnTo>
                <a:lnTo>
                  <a:pt x="144653" y="16331"/>
                </a:lnTo>
                <a:lnTo>
                  <a:pt x="157953" y="11572"/>
                </a:lnTo>
                <a:lnTo>
                  <a:pt x="164834" y="9986"/>
                </a:lnTo>
                <a:lnTo>
                  <a:pt x="171801" y="8928"/>
                </a:lnTo>
                <a:lnTo>
                  <a:pt x="178829" y="8223"/>
                </a:lnTo>
                <a:lnTo>
                  <a:pt x="185894" y="6959"/>
                </a:lnTo>
                <a:lnTo>
                  <a:pt x="192985" y="5323"/>
                </a:lnTo>
                <a:lnTo>
                  <a:pt x="200094" y="3438"/>
                </a:lnTo>
                <a:lnTo>
                  <a:pt x="206422" y="2182"/>
                </a:lnTo>
                <a:lnTo>
                  <a:pt x="212227" y="1344"/>
                </a:lnTo>
                <a:lnTo>
                  <a:pt x="217685" y="786"/>
                </a:lnTo>
                <a:lnTo>
                  <a:pt x="222911" y="414"/>
                </a:lnTo>
                <a:lnTo>
                  <a:pt x="232951" y="0"/>
                </a:lnTo>
                <a:lnTo>
                  <a:pt x="242705" y="1933"/>
                </a:lnTo>
                <a:lnTo>
                  <a:pt x="251538" y="5438"/>
                </a:lnTo>
                <a:lnTo>
                  <a:pt x="258109" y="9641"/>
                </a:lnTo>
                <a:lnTo>
                  <a:pt x="265793" y="14155"/>
                </a:lnTo>
                <a:lnTo>
                  <a:pt x="273706" y="18807"/>
                </a:lnTo>
                <a:lnTo>
                  <a:pt x="279868" y="23521"/>
                </a:lnTo>
                <a:lnTo>
                  <a:pt x="285253" y="30378"/>
                </a:lnTo>
                <a:lnTo>
                  <a:pt x="287800" y="34429"/>
                </a:lnTo>
                <a:lnTo>
                  <a:pt x="290292" y="38718"/>
                </a:lnTo>
                <a:lnTo>
                  <a:pt x="295177" y="47715"/>
                </a:lnTo>
                <a:lnTo>
                  <a:pt x="297591" y="53131"/>
                </a:lnTo>
                <a:lnTo>
                  <a:pt x="299994" y="59123"/>
                </a:lnTo>
                <a:lnTo>
                  <a:pt x="302390" y="65499"/>
                </a:lnTo>
                <a:lnTo>
                  <a:pt x="303987" y="72130"/>
                </a:lnTo>
                <a:lnTo>
                  <a:pt x="305052" y="78933"/>
                </a:lnTo>
                <a:lnTo>
                  <a:pt x="305761" y="85849"/>
                </a:lnTo>
                <a:lnTo>
                  <a:pt x="306235" y="92841"/>
                </a:lnTo>
                <a:lnTo>
                  <a:pt x="306551" y="99884"/>
                </a:lnTo>
                <a:lnTo>
                  <a:pt x="306901" y="114059"/>
                </a:lnTo>
                <a:lnTo>
                  <a:pt x="307145" y="149700"/>
                </a:lnTo>
                <a:lnTo>
                  <a:pt x="307950" y="156839"/>
                </a:lnTo>
                <a:lnTo>
                  <a:pt x="309282" y="163980"/>
                </a:lnTo>
                <a:lnTo>
                  <a:pt x="310963" y="171122"/>
                </a:lnTo>
                <a:lnTo>
                  <a:pt x="312084" y="178265"/>
                </a:lnTo>
                <a:lnTo>
                  <a:pt x="312832" y="185408"/>
                </a:lnTo>
                <a:lnTo>
                  <a:pt x="313329" y="192551"/>
                </a:lnTo>
                <a:lnTo>
                  <a:pt x="313882" y="204722"/>
                </a:lnTo>
                <a:lnTo>
                  <a:pt x="314194" y="220498"/>
                </a:lnTo>
                <a:lnTo>
                  <a:pt x="314324" y="256299"/>
                </a:lnTo>
                <a:lnTo>
                  <a:pt x="320476" y="250646"/>
                </a:lnTo>
                <a:lnTo>
                  <a:pt x="320807" y="249537"/>
                </a:lnTo>
                <a:lnTo>
                  <a:pt x="321469" y="2425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06"/>
          <p:cNvSpPr/>
          <p:nvPr/>
        </p:nvSpPr>
        <p:spPr>
          <a:xfrm>
            <a:off x="7393781" y="2450306"/>
            <a:ext cx="7145" cy="7145"/>
          </a:xfrm>
          <a:custGeom>
            <a:avLst/>
            <a:gdLst/>
            <a:ahLst/>
            <a:cxnLst/>
            <a:rect l="0" t="0" r="0" b="0"/>
            <a:pathLst>
              <a:path w="7145" h="7145">
                <a:moveTo>
                  <a:pt x="7144" y="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07"/>
          <p:cNvSpPr/>
          <p:nvPr/>
        </p:nvSpPr>
        <p:spPr>
          <a:xfrm>
            <a:off x="7594923" y="2564733"/>
            <a:ext cx="169242" cy="292222"/>
          </a:xfrm>
          <a:custGeom>
            <a:avLst/>
            <a:gdLst/>
            <a:ahLst/>
            <a:cxnLst/>
            <a:rect l="0" t="0" r="0" b="0"/>
            <a:pathLst>
              <a:path w="169242" h="292222">
                <a:moveTo>
                  <a:pt x="70320" y="7017"/>
                </a:moveTo>
                <a:lnTo>
                  <a:pt x="66527" y="7017"/>
                </a:lnTo>
                <a:lnTo>
                  <a:pt x="64617" y="7810"/>
                </a:lnTo>
                <a:lnTo>
                  <a:pt x="60377" y="10809"/>
                </a:lnTo>
                <a:lnTo>
                  <a:pt x="56097" y="14292"/>
                </a:lnTo>
                <a:lnTo>
                  <a:pt x="50583" y="19667"/>
                </a:lnTo>
                <a:lnTo>
                  <a:pt x="39274" y="30927"/>
                </a:lnTo>
                <a:lnTo>
                  <a:pt x="34561" y="39868"/>
                </a:lnTo>
                <a:lnTo>
                  <a:pt x="32194" y="45587"/>
                </a:lnTo>
                <a:lnTo>
                  <a:pt x="29821" y="50986"/>
                </a:lnTo>
                <a:lnTo>
                  <a:pt x="25070" y="61219"/>
                </a:lnTo>
                <a:lnTo>
                  <a:pt x="22691" y="67758"/>
                </a:lnTo>
                <a:lnTo>
                  <a:pt x="20311" y="75292"/>
                </a:lnTo>
                <a:lnTo>
                  <a:pt x="15550" y="91336"/>
                </a:lnTo>
                <a:lnTo>
                  <a:pt x="10789" y="106404"/>
                </a:lnTo>
                <a:lnTo>
                  <a:pt x="9202" y="113756"/>
                </a:lnTo>
                <a:lnTo>
                  <a:pt x="8143" y="121039"/>
                </a:lnTo>
                <a:lnTo>
                  <a:pt x="7437" y="128275"/>
                </a:lnTo>
                <a:lnTo>
                  <a:pt x="6173" y="136274"/>
                </a:lnTo>
                <a:lnTo>
                  <a:pt x="4537" y="144782"/>
                </a:lnTo>
                <a:lnTo>
                  <a:pt x="2652" y="153629"/>
                </a:lnTo>
                <a:lnTo>
                  <a:pt x="1396" y="161908"/>
                </a:lnTo>
                <a:lnTo>
                  <a:pt x="558" y="169809"/>
                </a:lnTo>
                <a:lnTo>
                  <a:pt x="0" y="177457"/>
                </a:lnTo>
                <a:lnTo>
                  <a:pt x="421" y="185731"/>
                </a:lnTo>
                <a:lnTo>
                  <a:pt x="1497" y="194422"/>
                </a:lnTo>
                <a:lnTo>
                  <a:pt x="3006" y="203391"/>
                </a:lnTo>
                <a:lnTo>
                  <a:pt x="4806" y="211752"/>
                </a:lnTo>
                <a:lnTo>
                  <a:pt x="6801" y="219707"/>
                </a:lnTo>
                <a:lnTo>
                  <a:pt x="8924" y="227391"/>
                </a:lnTo>
                <a:lnTo>
                  <a:pt x="11133" y="234102"/>
                </a:lnTo>
                <a:lnTo>
                  <a:pt x="13400" y="240163"/>
                </a:lnTo>
                <a:lnTo>
                  <a:pt x="15704" y="245791"/>
                </a:lnTo>
                <a:lnTo>
                  <a:pt x="18034" y="251131"/>
                </a:lnTo>
                <a:lnTo>
                  <a:pt x="22741" y="261297"/>
                </a:lnTo>
                <a:lnTo>
                  <a:pt x="25900" y="266231"/>
                </a:lnTo>
                <a:lnTo>
                  <a:pt x="29595" y="271107"/>
                </a:lnTo>
                <a:lnTo>
                  <a:pt x="33645" y="275946"/>
                </a:lnTo>
                <a:lnTo>
                  <a:pt x="37933" y="279965"/>
                </a:lnTo>
                <a:lnTo>
                  <a:pt x="42379" y="283439"/>
                </a:lnTo>
                <a:lnTo>
                  <a:pt x="46930" y="286548"/>
                </a:lnTo>
                <a:lnTo>
                  <a:pt x="50758" y="288621"/>
                </a:lnTo>
                <a:lnTo>
                  <a:pt x="54104" y="290003"/>
                </a:lnTo>
                <a:lnTo>
                  <a:pt x="57128" y="290924"/>
                </a:lnTo>
                <a:lnTo>
                  <a:pt x="60732" y="291538"/>
                </a:lnTo>
                <a:lnTo>
                  <a:pt x="64722" y="291948"/>
                </a:lnTo>
                <a:lnTo>
                  <a:pt x="68968" y="292221"/>
                </a:lnTo>
                <a:lnTo>
                  <a:pt x="72595" y="291609"/>
                </a:lnTo>
                <a:lnTo>
                  <a:pt x="75805" y="290407"/>
                </a:lnTo>
                <a:lnTo>
                  <a:pt x="78740" y="288812"/>
                </a:lnTo>
                <a:lnTo>
                  <a:pt x="90454" y="282776"/>
                </a:lnTo>
                <a:lnTo>
                  <a:pt x="94061" y="280550"/>
                </a:lnTo>
                <a:lnTo>
                  <a:pt x="97260" y="278272"/>
                </a:lnTo>
                <a:lnTo>
                  <a:pt x="100187" y="275960"/>
                </a:lnTo>
                <a:lnTo>
                  <a:pt x="103724" y="272831"/>
                </a:lnTo>
                <a:lnTo>
                  <a:pt x="111890" y="265121"/>
                </a:lnTo>
                <a:lnTo>
                  <a:pt x="115497" y="260842"/>
                </a:lnTo>
                <a:lnTo>
                  <a:pt x="118694" y="256402"/>
                </a:lnTo>
                <a:lnTo>
                  <a:pt x="133321" y="234078"/>
                </a:lnTo>
                <a:lnTo>
                  <a:pt x="136928" y="227447"/>
                </a:lnTo>
                <a:lnTo>
                  <a:pt x="140125" y="220645"/>
                </a:lnTo>
                <a:lnTo>
                  <a:pt x="143050" y="213729"/>
                </a:lnTo>
                <a:lnTo>
                  <a:pt x="145795" y="206738"/>
                </a:lnTo>
                <a:lnTo>
                  <a:pt x="150960" y="192619"/>
                </a:lnTo>
                <a:lnTo>
                  <a:pt x="152656" y="185520"/>
                </a:lnTo>
                <a:lnTo>
                  <a:pt x="153786" y="178407"/>
                </a:lnTo>
                <a:lnTo>
                  <a:pt x="154539" y="171283"/>
                </a:lnTo>
                <a:lnTo>
                  <a:pt x="155835" y="164152"/>
                </a:lnTo>
                <a:lnTo>
                  <a:pt x="157493" y="157018"/>
                </a:lnTo>
                <a:lnTo>
                  <a:pt x="159392" y="149880"/>
                </a:lnTo>
                <a:lnTo>
                  <a:pt x="160657" y="142740"/>
                </a:lnTo>
                <a:lnTo>
                  <a:pt x="161502" y="135599"/>
                </a:lnTo>
                <a:lnTo>
                  <a:pt x="162064" y="128457"/>
                </a:lnTo>
                <a:lnTo>
                  <a:pt x="163232" y="121314"/>
                </a:lnTo>
                <a:lnTo>
                  <a:pt x="164806" y="114171"/>
                </a:lnTo>
                <a:lnTo>
                  <a:pt x="166648" y="107028"/>
                </a:lnTo>
                <a:lnTo>
                  <a:pt x="167876" y="99885"/>
                </a:lnTo>
                <a:lnTo>
                  <a:pt x="168695" y="92741"/>
                </a:lnTo>
                <a:lnTo>
                  <a:pt x="169241" y="85598"/>
                </a:lnTo>
                <a:lnTo>
                  <a:pt x="168811" y="78454"/>
                </a:lnTo>
                <a:lnTo>
                  <a:pt x="167731" y="71310"/>
                </a:lnTo>
                <a:lnTo>
                  <a:pt x="166217" y="64167"/>
                </a:lnTo>
                <a:lnTo>
                  <a:pt x="164415" y="57817"/>
                </a:lnTo>
                <a:lnTo>
                  <a:pt x="162419" y="51996"/>
                </a:lnTo>
                <a:lnTo>
                  <a:pt x="160294" y="46528"/>
                </a:lnTo>
                <a:lnTo>
                  <a:pt x="158878" y="41295"/>
                </a:lnTo>
                <a:lnTo>
                  <a:pt x="157934" y="36219"/>
                </a:lnTo>
                <a:lnTo>
                  <a:pt x="157304" y="31247"/>
                </a:lnTo>
                <a:lnTo>
                  <a:pt x="155297" y="27139"/>
                </a:lnTo>
                <a:lnTo>
                  <a:pt x="152371" y="23607"/>
                </a:lnTo>
                <a:lnTo>
                  <a:pt x="148833" y="20458"/>
                </a:lnTo>
                <a:lnTo>
                  <a:pt x="144888" y="17565"/>
                </a:lnTo>
                <a:lnTo>
                  <a:pt x="140669" y="14843"/>
                </a:lnTo>
                <a:lnTo>
                  <a:pt x="136270" y="12234"/>
                </a:lnTo>
                <a:lnTo>
                  <a:pt x="130956" y="9701"/>
                </a:lnTo>
                <a:lnTo>
                  <a:pt x="125031" y="7219"/>
                </a:lnTo>
                <a:lnTo>
                  <a:pt x="118700" y="4770"/>
                </a:lnTo>
                <a:lnTo>
                  <a:pt x="113686" y="3138"/>
                </a:lnTo>
                <a:lnTo>
                  <a:pt x="109550" y="2049"/>
                </a:lnTo>
                <a:lnTo>
                  <a:pt x="105998" y="1324"/>
                </a:lnTo>
                <a:lnTo>
                  <a:pt x="102043" y="840"/>
                </a:lnTo>
                <a:lnTo>
                  <a:pt x="97819" y="518"/>
                </a:lnTo>
                <a:lnTo>
                  <a:pt x="87218" y="0"/>
                </a:lnTo>
                <a:lnTo>
                  <a:pt x="86347" y="752"/>
                </a:lnTo>
                <a:lnTo>
                  <a:pt x="85767" y="2046"/>
                </a:lnTo>
                <a:lnTo>
                  <a:pt x="84608" y="70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08"/>
          <p:cNvSpPr/>
          <p:nvPr/>
        </p:nvSpPr>
        <p:spPr>
          <a:xfrm>
            <a:off x="7872412" y="2557462"/>
            <a:ext cx="213186" cy="285751"/>
          </a:xfrm>
          <a:custGeom>
            <a:avLst/>
            <a:gdLst/>
            <a:ahLst/>
            <a:cxnLst/>
            <a:rect l="0" t="0" r="0" b="0"/>
            <a:pathLst>
              <a:path w="213186" h="28575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6152" y="13000"/>
                </a:lnTo>
                <a:lnTo>
                  <a:pt x="10643" y="21491"/>
                </a:lnTo>
                <a:lnTo>
                  <a:pt x="12667" y="29660"/>
                </a:lnTo>
                <a:lnTo>
                  <a:pt x="13208" y="34061"/>
                </a:lnTo>
                <a:lnTo>
                  <a:pt x="14362" y="39376"/>
                </a:lnTo>
                <a:lnTo>
                  <a:pt x="15925" y="45301"/>
                </a:lnTo>
                <a:lnTo>
                  <a:pt x="17760" y="51632"/>
                </a:lnTo>
                <a:lnTo>
                  <a:pt x="18983" y="58233"/>
                </a:lnTo>
                <a:lnTo>
                  <a:pt x="19800" y="65016"/>
                </a:lnTo>
                <a:lnTo>
                  <a:pt x="20344" y="71919"/>
                </a:lnTo>
                <a:lnTo>
                  <a:pt x="20706" y="78902"/>
                </a:lnTo>
                <a:lnTo>
                  <a:pt x="21109" y="93012"/>
                </a:lnTo>
                <a:lnTo>
                  <a:pt x="21412" y="142883"/>
                </a:lnTo>
                <a:lnTo>
                  <a:pt x="21430" y="200025"/>
                </a:lnTo>
                <a:lnTo>
                  <a:pt x="22225" y="207169"/>
                </a:lnTo>
                <a:lnTo>
                  <a:pt x="23547" y="214313"/>
                </a:lnTo>
                <a:lnTo>
                  <a:pt x="25224" y="221456"/>
                </a:lnTo>
                <a:lnTo>
                  <a:pt x="26341" y="227806"/>
                </a:lnTo>
                <a:lnTo>
                  <a:pt x="27085" y="233627"/>
                </a:lnTo>
                <a:lnTo>
                  <a:pt x="27582" y="239095"/>
                </a:lnTo>
                <a:lnTo>
                  <a:pt x="27913" y="244328"/>
                </a:lnTo>
                <a:lnTo>
                  <a:pt x="28281" y="254376"/>
                </a:lnTo>
                <a:lnTo>
                  <a:pt x="28549" y="275748"/>
                </a:lnTo>
                <a:lnTo>
                  <a:pt x="28574" y="285381"/>
                </a:lnTo>
                <a:lnTo>
                  <a:pt x="24782" y="281848"/>
                </a:lnTo>
                <a:lnTo>
                  <a:pt x="23665" y="279974"/>
                </a:lnTo>
                <a:lnTo>
                  <a:pt x="21299" y="272750"/>
                </a:lnTo>
                <a:lnTo>
                  <a:pt x="17934" y="265156"/>
                </a:lnTo>
                <a:lnTo>
                  <a:pt x="15908" y="256488"/>
                </a:lnTo>
                <a:lnTo>
                  <a:pt x="15368" y="251955"/>
                </a:lnTo>
                <a:lnTo>
                  <a:pt x="15008" y="247345"/>
                </a:lnTo>
                <a:lnTo>
                  <a:pt x="14768" y="242684"/>
                </a:lnTo>
                <a:lnTo>
                  <a:pt x="14608" y="237990"/>
                </a:lnTo>
                <a:lnTo>
                  <a:pt x="13707" y="232478"/>
                </a:lnTo>
                <a:lnTo>
                  <a:pt x="12313" y="226423"/>
                </a:lnTo>
                <a:lnTo>
                  <a:pt x="10590" y="220005"/>
                </a:lnTo>
                <a:lnTo>
                  <a:pt x="9441" y="213345"/>
                </a:lnTo>
                <a:lnTo>
                  <a:pt x="8676" y="206524"/>
                </a:lnTo>
                <a:lnTo>
                  <a:pt x="8165" y="199595"/>
                </a:lnTo>
                <a:lnTo>
                  <a:pt x="7825" y="192595"/>
                </a:lnTo>
                <a:lnTo>
                  <a:pt x="7446" y="178466"/>
                </a:lnTo>
                <a:lnTo>
                  <a:pt x="8140" y="170571"/>
                </a:lnTo>
                <a:lnTo>
                  <a:pt x="9396" y="162133"/>
                </a:lnTo>
                <a:lnTo>
                  <a:pt x="11026" y="153333"/>
                </a:lnTo>
                <a:lnTo>
                  <a:pt x="12907" y="145084"/>
                </a:lnTo>
                <a:lnTo>
                  <a:pt x="14955" y="137204"/>
                </a:lnTo>
                <a:lnTo>
                  <a:pt x="17114" y="129569"/>
                </a:lnTo>
                <a:lnTo>
                  <a:pt x="21629" y="114736"/>
                </a:lnTo>
                <a:lnTo>
                  <a:pt x="30996" y="85811"/>
                </a:lnTo>
                <a:lnTo>
                  <a:pt x="34158" y="78639"/>
                </a:lnTo>
                <a:lnTo>
                  <a:pt x="37853" y="71476"/>
                </a:lnTo>
                <a:lnTo>
                  <a:pt x="41904" y="64319"/>
                </a:lnTo>
                <a:lnTo>
                  <a:pt x="46192" y="57961"/>
                </a:lnTo>
                <a:lnTo>
                  <a:pt x="50639" y="52134"/>
                </a:lnTo>
                <a:lnTo>
                  <a:pt x="55190" y="46662"/>
                </a:lnTo>
                <a:lnTo>
                  <a:pt x="61400" y="41427"/>
                </a:lnTo>
                <a:lnTo>
                  <a:pt x="68715" y="36349"/>
                </a:lnTo>
                <a:lnTo>
                  <a:pt x="76766" y="31377"/>
                </a:lnTo>
                <a:lnTo>
                  <a:pt x="82927" y="26474"/>
                </a:lnTo>
                <a:lnTo>
                  <a:pt x="87829" y="21618"/>
                </a:lnTo>
                <a:lnTo>
                  <a:pt x="91891" y="16793"/>
                </a:lnTo>
                <a:lnTo>
                  <a:pt x="96979" y="12783"/>
                </a:lnTo>
                <a:lnTo>
                  <a:pt x="102753" y="9316"/>
                </a:lnTo>
                <a:lnTo>
                  <a:pt x="108983" y="6210"/>
                </a:lnTo>
                <a:lnTo>
                  <a:pt x="114724" y="4140"/>
                </a:lnTo>
                <a:lnTo>
                  <a:pt x="120139" y="2760"/>
                </a:lnTo>
                <a:lnTo>
                  <a:pt x="125337" y="1840"/>
                </a:lnTo>
                <a:lnTo>
                  <a:pt x="130389" y="1227"/>
                </a:lnTo>
                <a:lnTo>
                  <a:pt x="135345" y="818"/>
                </a:lnTo>
                <a:lnTo>
                  <a:pt x="140236" y="545"/>
                </a:lnTo>
                <a:lnTo>
                  <a:pt x="145085" y="1157"/>
                </a:lnTo>
                <a:lnTo>
                  <a:pt x="149905" y="2359"/>
                </a:lnTo>
                <a:lnTo>
                  <a:pt x="154705" y="3954"/>
                </a:lnTo>
                <a:lnTo>
                  <a:pt x="159493" y="5811"/>
                </a:lnTo>
                <a:lnTo>
                  <a:pt x="164272" y="7843"/>
                </a:lnTo>
                <a:lnTo>
                  <a:pt x="169045" y="9991"/>
                </a:lnTo>
                <a:lnTo>
                  <a:pt x="173816" y="13011"/>
                </a:lnTo>
                <a:lnTo>
                  <a:pt x="178584" y="16611"/>
                </a:lnTo>
                <a:lnTo>
                  <a:pt x="183350" y="20599"/>
                </a:lnTo>
                <a:lnTo>
                  <a:pt x="187320" y="25639"/>
                </a:lnTo>
                <a:lnTo>
                  <a:pt x="190761" y="31380"/>
                </a:lnTo>
                <a:lnTo>
                  <a:pt x="193850" y="37589"/>
                </a:lnTo>
                <a:lnTo>
                  <a:pt x="196702" y="44109"/>
                </a:lnTo>
                <a:lnTo>
                  <a:pt x="199397" y="50838"/>
                </a:lnTo>
                <a:lnTo>
                  <a:pt x="201988" y="57704"/>
                </a:lnTo>
                <a:lnTo>
                  <a:pt x="203715" y="64663"/>
                </a:lnTo>
                <a:lnTo>
                  <a:pt x="204867" y="71684"/>
                </a:lnTo>
                <a:lnTo>
                  <a:pt x="205633" y="78745"/>
                </a:lnTo>
                <a:lnTo>
                  <a:pt x="206939" y="86628"/>
                </a:lnTo>
                <a:lnTo>
                  <a:pt x="208604" y="95059"/>
                </a:lnTo>
                <a:lnTo>
                  <a:pt x="210506" y="103853"/>
                </a:lnTo>
                <a:lnTo>
                  <a:pt x="211775" y="112892"/>
                </a:lnTo>
                <a:lnTo>
                  <a:pt x="212621" y="122093"/>
                </a:lnTo>
                <a:lnTo>
                  <a:pt x="213185" y="131401"/>
                </a:lnTo>
                <a:lnTo>
                  <a:pt x="212767" y="139988"/>
                </a:lnTo>
                <a:lnTo>
                  <a:pt x="211695" y="148094"/>
                </a:lnTo>
                <a:lnTo>
                  <a:pt x="210186" y="155879"/>
                </a:lnTo>
                <a:lnTo>
                  <a:pt x="209180" y="163451"/>
                </a:lnTo>
                <a:lnTo>
                  <a:pt x="208510" y="170880"/>
                </a:lnTo>
                <a:lnTo>
                  <a:pt x="208062" y="178214"/>
                </a:lnTo>
                <a:lnTo>
                  <a:pt x="206971" y="186278"/>
                </a:lnTo>
                <a:lnTo>
                  <a:pt x="205450" y="194829"/>
                </a:lnTo>
                <a:lnTo>
                  <a:pt x="203641" y="203705"/>
                </a:lnTo>
                <a:lnTo>
                  <a:pt x="202436" y="212003"/>
                </a:lnTo>
                <a:lnTo>
                  <a:pt x="201632" y="219917"/>
                </a:lnTo>
                <a:lnTo>
                  <a:pt x="201097" y="227574"/>
                </a:lnTo>
                <a:lnTo>
                  <a:pt x="200501" y="240315"/>
                </a:lnTo>
                <a:lnTo>
                  <a:pt x="200237" y="251269"/>
                </a:lnTo>
                <a:lnTo>
                  <a:pt x="200034" y="280525"/>
                </a:lnTo>
                <a:lnTo>
                  <a:pt x="200825" y="282266"/>
                </a:lnTo>
                <a:lnTo>
                  <a:pt x="202146" y="283428"/>
                </a:lnTo>
                <a:lnTo>
                  <a:pt x="20716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09"/>
          <p:cNvSpPr/>
          <p:nvPr/>
        </p:nvSpPr>
        <p:spPr>
          <a:xfrm>
            <a:off x="8179605" y="2244353"/>
            <a:ext cx="407183" cy="584143"/>
          </a:xfrm>
          <a:custGeom>
            <a:avLst/>
            <a:gdLst/>
            <a:ahLst/>
            <a:cxnLst/>
            <a:rect l="0" t="0" r="0" b="0"/>
            <a:pathLst>
              <a:path w="407183" h="584143">
                <a:moveTo>
                  <a:pt x="107145" y="341684"/>
                </a:moveTo>
                <a:lnTo>
                  <a:pt x="107145" y="337892"/>
                </a:lnTo>
                <a:lnTo>
                  <a:pt x="106351" y="335981"/>
                </a:lnTo>
                <a:lnTo>
                  <a:pt x="100994" y="328684"/>
                </a:lnTo>
                <a:lnTo>
                  <a:pt x="90145" y="317566"/>
                </a:lnTo>
                <a:lnTo>
                  <a:pt x="87874" y="316081"/>
                </a:lnTo>
                <a:lnTo>
                  <a:pt x="80886" y="313196"/>
                </a:lnTo>
                <a:lnTo>
                  <a:pt x="73788" y="308460"/>
                </a:lnTo>
                <a:lnTo>
                  <a:pt x="69035" y="307074"/>
                </a:lnTo>
                <a:lnTo>
                  <a:pt x="66657" y="307498"/>
                </a:lnTo>
                <a:lnTo>
                  <a:pt x="55021" y="313882"/>
                </a:lnTo>
                <a:lnTo>
                  <a:pt x="44341" y="320482"/>
                </a:lnTo>
                <a:lnTo>
                  <a:pt x="41462" y="322787"/>
                </a:lnTo>
                <a:lnTo>
                  <a:pt x="36148" y="329581"/>
                </a:lnTo>
                <a:lnTo>
                  <a:pt x="26270" y="346878"/>
                </a:lnTo>
                <a:lnTo>
                  <a:pt x="19064" y="364654"/>
                </a:lnTo>
                <a:lnTo>
                  <a:pt x="11902" y="381210"/>
                </a:lnTo>
                <a:lnTo>
                  <a:pt x="7135" y="395499"/>
                </a:lnTo>
                <a:lnTo>
                  <a:pt x="3165" y="411639"/>
                </a:lnTo>
                <a:lnTo>
                  <a:pt x="1400" y="426750"/>
                </a:lnTo>
                <a:lnTo>
                  <a:pt x="616" y="443520"/>
                </a:lnTo>
                <a:lnTo>
                  <a:pt x="174" y="468695"/>
                </a:lnTo>
                <a:lnTo>
                  <a:pt x="0" y="520186"/>
                </a:lnTo>
                <a:lnTo>
                  <a:pt x="2110" y="532408"/>
                </a:lnTo>
                <a:lnTo>
                  <a:pt x="7761" y="548214"/>
                </a:lnTo>
                <a:lnTo>
                  <a:pt x="9932" y="553189"/>
                </a:lnTo>
                <a:lnTo>
                  <a:pt x="12967" y="557300"/>
                </a:lnTo>
                <a:lnTo>
                  <a:pt x="24030" y="566878"/>
                </a:lnTo>
                <a:lnTo>
                  <a:pt x="35282" y="577225"/>
                </a:lnTo>
                <a:lnTo>
                  <a:pt x="37805" y="579674"/>
                </a:lnTo>
                <a:lnTo>
                  <a:pt x="40281" y="581307"/>
                </a:lnTo>
                <a:lnTo>
                  <a:pt x="45148" y="583120"/>
                </a:lnTo>
                <a:lnTo>
                  <a:pt x="52351" y="584142"/>
                </a:lnTo>
                <a:lnTo>
                  <a:pt x="55534" y="582698"/>
                </a:lnTo>
                <a:lnTo>
                  <a:pt x="66806" y="573874"/>
                </a:lnTo>
                <a:lnTo>
                  <a:pt x="72812" y="568440"/>
                </a:lnTo>
                <a:lnTo>
                  <a:pt x="74731" y="565086"/>
                </a:lnTo>
                <a:lnTo>
                  <a:pt x="78226" y="551987"/>
                </a:lnTo>
                <a:lnTo>
                  <a:pt x="81857" y="539927"/>
                </a:lnTo>
                <a:lnTo>
                  <a:pt x="95318" y="498690"/>
                </a:lnTo>
                <a:lnTo>
                  <a:pt x="100036" y="482373"/>
                </a:lnTo>
                <a:lnTo>
                  <a:pt x="109533" y="446027"/>
                </a:lnTo>
                <a:lnTo>
                  <a:pt x="116672" y="417756"/>
                </a:lnTo>
                <a:lnTo>
                  <a:pt x="121433" y="400894"/>
                </a:lnTo>
                <a:lnTo>
                  <a:pt x="125402" y="386256"/>
                </a:lnTo>
                <a:lnTo>
                  <a:pt x="127635" y="368296"/>
                </a:lnTo>
                <a:lnTo>
                  <a:pt x="128158" y="355099"/>
                </a:lnTo>
                <a:lnTo>
                  <a:pt x="127503" y="349834"/>
                </a:lnTo>
                <a:lnTo>
                  <a:pt x="122389" y="332919"/>
                </a:lnTo>
                <a:lnTo>
                  <a:pt x="117923" y="321448"/>
                </a:lnTo>
                <a:lnTo>
                  <a:pt x="115918" y="318669"/>
                </a:lnTo>
                <a:lnTo>
                  <a:pt x="113787" y="316815"/>
                </a:lnTo>
                <a:lnTo>
                  <a:pt x="108457" y="313841"/>
                </a:lnTo>
                <a:lnTo>
                  <a:pt x="108019" y="312803"/>
                </a:lnTo>
                <a:lnTo>
                  <a:pt x="107403" y="309138"/>
                </a:lnTo>
                <a:lnTo>
                  <a:pt x="107179" y="312429"/>
                </a:lnTo>
                <a:lnTo>
                  <a:pt x="107155" y="316700"/>
                </a:lnTo>
                <a:lnTo>
                  <a:pt x="107945" y="318678"/>
                </a:lnTo>
                <a:lnTo>
                  <a:pt x="110940" y="322993"/>
                </a:lnTo>
                <a:lnTo>
                  <a:pt x="112056" y="326048"/>
                </a:lnTo>
                <a:lnTo>
                  <a:pt x="115964" y="342359"/>
                </a:lnTo>
                <a:lnTo>
                  <a:pt x="117787" y="346896"/>
                </a:lnTo>
                <a:lnTo>
                  <a:pt x="120352" y="364660"/>
                </a:lnTo>
                <a:lnTo>
                  <a:pt x="123069" y="378089"/>
                </a:lnTo>
                <a:lnTo>
                  <a:pt x="126128" y="391995"/>
                </a:lnTo>
                <a:lnTo>
                  <a:pt x="127488" y="406113"/>
                </a:lnTo>
                <a:lnTo>
                  <a:pt x="128093" y="420326"/>
                </a:lnTo>
                <a:lnTo>
                  <a:pt x="129155" y="434579"/>
                </a:lnTo>
                <a:lnTo>
                  <a:pt x="132272" y="448852"/>
                </a:lnTo>
                <a:lnTo>
                  <a:pt x="134187" y="463133"/>
                </a:lnTo>
                <a:lnTo>
                  <a:pt x="135833" y="476624"/>
                </a:lnTo>
                <a:lnTo>
                  <a:pt x="141221" y="493144"/>
                </a:lnTo>
                <a:lnTo>
                  <a:pt x="147051" y="508093"/>
                </a:lnTo>
                <a:lnTo>
                  <a:pt x="148694" y="517773"/>
                </a:lnTo>
                <a:lnTo>
                  <a:pt x="150719" y="521783"/>
                </a:lnTo>
                <a:lnTo>
                  <a:pt x="153656" y="525250"/>
                </a:lnTo>
                <a:lnTo>
                  <a:pt x="165985" y="536517"/>
                </a:lnTo>
                <a:lnTo>
                  <a:pt x="168597" y="538248"/>
                </a:lnTo>
                <a:lnTo>
                  <a:pt x="173615" y="540171"/>
                </a:lnTo>
                <a:lnTo>
                  <a:pt x="184695" y="541253"/>
                </a:lnTo>
                <a:lnTo>
                  <a:pt x="193469" y="539390"/>
                </a:lnTo>
                <a:lnTo>
                  <a:pt x="201867" y="535916"/>
                </a:lnTo>
                <a:lnTo>
                  <a:pt x="211852" y="529497"/>
                </a:lnTo>
                <a:lnTo>
                  <a:pt x="220092" y="524905"/>
                </a:lnTo>
                <a:lnTo>
                  <a:pt x="226929" y="518101"/>
                </a:lnTo>
                <a:lnTo>
                  <a:pt x="237357" y="503228"/>
                </a:lnTo>
                <a:lnTo>
                  <a:pt x="245186" y="490475"/>
                </a:lnTo>
                <a:lnTo>
                  <a:pt x="251310" y="476870"/>
                </a:lnTo>
                <a:lnTo>
                  <a:pt x="256678" y="462885"/>
                </a:lnTo>
                <a:lnTo>
                  <a:pt x="262505" y="447939"/>
                </a:lnTo>
                <a:lnTo>
                  <a:pt x="270385" y="430712"/>
                </a:lnTo>
                <a:lnTo>
                  <a:pt x="279180" y="414590"/>
                </a:lnTo>
                <a:lnTo>
                  <a:pt x="287585" y="398693"/>
                </a:lnTo>
                <a:lnTo>
                  <a:pt x="297575" y="371893"/>
                </a:lnTo>
                <a:lnTo>
                  <a:pt x="301567" y="362617"/>
                </a:lnTo>
                <a:lnTo>
                  <a:pt x="305815" y="353258"/>
                </a:lnTo>
                <a:lnTo>
                  <a:pt x="309442" y="343844"/>
                </a:lnTo>
                <a:lnTo>
                  <a:pt x="312653" y="334393"/>
                </a:lnTo>
                <a:lnTo>
                  <a:pt x="315588" y="324917"/>
                </a:lnTo>
                <a:lnTo>
                  <a:pt x="319132" y="314631"/>
                </a:lnTo>
                <a:lnTo>
                  <a:pt x="327302" y="292619"/>
                </a:lnTo>
                <a:lnTo>
                  <a:pt x="330911" y="281986"/>
                </a:lnTo>
                <a:lnTo>
                  <a:pt x="334110" y="271723"/>
                </a:lnTo>
                <a:lnTo>
                  <a:pt x="339780" y="251853"/>
                </a:lnTo>
                <a:lnTo>
                  <a:pt x="344946" y="232438"/>
                </a:lnTo>
                <a:lnTo>
                  <a:pt x="349889" y="211110"/>
                </a:lnTo>
                <a:lnTo>
                  <a:pt x="354731" y="189194"/>
                </a:lnTo>
                <a:lnTo>
                  <a:pt x="359528" y="168871"/>
                </a:lnTo>
                <a:lnTo>
                  <a:pt x="364307" y="151372"/>
                </a:lnTo>
                <a:lnTo>
                  <a:pt x="368283" y="134863"/>
                </a:lnTo>
                <a:lnTo>
                  <a:pt x="370049" y="116943"/>
                </a:lnTo>
                <a:lnTo>
                  <a:pt x="372952" y="100512"/>
                </a:lnTo>
                <a:lnTo>
                  <a:pt x="376094" y="85271"/>
                </a:lnTo>
                <a:lnTo>
                  <a:pt x="377490" y="70560"/>
                </a:lnTo>
                <a:lnTo>
                  <a:pt x="378275" y="52683"/>
                </a:lnTo>
                <a:lnTo>
                  <a:pt x="378542" y="33214"/>
                </a:lnTo>
                <a:lnTo>
                  <a:pt x="378578" y="26522"/>
                </a:lnTo>
                <a:lnTo>
                  <a:pt x="376478" y="18785"/>
                </a:lnTo>
                <a:lnTo>
                  <a:pt x="374806" y="14499"/>
                </a:lnTo>
                <a:lnTo>
                  <a:pt x="372899" y="11642"/>
                </a:lnTo>
                <a:lnTo>
                  <a:pt x="370833" y="9737"/>
                </a:lnTo>
                <a:lnTo>
                  <a:pt x="366420" y="6827"/>
                </a:lnTo>
                <a:lnTo>
                  <a:pt x="361814" y="2888"/>
                </a:lnTo>
                <a:lnTo>
                  <a:pt x="359475" y="1520"/>
                </a:lnTo>
                <a:lnTo>
                  <a:pt x="354757" y="0"/>
                </a:lnTo>
                <a:lnTo>
                  <a:pt x="352389" y="388"/>
                </a:lnTo>
                <a:lnTo>
                  <a:pt x="347640" y="2937"/>
                </a:lnTo>
                <a:lnTo>
                  <a:pt x="335744" y="13305"/>
                </a:lnTo>
                <a:lnTo>
                  <a:pt x="333362" y="15608"/>
                </a:lnTo>
                <a:lnTo>
                  <a:pt x="326220" y="26435"/>
                </a:lnTo>
                <a:lnTo>
                  <a:pt x="319076" y="43489"/>
                </a:lnTo>
                <a:lnTo>
                  <a:pt x="314313" y="56753"/>
                </a:lnTo>
                <a:lnTo>
                  <a:pt x="308758" y="70586"/>
                </a:lnTo>
                <a:lnTo>
                  <a:pt x="300995" y="84671"/>
                </a:lnTo>
                <a:lnTo>
                  <a:pt x="297498" y="93348"/>
                </a:lnTo>
                <a:lnTo>
                  <a:pt x="294372" y="103102"/>
                </a:lnTo>
                <a:lnTo>
                  <a:pt x="286179" y="133674"/>
                </a:lnTo>
                <a:lnTo>
                  <a:pt x="283652" y="143480"/>
                </a:lnTo>
                <a:lnTo>
                  <a:pt x="280379" y="153985"/>
                </a:lnTo>
                <a:lnTo>
                  <a:pt x="276609" y="164958"/>
                </a:lnTo>
                <a:lnTo>
                  <a:pt x="272509" y="176241"/>
                </a:lnTo>
                <a:lnTo>
                  <a:pt x="268980" y="186939"/>
                </a:lnTo>
                <a:lnTo>
                  <a:pt x="265836" y="197246"/>
                </a:lnTo>
                <a:lnTo>
                  <a:pt x="262945" y="207292"/>
                </a:lnTo>
                <a:lnTo>
                  <a:pt x="261017" y="217958"/>
                </a:lnTo>
                <a:lnTo>
                  <a:pt x="259733" y="229038"/>
                </a:lnTo>
                <a:lnTo>
                  <a:pt x="258877" y="240393"/>
                </a:lnTo>
                <a:lnTo>
                  <a:pt x="258306" y="251138"/>
                </a:lnTo>
                <a:lnTo>
                  <a:pt x="257671" y="271544"/>
                </a:lnTo>
                <a:lnTo>
                  <a:pt x="258295" y="282223"/>
                </a:lnTo>
                <a:lnTo>
                  <a:pt x="259506" y="293312"/>
                </a:lnTo>
                <a:lnTo>
                  <a:pt x="261106" y="304674"/>
                </a:lnTo>
                <a:lnTo>
                  <a:pt x="262967" y="314629"/>
                </a:lnTo>
                <a:lnTo>
                  <a:pt x="267151" y="332041"/>
                </a:lnTo>
                <a:lnTo>
                  <a:pt x="273773" y="349834"/>
                </a:lnTo>
                <a:lnTo>
                  <a:pt x="277762" y="359023"/>
                </a:lnTo>
                <a:lnTo>
                  <a:pt x="286427" y="377701"/>
                </a:lnTo>
                <a:lnTo>
                  <a:pt x="295569" y="395792"/>
                </a:lnTo>
                <a:lnTo>
                  <a:pt x="304924" y="411769"/>
                </a:lnTo>
                <a:lnTo>
                  <a:pt x="312257" y="426808"/>
                </a:lnTo>
                <a:lnTo>
                  <a:pt x="315324" y="434152"/>
                </a:lnTo>
                <a:lnTo>
                  <a:pt x="325082" y="446545"/>
                </a:lnTo>
                <a:lnTo>
                  <a:pt x="336562" y="458139"/>
                </a:lnTo>
                <a:lnTo>
                  <a:pt x="351950" y="477260"/>
                </a:lnTo>
                <a:lnTo>
                  <a:pt x="361733" y="488194"/>
                </a:lnTo>
                <a:lnTo>
                  <a:pt x="371372" y="498346"/>
                </a:lnTo>
                <a:lnTo>
                  <a:pt x="386703" y="514005"/>
                </a:lnTo>
                <a:lnTo>
                  <a:pt x="394376" y="519607"/>
                </a:lnTo>
                <a:lnTo>
                  <a:pt x="407182" y="5274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10"/>
          <p:cNvSpPr/>
          <p:nvPr/>
        </p:nvSpPr>
        <p:spPr>
          <a:xfrm>
            <a:off x="5743900" y="3064668"/>
            <a:ext cx="206844" cy="514351"/>
          </a:xfrm>
          <a:custGeom>
            <a:avLst/>
            <a:gdLst/>
            <a:ahLst/>
            <a:cxnLst/>
            <a:rect l="0" t="0" r="0" b="0"/>
            <a:pathLst>
              <a:path w="206844" h="514351">
                <a:moveTo>
                  <a:pt x="206843" y="0"/>
                </a:moveTo>
                <a:lnTo>
                  <a:pt x="199787" y="0"/>
                </a:lnTo>
                <a:lnTo>
                  <a:pt x="195933" y="3792"/>
                </a:lnTo>
                <a:lnTo>
                  <a:pt x="194014" y="4910"/>
                </a:lnTo>
                <a:lnTo>
                  <a:pt x="189764" y="6151"/>
                </a:lnTo>
                <a:lnTo>
                  <a:pt x="188314" y="7276"/>
                </a:lnTo>
                <a:lnTo>
                  <a:pt x="187346" y="8819"/>
                </a:lnTo>
                <a:lnTo>
                  <a:pt x="186702" y="10642"/>
                </a:lnTo>
                <a:lnTo>
                  <a:pt x="183869" y="14784"/>
                </a:lnTo>
                <a:lnTo>
                  <a:pt x="182002" y="17000"/>
                </a:lnTo>
                <a:lnTo>
                  <a:pt x="179963" y="18477"/>
                </a:lnTo>
                <a:lnTo>
                  <a:pt x="175582" y="20118"/>
                </a:lnTo>
                <a:lnTo>
                  <a:pt x="172509" y="22143"/>
                </a:lnTo>
                <a:lnTo>
                  <a:pt x="168872" y="25081"/>
                </a:lnTo>
                <a:lnTo>
                  <a:pt x="164861" y="28627"/>
                </a:lnTo>
                <a:lnTo>
                  <a:pt x="158287" y="34684"/>
                </a:lnTo>
                <a:lnTo>
                  <a:pt x="150123" y="42556"/>
                </a:lnTo>
                <a:lnTo>
                  <a:pt x="115247" y="77312"/>
                </a:lnTo>
                <a:lnTo>
                  <a:pt x="111648" y="81704"/>
                </a:lnTo>
                <a:lnTo>
                  <a:pt x="105532" y="90817"/>
                </a:lnTo>
                <a:lnTo>
                  <a:pt x="101996" y="95470"/>
                </a:lnTo>
                <a:lnTo>
                  <a:pt x="98051" y="100159"/>
                </a:lnTo>
                <a:lnTo>
                  <a:pt x="93834" y="104873"/>
                </a:lnTo>
                <a:lnTo>
                  <a:pt x="84915" y="114344"/>
                </a:lnTo>
                <a:lnTo>
                  <a:pt x="80314" y="119092"/>
                </a:lnTo>
                <a:lnTo>
                  <a:pt x="76453" y="123844"/>
                </a:lnTo>
                <a:lnTo>
                  <a:pt x="70046" y="133359"/>
                </a:lnTo>
                <a:lnTo>
                  <a:pt x="58184" y="151432"/>
                </a:lnTo>
                <a:lnTo>
                  <a:pt x="54556" y="157311"/>
                </a:lnTo>
                <a:lnTo>
                  <a:pt x="48408" y="168077"/>
                </a:lnTo>
                <a:lnTo>
                  <a:pt x="43030" y="180270"/>
                </a:lnTo>
                <a:lnTo>
                  <a:pt x="37994" y="192833"/>
                </a:lnTo>
                <a:lnTo>
                  <a:pt x="33109" y="203708"/>
                </a:lnTo>
                <a:lnTo>
                  <a:pt x="29902" y="209624"/>
                </a:lnTo>
                <a:lnTo>
                  <a:pt x="26176" y="215949"/>
                </a:lnTo>
                <a:lnTo>
                  <a:pt x="22105" y="222548"/>
                </a:lnTo>
                <a:lnTo>
                  <a:pt x="17581" y="234112"/>
                </a:lnTo>
                <a:lnTo>
                  <a:pt x="14777" y="245338"/>
                </a:lnTo>
                <a:lnTo>
                  <a:pt x="10885" y="258264"/>
                </a:lnTo>
                <a:lnTo>
                  <a:pt x="8626" y="271947"/>
                </a:lnTo>
                <a:lnTo>
                  <a:pt x="6828" y="285965"/>
                </a:lnTo>
                <a:lnTo>
                  <a:pt x="3383" y="300133"/>
                </a:lnTo>
                <a:lnTo>
                  <a:pt x="1322" y="314368"/>
                </a:lnTo>
                <a:lnTo>
                  <a:pt x="407" y="327838"/>
                </a:lnTo>
                <a:lnTo>
                  <a:pt x="0" y="339116"/>
                </a:lnTo>
                <a:lnTo>
                  <a:pt x="1936" y="351537"/>
                </a:lnTo>
                <a:lnTo>
                  <a:pt x="4649" y="364995"/>
                </a:lnTo>
                <a:lnTo>
                  <a:pt x="5854" y="378914"/>
                </a:lnTo>
                <a:lnTo>
                  <a:pt x="8507" y="390921"/>
                </a:lnTo>
                <a:lnTo>
                  <a:pt x="11537" y="402343"/>
                </a:lnTo>
                <a:lnTo>
                  <a:pt x="12884" y="415357"/>
                </a:lnTo>
                <a:lnTo>
                  <a:pt x="15600" y="426961"/>
                </a:lnTo>
                <a:lnTo>
                  <a:pt x="17435" y="432279"/>
                </a:lnTo>
                <a:lnTo>
                  <a:pt x="23708" y="442420"/>
                </a:lnTo>
                <a:lnTo>
                  <a:pt x="27603" y="447347"/>
                </a:lnTo>
                <a:lnTo>
                  <a:pt x="34048" y="457054"/>
                </a:lnTo>
                <a:lnTo>
                  <a:pt x="39558" y="466660"/>
                </a:lnTo>
                <a:lnTo>
                  <a:pt x="44652" y="476221"/>
                </a:lnTo>
                <a:lnTo>
                  <a:pt x="47916" y="480200"/>
                </a:lnTo>
                <a:lnTo>
                  <a:pt x="51679" y="483646"/>
                </a:lnTo>
                <a:lnTo>
                  <a:pt x="55776" y="486737"/>
                </a:lnTo>
                <a:lnTo>
                  <a:pt x="59300" y="489591"/>
                </a:lnTo>
                <a:lnTo>
                  <a:pt x="65333" y="494880"/>
                </a:lnTo>
                <a:lnTo>
                  <a:pt x="70660" y="499876"/>
                </a:lnTo>
                <a:lnTo>
                  <a:pt x="76467" y="504742"/>
                </a:lnTo>
                <a:lnTo>
                  <a:pt x="80239" y="507151"/>
                </a:lnTo>
                <a:lnTo>
                  <a:pt x="84340" y="509551"/>
                </a:lnTo>
                <a:lnTo>
                  <a:pt x="87868" y="511151"/>
                </a:lnTo>
                <a:lnTo>
                  <a:pt x="93905" y="512928"/>
                </a:lnTo>
                <a:lnTo>
                  <a:pt x="97420" y="513402"/>
                </a:lnTo>
                <a:lnTo>
                  <a:pt x="101351" y="513719"/>
                </a:lnTo>
                <a:lnTo>
                  <a:pt x="109158" y="514070"/>
                </a:lnTo>
                <a:lnTo>
                  <a:pt x="115273" y="514225"/>
                </a:lnTo>
                <a:lnTo>
                  <a:pt x="128262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11"/>
          <p:cNvSpPr/>
          <p:nvPr/>
        </p:nvSpPr>
        <p:spPr>
          <a:xfrm>
            <a:off x="5929315" y="3279018"/>
            <a:ext cx="142844" cy="214160"/>
          </a:xfrm>
          <a:custGeom>
            <a:avLst/>
            <a:gdLst/>
            <a:ahLst/>
            <a:cxnLst/>
            <a:rect l="0" t="0" r="0" b="0"/>
            <a:pathLst>
              <a:path w="142844" h="214160">
                <a:moveTo>
                  <a:pt x="64291" y="35682"/>
                </a:moveTo>
                <a:lnTo>
                  <a:pt x="64291" y="29531"/>
                </a:lnTo>
                <a:lnTo>
                  <a:pt x="63497" y="29200"/>
                </a:lnTo>
                <a:lnTo>
                  <a:pt x="59381" y="28734"/>
                </a:lnTo>
                <a:lnTo>
                  <a:pt x="55472" y="28577"/>
                </a:lnTo>
                <a:lnTo>
                  <a:pt x="51084" y="28546"/>
                </a:lnTo>
                <a:lnTo>
                  <a:pt x="48367" y="30658"/>
                </a:lnTo>
                <a:lnTo>
                  <a:pt x="46531" y="32332"/>
                </a:lnTo>
                <a:lnTo>
                  <a:pt x="44513" y="33449"/>
                </a:lnTo>
                <a:lnTo>
                  <a:pt x="40155" y="34689"/>
                </a:lnTo>
                <a:lnTo>
                  <a:pt x="37882" y="35814"/>
                </a:lnTo>
                <a:lnTo>
                  <a:pt x="35572" y="37357"/>
                </a:lnTo>
                <a:lnTo>
                  <a:pt x="33239" y="39180"/>
                </a:lnTo>
                <a:lnTo>
                  <a:pt x="30889" y="41189"/>
                </a:lnTo>
                <a:lnTo>
                  <a:pt x="28529" y="43322"/>
                </a:lnTo>
                <a:lnTo>
                  <a:pt x="26162" y="45537"/>
                </a:lnTo>
                <a:lnTo>
                  <a:pt x="23791" y="48602"/>
                </a:lnTo>
                <a:lnTo>
                  <a:pt x="21415" y="52233"/>
                </a:lnTo>
                <a:lnTo>
                  <a:pt x="19039" y="56241"/>
                </a:lnTo>
                <a:lnTo>
                  <a:pt x="16660" y="59706"/>
                </a:lnTo>
                <a:lnTo>
                  <a:pt x="14281" y="62811"/>
                </a:lnTo>
                <a:lnTo>
                  <a:pt x="11901" y="65674"/>
                </a:lnTo>
                <a:lnTo>
                  <a:pt x="9256" y="70972"/>
                </a:lnTo>
                <a:lnTo>
                  <a:pt x="7287" y="76766"/>
                </a:lnTo>
                <a:lnTo>
                  <a:pt x="5651" y="80534"/>
                </a:lnTo>
                <a:lnTo>
                  <a:pt x="3767" y="84633"/>
                </a:lnTo>
                <a:lnTo>
                  <a:pt x="1672" y="91304"/>
                </a:lnTo>
                <a:lnTo>
                  <a:pt x="742" y="97709"/>
                </a:lnTo>
                <a:lnTo>
                  <a:pt x="493" y="101639"/>
                </a:lnTo>
                <a:lnTo>
                  <a:pt x="328" y="105847"/>
                </a:lnTo>
                <a:lnTo>
                  <a:pt x="144" y="114756"/>
                </a:lnTo>
                <a:lnTo>
                  <a:pt x="0" y="155745"/>
                </a:lnTo>
                <a:lnTo>
                  <a:pt x="792" y="159380"/>
                </a:lnTo>
                <a:lnTo>
                  <a:pt x="3790" y="165536"/>
                </a:lnTo>
                <a:lnTo>
                  <a:pt x="7768" y="173034"/>
                </a:lnTo>
                <a:lnTo>
                  <a:pt x="9941" y="177256"/>
                </a:lnTo>
                <a:lnTo>
                  <a:pt x="12182" y="180864"/>
                </a:lnTo>
                <a:lnTo>
                  <a:pt x="14471" y="184064"/>
                </a:lnTo>
                <a:lnTo>
                  <a:pt x="16790" y="186990"/>
                </a:lnTo>
                <a:lnTo>
                  <a:pt x="19130" y="189736"/>
                </a:lnTo>
                <a:lnTo>
                  <a:pt x="21484" y="192359"/>
                </a:lnTo>
                <a:lnTo>
                  <a:pt x="23846" y="194902"/>
                </a:lnTo>
                <a:lnTo>
                  <a:pt x="26215" y="196597"/>
                </a:lnTo>
                <a:lnTo>
                  <a:pt x="28589" y="197727"/>
                </a:lnTo>
                <a:lnTo>
                  <a:pt x="30964" y="198481"/>
                </a:lnTo>
                <a:lnTo>
                  <a:pt x="33341" y="199777"/>
                </a:lnTo>
                <a:lnTo>
                  <a:pt x="35720" y="201435"/>
                </a:lnTo>
                <a:lnTo>
                  <a:pt x="38100" y="203334"/>
                </a:lnTo>
                <a:lnTo>
                  <a:pt x="41274" y="205393"/>
                </a:lnTo>
                <a:lnTo>
                  <a:pt x="44978" y="207560"/>
                </a:lnTo>
                <a:lnTo>
                  <a:pt x="49034" y="209799"/>
                </a:lnTo>
                <a:lnTo>
                  <a:pt x="52532" y="211291"/>
                </a:lnTo>
                <a:lnTo>
                  <a:pt x="55658" y="212286"/>
                </a:lnTo>
                <a:lnTo>
                  <a:pt x="58536" y="212949"/>
                </a:lnTo>
                <a:lnTo>
                  <a:pt x="62041" y="213391"/>
                </a:lnTo>
                <a:lnTo>
                  <a:pt x="65966" y="213686"/>
                </a:lnTo>
                <a:lnTo>
                  <a:pt x="73767" y="214013"/>
                </a:lnTo>
                <a:lnTo>
                  <a:pt x="79879" y="214159"/>
                </a:lnTo>
                <a:lnTo>
                  <a:pt x="82621" y="213404"/>
                </a:lnTo>
                <a:lnTo>
                  <a:pt x="85242" y="212107"/>
                </a:lnTo>
                <a:lnTo>
                  <a:pt x="87784" y="210448"/>
                </a:lnTo>
                <a:lnTo>
                  <a:pt x="91065" y="208549"/>
                </a:lnTo>
                <a:lnTo>
                  <a:pt x="98945" y="204322"/>
                </a:lnTo>
                <a:lnTo>
                  <a:pt x="102475" y="202083"/>
                </a:lnTo>
                <a:lnTo>
                  <a:pt x="105622" y="199797"/>
                </a:lnTo>
                <a:lnTo>
                  <a:pt x="108514" y="197480"/>
                </a:lnTo>
                <a:lnTo>
                  <a:pt x="111235" y="195140"/>
                </a:lnTo>
                <a:lnTo>
                  <a:pt x="113843" y="192788"/>
                </a:lnTo>
                <a:lnTo>
                  <a:pt x="118858" y="188057"/>
                </a:lnTo>
                <a:lnTo>
                  <a:pt x="123732" y="183308"/>
                </a:lnTo>
                <a:lnTo>
                  <a:pt x="126144" y="180137"/>
                </a:lnTo>
                <a:lnTo>
                  <a:pt x="128545" y="176435"/>
                </a:lnTo>
                <a:lnTo>
                  <a:pt x="130939" y="172380"/>
                </a:lnTo>
                <a:lnTo>
                  <a:pt x="132536" y="168089"/>
                </a:lnTo>
                <a:lnTo>
                  <a:pt x="133600" y="163640"/>
                </a:lnTo>
                <a:lnTo>
                  <a:pt x="134309" y="159087"/>
                </a:lnTo>
                <a:lnTo>
                  <a:pt x="135576" y="154465"/>
                </a:lnTo>
                <a:lnTo>
                  <a:pt x="137214" y="149795"/>
                </a:lnTo>
                <a:lnTo>
                  <a:pt x="139100" y="145095"/>
                </a:lnTo>
                <a:lnTo>
                  <a:pt x="140357" y="140374"/>
                </a:lnTo>
                <a:lnTo>
                  <a:pt x="141195" y="135639"/>
                </a:lnTo>
                <a:lnTo>
                  <a:pt x="141755" y="130895"/>
                </a:lnTo>
                <a:lnTo>
                  <a:pt x="142127" y="125351"/>
                </a:lnTo>
                <a:lnTo>
                  <a:pt x="142376" y="119273"/>
                </a:lnTo>
                <a:lnTo>
                  <a:pt x="142651" y="106171"/>
                </a:lnTo>
                <a:lnTo>
                  <a:pt x="142843" y="75068"/>
                </a:lnTo>
                <a:lnTo>
                  <a:pt x="142059" y="69083"/>
                </a:lnTo>
                <a:lnTo>
                  <a:pt x="140743" y="62712"/>
                </a:lnTo>
                <a:lnTo>
                  <a:pt x="139071" y="56083"/>
                </a:lnTo>
                <a:lnTo>
                  <a:pt x="137957" y="50076"/>
                </a:lnTo>
                <a:lnTo>
                  <a:pt x="137214" y="44484"/>
                </a:lnTo>
                <a:lnTo>
                  <a:pt x="136719" y="39168"/>
                </a:lnTo>
                <a:lnTo>
                  <a:pt x="135595" y="34831"/>
                </a:lnTo>
                <a:lnTo>
                  <a:pt x="134052" y="31146"/>
                </a:lnTo>
                <a:lnTo>
                  <a:pt x="130221" y="24934"/>
                </a:lnTo>
                <a:lnTo>
                  <a:pt x="125872" y="19528"/>
                </a:lnTo>
                <a:lnTo>
                  <a:pt x="123601" y="16975"/>
                </a:lnTo>
                <a:lnTo>
                  <a:pt x="118961" y="12022"/>
                </a:lnTo>
                <a:lnTo>
                  <a:pt x="111887" y="4771"/>
                </a:lnTo>
                <a:lnTo>
                  <a:pt x="109515" y="3168"/>
                </a:lnTo>
                <a:lnTo>
                  <a:pt x="107140" y="2099"/>
                </a:lnTo>
                <a:lnTo>
                  <a:pt x="104763" y="1387"/>
                </a:lnTo>
                <a:lnTo>
                  <a:pt x="102385" y="912"/>
                </a:lnTo>
                <a:lnTo>
                  <a:pt x="100006" y="596"/>
                </a:lnTo>
                <a:lnTo>
                  <a:pt x="97626" y="385"/>
                </a:lnTo>
                <a:lnTo>
                  <a:pt x="95245" y="244"/>
                </a:lnTo>
                <a:lnTo>
                  <a:pt x="90484" y="88"/>
                </a:lnTo>
                <a:lnTo>
                  <a:pt x="83340" y="0"/>
                </a:lnTo>
                <a:lnTo>
                  <a:pt x="80960" y="781"/>
                </a:lnTo>
                <a:lnTo>
                  <a:pt x="78578" y="2096"/>
                </a:lnTo>
                <a:lnTo>
                  <a:pt x="72845" y="6117"/>
                </a:lnTo>
                <a:lnTo>
                  <a:pt x="69945" y="6667"/>
                </a:lnTo>
                <a:lnTo>
                  <a:pt x="68060" y="6813"/>
                </a:lnTo>
                <a:lnTo>
                  <a:pt x="66804" y="7705"/>
                </a:lnTo>
                <a:lnTo>
                  <a:pt x="65966" y="9093"/>
                </a:lnTo>
                <a:lnTo>
                  <a:pt x="64291" y="14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12"/>
          <p:cNvSpPr/>
          <p:nvPr/>
        </p:nvSpPr>
        <p:spPr>
          <a:xfrm>
            <a:off x="6107906" y="3250800"/>
            <a:ext cx="464345" cy="221024"/>
          </a:xfrm>
          <a:custGeom>
            <a:avLst/>
            <a:gdLst/>
            <a:ahLst/>
            <a:cxnLst/>
            <a:rect l="0" t="0" r="0" b="0"/>
            <a:pathLst>
              <a:path w="464345" h="221024">
                <a:moveTo>
                  <a:pt x="0" y="28181"/>
                </a:moveTo>
                <a:lnTo>
                  <a:pt x="0" y="31973"/>
                </a:lnTo>
                <a:lnTo>
                  <a:pt x="794" y="33090"/>
                </a:lnTo>
                <a:lnTo>
                  <a:pt x="2117" y="33835"/>
                </a:lnTo>
                <a:lnTo>
                  <a:pt x="6151" y="35030"/>
                </a:lnTo>
                <a:lnTo>
                  <a:pt x="13444" y="40970"/>
                </a:lnTo>
                <a:lnTo>
                  <a:pt x="24180" y="47492"/>
                </a:lnTo>
                <a:lnTo>
                  <a:pt x="30061" y="52110"/>
                </a:lnTo>
                <a:lnTo>
                  <a:pt x="35321" y="56807"/>
                </a:lnTo>
                <a:lnTo>
                  <a:pt x="40304" y="61541"/>
                </a:lnTo>
                <a:lnTo>
                  <a:pt x="45165" y="66291"/>
                </a:lnTo>
                <a:lnTo>
                  <a:pt x="49971" y="73164"/>
                </a:lnTo>
                <a:lnTo>
                  <a:pt x="52364" y="77220"/>
                </a:lnTo>
                <a:lnTo>
                  <a:pt x="53959" y="81511"/>
                </a:lnTo>
                <a:lnTo>
                  <a:pt x="55023" y="85959"/>
                </a:lnTo>
                <a:lnTo>
                  <a:pt x="55732" y="90513"/>
                </a:lnTo>
                <a:lnTo>
                  <a:pt x="56998" y="95135"/>
                </a:lnTo>
                <a:lnTo>
                  <a:pt x="58636" y="99805"/>
                </a:lnTo>
                <a:lnTo>
                  <a:pt x="60522" y="104505"/>
                </a:lnTo>
                <a:lnTo>
                  <a:pt x="61779" y="110020"/>
                </a:lnTo>
                <a:lnTo>
                  <a:pt x="62618" y="116078"/>
                </a:lnTo>
                <a:lnTo>
                  <a:pt x="63176" y="122497"/>
                </a:lnTo>
                <a:lnTo>
                  <a:pt x="64342" y="128365"/>
                </a:lnTo>
                <a:lnTo>
                  <a:pt x="65914" y="133864"/>
                </a:lnTo>
                <a:lnTo>
                  <a:pt x="67755" y="139117"/>
                </a:lnTo>
                <a:lnTo>
                  <a:pt x="68982" y="145001"/>
                </a:lnTo>
                <a:lnTo>
                  <a:pt x="69801" y="151305"/>
                </a:lnTo>
                <a:lnTo>
                  <a:pt x="70346" y="157888"/>
                </a:lnTo>
                <a:lnTo>
                  <a:pt x="71504" y="163865"/>
                </a:lnTo>
                <a:lnTo>
                  <a:pt x="73069" y="169437"/>
                </a:lnTo>
                <a:lnTo>
                  <a:pt x="74906" y="174739"/>
                </a:lnTo>
                <a:lnTo>
                  <a:pt x="76132" y="179068"/>
                </a:lnTo>
                <a:lnTo>
                  <a:pt x="76948" y="182747"/>
                </a:lnTo>
                <a:lnTo>
                  <a:pt x="77492" y="185994"/>
                </a:lnTo>
                <a:lnTo>
                  <a:pt x="77855" y="189746"/>
                </a:lnTo>
                <a:lnTo>
                  <a:pt x="78097" y="193834"/>
                </a:lnTo>
                <a:lnTo>
                  <a:pt x="78366" y="201817"/>
                </a:lnTo>
                <a:lnTo>
                  <a:pt x="78486" y="208011"/>
                </a:lnTo>
                <a:lnTo>
                  <a:pt x="79311" y="210773"/>
                </a:lnTo>
                <a:lnTo>
                  <a:pt x="83472" y="217661"/>
                </a:lnTo>
                <a:lnTo>
                  <a:pt x="85698" y="221023"/>
                </a:lnTo>
                <a:lnTo>
                  <a:pt x="85717" y="217258"/>
                </a:lnTo>
                <a:lnTo>
                  <a:pt x="84926" y="216145"/>
                </a:lnTo>
                <a:lnTo>
                  <a:pt x="83605" y="215403"/>
                </a:lnTo>
                <a:lnTo>
                  <a:pt x="81930" y="214908"/>
                </a:lnTo>
                <a:lnTo>
                  <a:pt x="80814" y="212990"/>
                </a:lnTo>
                <a:lnTo>
                  <a:pt x="79573" y="206627"/>
                </a:lnTo>
                <a:lnTo>
                  <a:pt x="79022" y="200624"/>
                </a:lnTo>
                <a:lnTo>
                  <a:pt x="78777" y="194516"/>
                </a:lnTo>
                <a:lnTo>
                  <a:pt x="78620" y="175543"/>
                </a:lnTo>
                <a:lnTo>
                  <a:pt x="78607" y="169285"/>
                </a:lnTo>
                <a:lnTo>
                  <a:pt x="79392" y="163525"/>
                </a:lnTo>
                <a:lnTo>
                  <a:pt x="80709" y="158098"/>
                </a:lnTo>
                <a:lnTo>
                  <a:pt x="82381" y="152893"/>
                </a:lnTo>
                <a:lnTo>
                  <a:pt x="83496" y="147041"/>
                </a:lnTo>
                <a:lnTo>
                  <a:pt x="84239" y="140758"/>
                </a:lnTo>
                <a:lnTo>
                  <a:pt x="84734" y="134189"/>
                </a:lnTo>
                <a:lnTo>
                  <a:pt x="85858" y="128221"/>
                </a:lnTo>
                <a:lnTo>
                  <a:pt x="87401" y="122656"/>
                </a:lnTo>
                <a:lnTo>
                  <a:pt x="89223" y="117358"/>
                </a:lnTo>
                <a:lnTo>
                  <a:pt x="92026" y="111445"/>
                </a:lnTo>
                <a:lnTo>
                  <a:pt x="95482" y="105121"/>
                </a:lnTo>
                <a:lnTo>
                  <a:pt x="99374" y="98525"/>
                </a:lnTo>
                <a:lnTo>
                  <a:pt x="102761" y="92539"/>
                </a:lnTo>
                <a:lnTo>
                  <a:pt x="108642" y="81655"/>
                </a:lnTo>
                <a:lnTo>
                  <a:pt x="116416" y="66603"/>
                </a:lnTo>
                <a:lnTo>
                  <a:pt x="119679" y="61733"/>
                </a:lnTo>
                <a:lnTo>
                  <a:pt x="123443" y="56899"/>
                </a:lnTo>
                <a:lnTo>
                  <a:pt x="127538" y="52089"/>
                </a:lnTo>
                <a:lnTo>
                  <a:pt x="131063" y="48088"/>
                </a:lnTo>
                <a:lnTo>
                  <a:pt x="137096" y="41526"/>
                </a:lnTo>
                <a:lnTo>
                  <a:pt x="148748" y="29577"/>
                </a:lnTo>
                <a:lnTo>
                  <a:pt x="157656" y="22716"/>
                </a:lnTo>
                <a:lnTo>
                  <a:pt x="166113" y="17021"/>
                </a:lnTo>
                <a:lnTo>
                  <a:pt x="172518" y="11844"/>
                </a:lnTo>
                <a:lnTo>
                  <a:pt x="176130" y="10146"/>
                </a:lnTo>
                <a:lnTo>
                  <a:pt x="184378" y="8259"/>
                </a:lnTo>
                <a:lnTo>
                  <a:pt x="197946" y="7197"/>
                </a:lnTo>
                <a:lnTo>
                  <a:pt x="208229" y="6882"/>
                </a:lnTo>
                <a:lnTo>
                  <a:pt x="211050" y="7632"/>
                </a:lnTo>
                <a:lnTo>
                  <a:pt x="216302" y="10581"/>
                </a:lnTo>
                <a:lnTo>
                  <a:pt x="223721" y="16704"/>
                </a:lnTo>
                <a:lnTo>
                  <a:pt x="225348" y="19736"/>
                </a:lnTo>
                <a:lnTo>
                  <a:pt x="226431" y="23345"/>
                </a:lnTo>
                <a:lnTo>
                  <a:pt x="227154" y="27338"/>
                </a:lnTo>
                <a:lnTo>
                  <a:pt x="230074" y="33892"/>
                </a:lnTo>
                <a:lnTo>
                  <a:pt x="231964" y="36750"/>
                </a:lnTo>
                <a:lnTo>
                  <a:pt x="233224" y="41038"/>
                </a:lnTo>
                <a:lnTo>
                  <a:pt x="234064" y="46277"/>
                </a:lnTo>
                <a:lnTo>
                  <a:pt x="234624" y="52151"/>
                </a:lnTo>
                <a:lnTo>
                  <a:pt x="234997" y="57655"/>
                </a:lnTo>
                <a:lnTo>
                  <a:pt x="235246" y="62912"/>
                </a:lnTo>
                <a:lnTo>
                  <a:pt x="235523" y="72985"/>
                </a:lnTo>
                <a:lnTo>
                  <a:pt x="235735" y="111507"/>
                </a:lnTo>
                <a:lnTo>
                  <a:pt x="235744" y="144443"/>
                </a:lnTo>
                <a:lnTo>
                  <a:pt x="236537" y="146964"/>
                </a:lnTo>
                <a:lnTo>
                  <a:pt x="239536" y="151882"/>
                </a:lnTo>
                <a:lnTo>
                  <a:pt x="241398" y="156713"/>
                </a:lnTo>
                <a:lnTo>
                  <a:pt x="241894" y="159113"/>
                </a:lnTo>
                <a:lnTo>
                  <a:pt x="244563" y="163896"/>
                </a:lnTo>
                <a:lnTo>
                  <a:pt x="248395" y="168667"/>
                </a:lnTo>
                <a:lnTo>
                  <a:pt x="252744" y="173434"/>
                </a:lnTo>
                <a:lnTo>
                  <a:pt x="255014" y="175023"/>
                </a:lnTo>
                <a:lnTo>
                  <a:pt x="259654" y="176788"/>
                </a:lnTo>
                <a:lnTo>
                  <a:pt x="269100" y="177920"/>
                </a:lnTo>
                <a:lnTo>
                  <a:pt x="283370" y="178175"/>
                </a:lnTo>
                <a:lnTo>
                  <a:pt x="295275" y="178196"/>
                </a:lnTo>
                <a:lnTo>
                  <a:pt x="306211" y="174406"/>
                </a:lnTo>
                <a:lnTo>
                  <a:pt x="315713" y="168256"/>
                </a:lnTo>
                <a:lnTo>
                  <a:pt x="323555" y="161407"/>
                </a:lnTo>
                <a:lnTo>
                  <a:pt x="330598" y="156713"/>
                </a:lnTo>
                <a:lnTo>
                  <a:pt x="334699" y="154351"/>
                </a:lnTo>
                <a:lnTo>
                  <a:pt x="341372" y="147491"/>
                </a:lnTo>
                <a:lnTo>
                  <a:pt x="344262" y="143440"/>
                </a:lnTo>
                <a:lnTo>
                  <a:pt x="346983" y="139152"/>
                </a:lnTo>
                <a:lnTo>
                  <a:pt x="349591" y="134705"/>
                </a:lnTo>
                <a:lnTo>
                  <a:pt x="352123" y="130153"/>
                </a:lnTo>
                <a:lnTo>
                  <a:pt x="357054" y="120862"/>
                </a:lnTo>
                <a:lnTo>
                  <a:pt x="359479" y="116162"/>
                </a:lnTo>
                <a:lnTo>
                  <a:pt x="362684" y="111442"/>
                </a:lnTo>
                <a:lnTo>
                  <a:pt x="366408" y="106707"/>
                </a:lnTo>
                <a:lnTo>
                  <a:pt x="370478" y="101963"/>
                </a:lnTo>
                <a:lnTo>
                  <a:pt x="373192" y="98006"/>
                </a:lnTo>
                <a:lnTo>
                  <a:pt x="376206" y="91494"/>
                </a:lnTo>
                <a:lnTo>
                  <a:pt x="379663" y="81720"/>
                </a:lnTo>
                <a:lnTo>
                  <a:pt x="381696" y="75780"/>
                </a:lnTo>
                <a:lnTo>
                  <a:pt x="383845" y="71026"/>
                </a:lnTo>
                <a:lnTo>
                  <a:pt x="386072" y="67063"/>
                </a:lnTo>
                <a:lnTo>
                  <a:pt x="388350" y="63627"/>
                </a:lnTo>
                <a:lnTo>
                  <a:pt x="389869" y="59749"/>
                </a:lnTo>
                <a:lnTo>
                  <a:pt x="390881" y="55576"/>
                </a:lnTo>
                <a:lnTo>
                  <a:pt x="391556" y="51207"/>
                </a:lnTo>
                <a:lnTo>
                  <a:pt x="392006" y="47501"/>
                </a:lnTo>
                <a:lnTo>
                  <a:pt x="392506" y="41265"/>
                </a:lnTo>
                <a:lnTo>
                  <a:pt x="392640" y="37698"/>
                </a:lnTo>
                <a:lnTo>
                  <a:pt x="392827" y="25885"/>
                </a:lnTo>
                <a:lnTo>
                  <a:pt x="392903" y="10616"/>
                </a:lnTo>
                <a:lnTo>
                  <a:pt x="392110" y="8533"/>
                </a:lnTo>
                <a:lnTo>
                  <a:pt x="387996" y="2604"/>
                </a:lnTo>
                <a:lnTo>
                  <a:pt x="386755" y="938"/>
                </a:lnTo>
                <a:lnTo>
                  <a:pt x="385630" y="494"/>
                </a:lnTo>
                <a:lnTo>
                  <a:pt x="382264" y="0"/>
                </a:lnTo>
                <a:lnTo>
                  <a:pt x="380255" y="663"/>
                </a:lnTo>
                <a:lnTo>
                  <a:pt x="375906" y="3515"/>
                </a:lnTo>
                <a:lnTo>
                  <a:pt x="368995" y="9583"/>
                </a:lnTo>
                <a:lnTo>
                  <a:pt x="364288" y="16211"/>
                </a:lnTo>
                <a:lnTo>
                  <a:pt x="361921" y="20201"/>
                </a:lnTo>
                <a:lnTo>
                  <a:pt x="357174" y="26751"/>
                </a:lnTo>
                <a:lnTo>
                  <a:pt x="354797" y="29609"/>
                </a:lnTo>
                <a:lnTo>
                  <a:pt x="353213" y="33102"/>
                </a:lnTo>
                <a:lnTo>
                  <a:pt x="352157" y="37017"/>
                </a:lnTo>
                <a:lnTo>
                  <a:pt x="351452" y="41216"/>
                </a:lnTo>
                <a:lnTo>
                  <a:pt x="350189" y="45602"/>
                </a:lnTo>
                <a:lnTo>
                  <a:pt x="348553" y="50114"/>
                </a:lnTo>
                <a:lnTo>
                  <a:pt x="346669" y="54709"/>
                </a:lnTo>
                <a:lnTo>
                  <a:pt x="344619" y="59360"/>
                </a:lnTo>
                <a:lnTo>
                  <a:pt x="340224" y="68761"/>
                </a:lnTo>
                <a:lnTo>
                  <a:pt x="338735" y="73490"/>
                </a:lnTo>
                <a:lnTo>
                  <a:pt x="337742" y="78231"/>
                </a:lnTo>
                <a:lnTo>
                  <a:pt x="337080" y="82979"/>
                </a:lnTo>
                <a:lnTo>
                  <a:pt x="336639" y="87732"/>
                </a:lnTo>
                <a:lnTo>
                  <a:pt x="336345" y="92488"/>
                </a:lnTo>
                <a:lnTo>
                  <a:pt x="336148" y="97246"/>
                </a:lnTo>
                <a:lnTo>
                  <a:pt x="335930" y="108882"/>
                </a:lnTo>
                <a:lnTo>
                  <a:pt x="335872" y="115319"/>
                </a:lnTo>
                <a:lnTo>
                  <a:pt x="336627" y="120405"/>
                </a:lnTo>
                <a:lnTo>
                  <a:pt x="337924" y="124588"/>
                </a:lnTo>
                <a:lnTo>
                  <a:pt x="341482" y="132147"/>
                </a:lnTo>
                <a:lnTo>
                  <a:pt x="345710" y="140799"/>
                </a:lnTo>
                <a:lnTo>
                  <a:pt x="347948" y="144535"/>
                </a:lnTo>
                <a:lnTo>
                  <a:pt x="352551" y="150802"/>
                </a:lnTo>
                <a:lnTo>
                  <a:pt x="357244" y="156233"/>
                </a:lnTo>
                <a:lnTo>
                  <a:pt x="361975" y="161293"/>
                </a:lnTo>
                <a:lnTo>
                  <a:pt x="366723" y="166187"/>
                </a:lnTo>
                <a:lnTo>
                  <a:pt x="369895" y="167811"/>
                </a:lnTo>
                <a:lnTo>
                  <a:pt x="381149" y="170888"/>
                </a:lnTo>
                <a:lnTo>
                  <a:pt x="387151" y="174421"/>
                </a:lnTo>
                <a:lnTo>
                  <a:pt x="389864" y="174887"/>
                </a:lnTo>
                <a:lnTo>
                  <a:pt x="392465" y="174404"/>
                </a:lnTo>
                <a:lnTo>
                  <a:pt x="394993" y="173287"/>
                </a:lnTo>
                <a:lnTo>
                  <a:pt x="410458" y="170703"/>
                </a:lnTo>
                <a:lnTo>
                  <a:pt x="424123" y="165483"/>
                </a:lnTo>
                <a:lnTo>
                  <a:pt x="437434" y="159704"/>
                </a:lnTo>
                <a:lnTo>
                  <a:pt x="451561" y="155231"/>
                </a:lnTo>
                <a:lnTo>
                  <a:pt x="464344" y="149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13"/>
          <p:cNvSpPr/>
          <p:nvPr/>
        </p:nvSpPr>
        <p:spPr>
          <a:xfrm>
            <a:off x="6822292" y="3194463"/>
            <a:ext cx="478621" cy="226274"/>
          </a:xfrm>
          <a:custGeom>
            <a:avLst/>
            <a:gdLst/>
            <a:ahLst/>
            <a:cxnLst/>
            <a:rect l="0" t="0" r="0" b="0"/>
            <a:pathLst>
              <a:path w="478621" h="226274">
                <a:moveTo>
                  <a:pt x="114289" y="63087"/>
                </a:moveTo>
                <a:lnTo>
                  <a:pt x="114289" y="49800"/>
                </a:lnTo>
                <a:lnTo>
                  <a:pt x="113495" y="49466"/>
                </a:lnTo>
                <a:lnTo>
                  <a:pt x="110496" y="49096"/>
                </a:lnTo>
                <a:lnTo>
                  <a:pt x="109379" y="48203"/>
                </a:lnTo>
                <a:lnTo>
                  <a:pt x="108635" y="46814"/>
                </a:lnTo>
                <a:lnTo>
                  <a:pt x="107440" y="42674"/>
                </a:lnTo>
                <a:lnTo>
                  <a:pt x="103440" y="38165"/>
                </a:lnTo>
                <a:lnTo>
                  <a:pt x="100707" y="36947"/>
                </a:lnTo>
                <a:lnTo>
                  <a:pt x="90068" y="35233"/>
                </a:lnTo>
                <a:lnTo>
                  <a:pt x="76448" y="34606"/>
                </a:lnTo>
                <a:lnTo>
                  <a:pt x="58132" y="34520"/>
                </a:lnTo>
                <a:lnTo>
                  <a:pt x="54626" y="35311"/>
                </a:lnTo>
                <a:lnTo>
                  <a:pt x="48614" y="38306"/>
                </a:lnTo>
                <a:lnTo>
                  <a:pt x="40766" y="44455"/>
                </a:lnTo>
                <a:lnTo>
                  <a:pt x="33414" y="51304"/>
                </a:lnTo>
                <a:lnTo>
                  <a:pt x="26208" y="58361"/>
                </a:lnTo>
                <a:lnTo>
                  <a:pt x="21432" y="65220"/>
                </a:lnTo>
                <a:lnTo>
                  <a:pt x="19047" y="69271"/>
                </a:lnTo>
                <a:lnTo>
                  <a:pt x="16663" y="73560"/>
                </a:lnTo>
                <a:lnTo>
                  <a:pt x="11898" y="82558"/>
                </a:lnTo>
                <a:lnTo>
                  <a:pt x="4752" y="96549"/>
                </a:lnTo>
                <a:lnTo>
                  <a:pt x="3165" y="101269"/>
                </a:lnTo>
                <a:lnTo>
                  <a:pt x="2106" y="106004"/>
                </a:lnTo>
                <a:lnTo>
                  <a:pt x="1400" y="110748"/>
                </a:lnTo>
                <a:lnTo>
                  <a:pt x="930" y="116293"/>
                </a:lnTo>
                <a:lnTo>
                  <a:pt x="616" y="122370"/>
                </a:lnTo>
                <a:lnTo>
                  <a:pt x="267" y="134678"/>
                </a:lnTo>
                <a:lnTo>
                  <a:pt x="25" y="160424"/>
                </a:lnTo>
                <a:lnTo>
                  <a:pt x="0" y="174918"/>
                </a:lnTo>
                <a:lnTo>
                  <a:pt x="789" y="179710"/>
                </a:lnTo>
                <a:lnTo>
                  <a:pt x="2110" y="184492"/>
                </a:lnTo>
                <a:lnTo>
                  <a:pt x="3785" y="189267"/>
                </a:lnTo>
                <a:lnTo>
                  <a:pt x="5694" y="193244"/>
                </a:lnTo>
                <a:lnTo>
                  <a:pt x="9933" y="199780"/>
                </a:lnTo>
                <a:lnTo>
                  <a:pt x="16579" y="205331"/>
                </a:lnTo>
                <a:lnTo>
                  <a:pt x="24031" y="210444"/>
                </a:lnTo>
                <a:lnTo>
                  <a:pt x="32689" y="216991"/>
                </a:lnTo>
                <a:lnTo>
                  <a:pt x="40282" y="220078"/>
                </a:lnTo>
                <a:lnTo>
                  <a:pt x="45149" y="223612"/>
                </a:lnTo>
                <a:lnTo>
                  <a:pt x="48352" y="224873"/>
                </a:lnTo>
                <a:lnTo>
                  <a:pt x="56144" y="226273"/>
                </a:lnTo>
                <a:lnTo>
                  <a:pt x="59651" y="225852"/>
                </a:lnTo>
                <a:lnTo>
                  <a:pt x="62782" y="224778"/>
                </a:lnTo>
                <a:lnTo>
                  <a:pt x="68378" y="222262"/>
                </a:lnTo>
                <a:lnTo>
                  <a:pt x="80554" y="218530"/>
                </a:lnTo>
                <a:lnTo>
                  <a:pt x="88184" y="214723"/>
                </a:lnTo>
                <a:lnTo>
                  <a:pt x="94219" y="210384"/>
                </a:lnTo>
                <a:lnTo>
                  <a:pt x="99549" y="203694"/>
                </a:lnTo>
                <a:lnTo>
                  <a:pt x="102081" y="199687"/>
                </a:lnTo>
                <a:lnTo>
                  <a:pt x="107011" y="193119"/>
                </a:lnTo>
                <a:lnTo>
                  <a:pt x="111848" y="186760"/>
                </a:lnTo>
                <a:lnTo>
                  <a:pt x="114249" y="182842"/>
                </a:lnTo>
                <a:lnTo>
                  <a:pt x="116644" y="178642"/>
                </a:lnTo>
                <a:lnTo>
                  <a:pt x="119033" y="173461"/>
                </a:lnTo>
                <a:lnTo>
                  <a:pt x="121421" y="167626"/>
                </a:lnTo>
                <a:lnTo>
                  <a:pt x="123806" y="161355"/>
                </a:lnTo>
                <a:lnTo>
                  <a:pt x="126190" y="155586"/>
                </a:lnTo>
                <a:lnTo>
                  <a:pt x="128573" y="150153"/>
                </a:lnTo>
                <a:lnTo>
                  <a:pt x="130956" y="144944"/>
                </a:lnTo>
                <a:lnTo>
                  <a:pt x="133337" y="139089"/>
                </a:lnTo>
                <a:lnTo>
                  <a:pt x="135719" y="132805"/>
                </a:lnTo>
                <a:lnTo>
                  <a:pt x="138100" y="126234"/>
                </a:lnTo>
                <a:lnTo>
                  <a:pt x="139689" y="120266"/>
                </a:lnTo>
                <a:lnTo>
                  <a:pt x="140747" y="114700"/>
                </a:lnTo>
                <a:lnTo>
                  <a:pt x="141452" y="109402"/>
                </a:lnTo>
                <a:lnTo>
                  <a:pt x="142716" y="103488"/>
                </a:lnTo>
                <a:lnTo>
                  <a:pt x="144354" y="97165"/>
                </a:lnTo>
                <a:lnTo>
                  <a:pt x="146238" y="90568"/>
                </a:lnTo>
                <a:lnTo>
                  <a:pt x="147494" y="84582"/>
                </a:lnTo>
                <a:lnTo>
                  <a:pt x="148332" y="79005"/>
                </a:lnTo>
                <a:lnTo>
                  <a:pt x="148891" y="73699"/>
                </a:lnTo>
                <a:lnTo>
                  <a:pt x="149263" y="68574"/>
                </a:lnTo>
                <a:lnTo>
                  <a:pt x="149511" y="63569"/>
                </a:lnTo>
                <a:lnTo>
                  <a:pt x="149860" y="51059"/>
                </a:lnTo>
                <a:lnTo>
                  <a:pt x="149909" y="47924"/>
                </a:lnTo>
                <a:lnTo>
                  <a:pt x="149149" y="45041"/>
                </a:lnTo>
                <a:lnTo>
                  <a:pt x="146186" y="39720"/>
                </a:lnTo>
                <a:lnTo>
                  <a:pt x="144340" y="34710"/>
                </a:lnTo>
                <a:lnTo>
                  <a:pt x="143156" y="28818"/>
                </a:lnTo>
                <a:lnTo>
                  <a:pt x="142265" y="28335"/>
                </a:lnTo>
                <a:lnTo>
                  <a:pt x="136739" y="27495"/>
                </a:lnTo>
                <a:lnTo>
                  <a:pt x="136399" y="28247"/>
                </a:lnTo>
                <a:lnTo>
                  <a:pt x="135922" y="33890"/>
                </a:lnTo>
                <a:lnTo>
                  <a:pt x="135809" y="41115"/>
                </a:lnTo>
                <a:lnTo>
                  <a:pt x="134986" y="44470"/>
                </a:lnTo>
                <a:lnTo>
                  <a:pt x="131954" y="50314"/>
                </a:lnTo>
                <a:lnTo>
                  <a:pt x="130828" y="53778"/>
                </a:lnTo>
                <a:lnTo>
                  <a:pt x="130078" y="57674"/>
                </a:lnTo>
                <a:lnTo>
                  <a:pt x="129578" y="61860"/>
                </a:lnTo>
                <a:lnTo>
                  <a:pt x="129244" y="66237"/>
                </a:lnTo>
                <a:lnTo>
                  <a:pt x="129021" y="70743"/>
                </a:lnTo>
                <a:lnTo>
                  <a:pt x="128872" y="75335"/>
                </a:lnTo>
                <a:lnTo>
                  <a:pt x="129568" y="79189"/>
                </a:lnTo>
                <a:lnTo>
                  <a:pt x="132457" y="85589"/>
                </a:lnTo>
                <a:lnTo>
                  <a:pt x="133544" y="89995"/>
                </a:lnTo>
                <a:lnTo>
                  <a:pt x="134270" y="95313"/>
                </a:lnTo>
                <a:lnTo>
                  <a:pt x="134753" y="101240"/>
                </a:lnTo>
                <a:lnTo>
                  <a:pt x="135869" y="106778"/>
                </a:lnTo>
                <a:lnTo>
                  <a:pt x="137407" y="112058"/>
                </a:lnTo>
                <a:lnTo>
                  <a:pt x="139225" y="117165"/>
                </a:lnTo>
                <a:lnTo>
                  <a:pt x="140438" y="122158"/>
                </a:lnTo>
                <a:lnTo>
                  <a:pt x="141247" y="127074"/>
                </a:lnTo>
                <a:lnTo>
                  <a:pt x="141786" y="131938"/>
                </a:lnTo>
                <a:lnTo>
                  <a:pt x="143733" y="136769"/>
                </a:lnTo>
                <a:lnTo>
                  <a:pt x="146618" y="141577"/>
                </a:lnTo>
                <a:lnTo>
                  <a:pt x="150129" y="146370"/>
                </a:lnTo>
                <a:lnTo>
                  <a:pt x="153264" y="151152"/>
                </a:lnTo>
                <a:lnTo>
                  <a:pt x="156147" y="155929"/>
                </a:lnTo>
                <a:lnTo>
                  <a:pt x="158863" y="160700"/>
                </a:lnTo>
                <a:lnTo>
                  <a:pt x="161467" y="164674"/>
                </a:lnTo>
                <a:lnTo>
                  <a:pt x="166478" y="171208"/>
                </a:lnTo>
                <a:lnTo>
                  <a:pt x="168925" y="174855"/>
                </a:lnTo>
                <a:lnTo>
                  <a:pt x="171350" y="178874"/>
                </a:lnTo>
                <a:lnTo>
                  <a:pt x="173761" y="183141"/>
                </a:lnTo>
                <a:lnTo>
                  <a:pt x="176162" y="185985"/>
                </a:lnTo>
                <a:lnTo>
                  <a:pt x="178556" y="187882"/>
                </a:lnTo>
                <a:lnTo>
                  <a:pt x="183333" y="190782"/>
                </a:lnTo>
                <a:lnTo>
                  <a:pt x="188103" y="194717"/>
                </a:lnTo>
                <a:lnTo>
                  <a:pt x="190486" y="196084"/>
                </a:lnTo>
                <a:lnTo>
                  <a:pt x="195250" y="197603"/>
                </a:lnTo>
                <a:lnTo>
                  <a:pt x="209539" y="198711"/>
                </a:lnTo>
                <a:lnTo>
                  <a:pt x="212890" y="198786"/>
                </a:lnTo>
                <a:lnTo>
                  <a:pt x="215791" y="196687"/>
                </a:lnTo>
                <a:lnTo>
                  <a:pt x="217675" y="195016"/>
                </a:lnTo>
                <a:lnTo>
                  <a:pt x="221887" y="188926"/>
                </a:lnTo>
                <a:lnTo>
                  <a:pt x="224121" y="185080"/>
                </a:lnTo>
                <a:lnTo>
                  <a:pt x="225611" y="180928"/>
                </a:lnTo>
                <a:lnTo>
                  <a:pt x="226603" y="176573"/>
                </a:lnTo>
                <a:lnTo>
                  <a:pt x="227265" y="172081"/>
                </a:lnTo>
                <a:lnTo>
                  <a:pt x="228500" y="167500"/>
                </a:lnTo>
                <a:lnTo>
                  <a:pt x="230117" y="162858"/>
                </a:lnTo>
                <a:lnTo>
                  <a:pt x="231989" y="158176"/>
                </a:lnTo>
                <a:lnTo>
                  <a:pt x="234031" y="153467"/>
                </a:lnTo>
                <a:lnTo>
                  <a:pt x="238416" y="144002"/>
                </a:lnTo>
                <a:lnTo>
                  <a:pt x="239903" y="138461"/>
                </a:lnTo>
                <a:lnTo>
                  <a:pt x="240893" y="132386"/>
                </a:lnTo>
                <a:lnTo>
                  <a:pt x="241554" y="125955"/>
                </a:lnTo>
                <a:lnTo>
                  <a:pt x="242789" y="120080"/>
                </a:lnTo>
                <a:lnTo>
                  <a:pt x="244406" y="114576"/>
                </a:lnTo>
                <a:lnTo>
                  <a:pt x="246278" y="109319"/>
                </a:lnTo>
                <a:lnTo>
                  <a:pt x="247525" y="103433"/>
                </a:lnTo>
                <a:lnTo>
                  <a:pt x="248357" y="97128"/>
                </a:lnTo>
                <a:lnTo>
                  <a:pt x="248912" y="90544"/>
                </a:lnTo>
                <a:lnTo>
                  <a:pt x="250074" y="84566"/>
                </a:lnTo>
                <a:lnTo>
                  <a:pt x="251644" y="78994"/>
                </a:lnTo>
                <a:lnTo>
                  <a:pt x="253483" y="73691"/>
                </a:lnTo>
                <a:lnTo>
                  <a:pt x="254710" y="68569"/>
                </a:lnTo>
                <a:lnTo>
                  <a:pt x="255528" y="63567"/>
                </a:lnTo>
                <a:lnTo>
                  <a:pt x="256073" y="58644"/>
                </a:lnTo>
                <a:lnTo>
                  <a:pt x="256437" y="54569"/>
                </a:lnTo>
                <a:lnTo>
                  <a:pt x="256841" y="47924"/>
                </a:lnTo>
                <a:lnTo>
                  <a:pt x="257742" y="44247"/>
                </a:lnTo>
                <a:lnTo>
                  <a:pt x="259137" y="40208"/>
                </a:lnTo>
                <a:lnTo>
                  <a:pt x="260860" y="35928"/>
                </a:lnTo>
                <a:lnTo>
                  <a:pt x="262776" y="29056"/>
                </a:lnTo>
                <a:lnTo>
                  <a:pt x="263287" y="26112"/>
                </a:lnTo>
                <a:lnTo>
                  <a:pt x="265970" y="20724"/>
                </a:lnTo>
                <a:lnTo>
                  <a:pt x="267797" y="18176"/>
                </a:lnTo>
                <a:lnTo>
                  <a:pt x="269827" y="13228"/>
                </a:lnTo>
                <a:lnTo>
                  <a:pt x="270368" y="10798"/>
                </a:lnTo>
                <a:lnTo>
                  <a:pt x="271523" y="9177"/>
                </a:lnTo>
                <a:lnTo>
                  <a:pt x="273087" y="8097"/>
                </a:lnTo>
                <a:lnTo>
                  <a:pt x="277507" y="6363"/>
                </a:lnTo>
                <a:lnTo>
                  <a:pt x="282065" y="6063"/>
                </a:lnTo>
                <a:lnTo>
                  <a:pt x="283289" y="6815"/>
                </a:lnTo>
                <a:lnTo>
                  <a:pt x="284106" y="8109"/>
                </a:lnTo>
                <a:lnTo>
                  <a:pt x="284650" y="9766"/>
                </a:lnTo>
                <a:lnTo>
                  <a:pt x="287372" y="13724"/>
                </a:lnTo>
                <a:lnTo>
                  <a:pt x="289209" y="15891"/>
                </a:lnTo>
                <a:lnTo>
                  <a:pt x="290433" y="18129"/>
                </a:lnTo>
                <a:lnTo>
                  <a:pt x="292951" y="25865"/>
                </a:lnTo>
                <a:lnTo>
                  <a:pt x="294516" y="29541"/>
                </a:lnTo>
                <a:lnTo>
                  <a:pt x="296353" y="33579"/>
                </a:lnTo>
                <a:lnTo>
                  <a:pt x="297577" y="37859"/>
                </a:lnTo>
                <a:lnTo>
                  <a:pt x="298394" y="42299"/>
                </a:lnTo>
                <a:lnTo>
                  <a:pt x="298938" y="46847"/>
                </a:lnTo>
                <a:lnTo>
                  <a:pt x="299301" y="51466"/>
                </a:lnTo>
                <a:lnTo>
                  <a:pt x="299543" y="56133"/>
                </a:lnTo>
                <a:lnTo>
                  <a:pt x="299704" y="60832"/>
                </a:lnTo>
                <a:lnTo>
                  <a:pt x="300605" y="66346"/>
                </a:lnTo>
                <a:lnTo>
                  <a:pt x="302000" y="72403"/>
                </a:lnTo>
                <a:lnTo>
                  <a:pt x="303723" y="78823"/>
                </a:lnTo>
                <a:lnTo>
                  <a:pt x="304872" y="84690"/>
                </a:lnTo>
                <a:lnTo>
                  <a:pt x="305638" y="90189"/>
                </a:lnTo>
                <a:lnTo>
                  <a:pt x="306149" y="95442"/>
                </a:lnTo>
                <a:lnTo>
                  <a:pt x="306489" y="101326"/>
                </a:lnTo>
                <a:lnTo>
                  <a:pt x="306868" y="114213"/>
                </a:lnTo>
                <a:lnTo>
                  <a:pt x="307762" y="120189"/>
                </a:lnTo>
                <a:lnTo>
                  <a:pt x="309153" y="125761"/>
                </a:lnTo>
                <a:lnTo>
                  <a:pt x="310873" y="131063"/>
                </a:lnTo>
                <a:lnTo>
                  <a:pt x="312020" y="136186"/>
                </a:lnTo>
                <a:lnTo>
                  <a:pt x="312784" y="141188"/>
                </a:lnTo>
                <a:lnTo>
                  <a:pt x="313294" y="146111"/>
                </a:lnTo>
                <a:lnTo>
                  <a:pt x="314428" y="150186"/>
                </a:lnTo>
                <a:lnTo>
                  <a:pt x="317804" y="156831"/>
                </a:lnTo>
                <a:lnTo>
                  <a:pt x="319022" y="160508"/>
                </a:lnTo>
                <a:lnTo>
                  <a:pt x="319834" y="164546"/>
                </a:lnTo>
                <a:lnTo>
                  <a:pt x="321137" y="174850"/>
                </a:lnTo>
                <a:lnTo>
                  <a:pt x="321394" y="181795"/>
                </a:lnTo>
                <a:lnTo>
                  <a:pt x="321449" y="187962"/>
                </a:lnTo>
                <a:lnTo>
                  <a:pt x="321455" y="190574"/>
                </a:lnTo>
                <a:lnTo>
                  <a:pt x="321458" y="122579"/>
                </a:lnTo>
                <a:lnTo>
                  <a:pt x="322251" y="117829"/>
                </a:lnTo>
                <a:lnTo>
                  <a:pt x="323574" y="113075"/>
                </a:lnTo>
                <a:lnTo>
                  <a:pt x="331400" y="90247"/>
                </a:lnTo>
                <a:lnTo>
                  <a:pt x="333643" y="84369"/>
                </a:lnTo>
                <a:lnTo>
                  <a:pt x="335931" y="78862"/>
                </a:lnTo>
                <a:lnTo>
                  <a:pt x="338250" y="73604"/>
                </a:lnTo>
                <a:lnTo>
                  <a:pt x="342944" y="63527"/>
                </a:lnTo>
                <a:lnTo>
                  <a:pt x="352425" y="44124"/>
                </a:lnTo>
                <a:lnTo>
                  <a:pt x="355597" y="40126"/>
                </a:lnTo>
                <a:lnTo>
                  <a:pt x="363353" y="33567"/>
                </a:lnTo>
                <a:lnTo>
                  <a:pt x="372092" y="28006"/>
                </a:lnTo>
                <a:lnTo>
                  <a:pt x="381268" y="22095"/>
                </a:lnTo>
                <a:lnTo>
                  <a:pt x="385937" y="18297"/>
                </a:lnTo>
                <a:lnTo>
                  <a:pt x="394565" y="11430"/>
                </a:lnTo>
                <a:lnTo>
                  <a:pt x="408689" y="4905"/>
                </a:lnTo>
                <a:lnTo>
                  <a:pt x="416583" y="1509"/>
                </a:lnTo>
                <a:lnTo>
                  <a:pt x="422737" y="0"/>
                </a:lnTo>
                <a:lnTo>
                  <a:pt x="425490" y="391"/>
                </a:lnTo>
                <a:lnTo>
                  <a:pt x="428119" y="1446"/>
                </a:lnTo>
                <a:lnTo>
                  <a:pt x="430666" y="2943"/>
                </a:lnTo>
                <a:lnTo>
                  <a:pt x="437728" y="4606"/>
                </a:lnTo>
                <a:lnTo>
                  <a:pt x="441834" y="5049"/>
                </a:lnTo>
                <a:lnTo>
                  <a:pt x="445365" y="6139"/>
                </a:lnTo>
                <a:lnTo>
                  <a:pt x="451405" y="9466"/>
                </a:lnTo>
                <a:lnTo>
                  <a:pt x="456735" y="15707"/>
                </a:lnTo>
                <a:lnTo>
                  <a:pt x="459267" y="19594"/>
                </a:lnTo>
                <a:lnTo>
                  <a:pt x="460955" y="23773"/>
                </a:lnTo>
                <a:lnTo>
                  <a:pt x="462081" y="28146"/>
                </a:lnTo>
                <a:lnTo>
                  <a:pt x="462832" y="32649"/>
                </a:lnTo>
                <a:lnTo>
                  <a:pt x="464126" y="37239"/>
                </a:lnTo>
                <a:lnTo>
                  <a:pt x="465782" y="41886"/>
                </a:lnTo>
                <a:lnTo>
                  <a:pt x="467680" y="46572"/>
                </a:lnTo>
                <a:lnTo>
                  <a:pt x="468945" y="52077"/>
                </a:lnTo>
                <a:lnTo>
                  <a:pt x="469790" y="58128"/>
                </a:lnTo>
                <a:lnTo>
                  <a:pt x="470352" y="64543"/>
                </a:lnTo>
                <a:lnTo>
                  <a:pt x="469933" y="71202"/>
                </a:lnTo>
                <a:lnTo>
                  <a:pt x="468859" y="78022"/>
                </a:lnTo>
                <a:lnTo>
                  <a:pt x="467351" y="84950"/>
                </a:lnTo>
                <a:lnTo>
                  <a:pt x="466344" y="91156"/>
                </a:lnTo>
                <a:lnTo>
                  <a:pt x="465674" y="96881"/>
                </a:lnTo>
                <a:lnTo>
                  <a:pt x="465226" y="102285"/>
                </a:lnTo>
                <a:lnTo>
                  <a:pt x="464929" y="108269"/>
                </a:lnTo>
                <a:lnTo>
                  <a:pt x="464598" y="121267"/>
                </a:lnTo>
                <a:lnTo>
                  <a:pt x="464411" y="138181"/>
                </a:lnTo>
                <a:lnTo>
                  <a:pt x="465179" y="143312"/>
                </a:lnTo>
                <a:lnTo>
                  <a:pt x="466484" y="148320"/>
                </a:lnTo>
                <a:lnTo>
                  <a:pt x="468149" y="153247"/>
                </a:lnTo>
                <a:lnTo>
                  <a:pt x="469258" y="158118"/>
                </a:lnTo>
                <a:lnTo>
                  <a:pt x="469997" y="162953"/>
                </a:lnTo>
                <a:lnTo>
                  <a:pt x="470490" y="167765"/>
                </a:lnTo>
                <a:lnTo>
                  <a:pt x="470819" y="172559"/>
                </a:lnTo>
                <a:lnTo>
                  <a:pt x="471038" y="177343"/>
                </a:lnTo>
                <a:lnTo>
                  <a:pt x="471184" y="182120"/>
                </a:lnTo>
                <a:lnTo>
                  <a:pt x="472075" y="186099"/>
                </a:lnTo>
                <a:lnTo>
                  <a:pt x="476328" y="195490"/>
                </a:lnTo>
                <a:lnTo>
                  <a:pt x="477941" y="202506"/>
                </a:lnTo>
                <a:lnTo>
                  <a:pt x="478419" y="205731"/>
                </a:lnTo>
                <a:lnTo>
                  <a:pt x="478486" y="207396"/>
                </a:lnTo>
                <a:lnTo>
                  <a:pt x="478620" y="213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14"/>
          <p:cNvSpPr/>
          <p:nvPr/>
        </p:nvSpPr>
        <p:spPr>
          <a:xfrm>
            <a:off x="7372350" y="3150422"/>
            <a:ext cx="92771" cy="256028"/>
          </a:xfrm>
          <a:custGeom>
            <a:avLst/>
            <a:gdLst/>
            <a:ahLst/>
            <a:cxnLst/>
            <a:rect l="0" t="0" r="0" b="0"/>
            <a:pathLst>
              <a:path w="92771" h="256028">
                <a:moveTo>
                  <a:pt x="57150" y="21403"/>
                </a:moveTo>
                <a:lnTo>
                  <a:pt x="57150" y="8402"/>
                </a:lnTo>
                <a:lnTo>
                  <a:pt x="59266" y="5570"/>
                </a:lnTo>
                <a:lnTo>
                  <a:pt x="63301" y="1077"/>
                </a:lnTo>
                <a:lnTo>
                  <a:pt x="62838" y="709"/>
                </a:lnTo>
                <a:lnTo>
                  <a:pt x="60207" y="299"/>
                </a:lnTo>
                <a:lnTo>
                  <a:pt x="57418" y="0"/>
                </a:lnTo>
                <a:lnTo>
                  <a:pt x="55153" y="2101"/>
                </a:lnTo>
                <a:lnTo>
                  <a:pt x="47230" y="9917"/>
                </a:lnTo>
                <a:lnTo>
                  <a:pt x="45775" y="12158"/>
                </a:lnTo>
                <a:lnTo>
                  <a:pt x="44157" y="16765"/>
                </a:lnTo>
                <a:lnTo>
                  <a:pt x="42137" y="19104"/>
                </a:lnTo>
                <a:lnTo>
                  <a:pt x="39204" y="21458"/>
                </a:lnTo>
                <a:lnTo>
                  <a:pt x="35661" y="23821"/>
                </a:lnTo>
                <a:lnTo>
                  <a:pt x="33299" y="26983"/>
                </a:lnTo>
                <a:lnTo>
                  <a:pt x="31725" y="30679"/>
                </a:lnTo>
                <a:lnTo>
                  <a:pt x="30674" y="34731"/>
                </a:lnTo>
                <a:lnTo>
                  <a:pt x="29181" y="38226"/>
                </a:lnTo>
                <a:lnTo>
                  <a:pt x="27391" y="41349"/>
                </a:lnTo>
                <a:lnTo>
                  <a:pt x="25405" y="44226"/>
                </a:lnTo>
                <a:lnTo>
                  <a:pt x="23197" y="51655"/>
                </a:lnTo>
                <a:lnTo>
                  <a:pt x="22608" y="55858"/>
                </a:lnTo>
                <a:lnTo>
                  <a:pt x="19838" y="62645"/>
                </a:lnTo>
                <a:lnTo>
                  <a:pt x="17987" y="65566"/>
                </a:lnTo>
                <a:lnTo>
                  <a:pt x="15932" y="70929"/>
                </a:lnTo>
                <a:lnTo>
                  <a:pt x="14775" y="78410"/>
                </a:lnTo>
                <a:lnTo>
                  <a:pt x="14613" y="80839"/>
                </a:lnTo>
                <a:lnTo>
                  <a:pt x="15298" y="83252"/>
                </a:lnTo>
                <a:lnTo>
                  <a:pt x="18175" y="88049"/>
                </a:lnTo>
                <a:lnTo>
                  <a:pt x="19984" y="92828"/>
                </a:lnTo>
                <a:lnTo>
                  <a:pt x="20466" y="95213"/>
                </a:lnTo>
                <a:lnTo>
                  <a:pt x="21582" y="96803"/>
                </a:lnTo>
                <a:lnTo>
                  <a:pt x="23119" y="97863"/>
                </a:lnTo>
                <a:lnTo>
                  <a:pt x="24938" y="98570"/>
                </a:lnTo>
                <a:lnTo>
                  <a:pt x="26944" y="99835"/>
                </a:lnTo>
                <a:lnTo>
                  <a:pt x="29075" y="101472"/>
                </a:lnTo>
                <a:lnTo>
                  <a:pt x="31289" y="103357"/>
                </a:lnTo>
                <a:lnTo>
                  <a:pt x="33559" y="105408"/>
                </a:lnTo>
                <a:lnTo>
                  <a:pt x="38199" y="109803"/>
                </a:lnTo>
                <a:lnTo>
                  <a:pt x="40547" y="111292"/>
                </a:lnTo>
                <a:lnTo>
                  <a:pt x="42905" y="112285"/>
                </a:lnTo>
                <a:lnTo>
                  <a:pt x="45273" y="112947"/>
                </a:lnTo>
                <a:lnTo>
                  <a:pt x="47645" y="114182"/>
                </a:lnTo>
                <a:lnTo>
                  <a:pt x="50019" y="115799"/>
                </a:lnTo>
                <a:lnTo>
                  <a:pt x="52396" y="117671"/>
                </a:lnTo>
                <a:lnTo>
                  <a:pt x="55567" y="119713"/>
                </a:lnTo>
                <a:lnTo>
                  <a:pt x="59270" y="121868"/>
                </a:lnTo>
                <a:lnTo>
                  <a:pt x="63326" y="124098"/>
                </a:lnTo>
                <a:lnTo>
                  <a:pt x="66823" y="126379"/>
                </a:lnTo>
                <a:lnTo>
                  <a:pt x="69949" y="128693"/>
                </a:lnTo>
                <a:lnTo>
                  <a:pt x="72826" y="131030"/>
                </a:lnTo>
                <a:lnTo>
                  <a:pt x="75538" y="133381"/>
                </a:lnTo>
                <a:lnTo>
                  <a:pt x="78140" y="135742"/>
                </a:lnTo>
                <a:lnTo>
                  <a:pt x="80668" y="138110"/>
                </a:lnTo>
                <a:lnTo>
                  <a:pt x="82353" y="140483"/>
                </a:lnTo>
                <a:lnTo>
                  <a:pt x="84226" y="145236"/>
                </a:lnTo>
                <a:lnTo>
                  <a:pt x="85520" y="147614"/>
                </a:lnTo>
                <a:lnTo>
                  <a:pt x="87176" y="149994"/>
                </a:lnTo>
                <a:lnTo>
                  <a:pt x="89073" y="152374"/>
                </a:lnTo>
                <a:lnTo>
                  <a:pt x="90338" y="155548"/>
                </a:lnTo>
                <a:lnTo>
                  <a:pt x="91744" y="163308"/>
                </a:lnTo>
                <a:lnTo>
                  <a:pt x="92368" y="169932"/>
                </a:lnTo>
                <a:lnTo>
                  <a:pt x="92646" y="176316"/>
                </a:lnTo>
                <a:lnTo>
                  <a:pt x="92770" y="184444"/>
                </a:lnTo>
                <a:lnTo>
                  <a:pt x="92009" y="188835"/>
                </a:lnTo>
                <a:lnTo>
                  <a:pt x="90708" y="193349"/>
                </a:lnTo>
                <a:lnTo>
                  <a:pt x="89047" y="197946"/>
                </a:lnTo>
                <a:lnTo>
                  <a:pt x="87146" y="201804"/>
                </a:lnTo>
                <a:lnTo>
                  <a:pt x="85084" y="205170"/>
                </a:lnTo>
                <a:lnTo>
                  <a:pt x="82917" y="208208"/>
                </a:lnTo>
                <a:lnTo>
                  <a:pt x="80677" y="211821"/>
                </a:lnTo>
                <a:lnTo>
                  <a:pt x="78392" y="215817"/>
                </a:lnTo>
                <a:lnTo>
                  <a:pt x="76072" y="220068"/>
                </a:lnTo>
                <a:lnTo>
                  <a:pt x="73734" y="223696"/>
                </a:lnTo>
                <a:lnTo>
                  <a:pt x="71381" y="226909"/>
                </a:lnTo>
                <a:lnTo>
                  <a:pt x="69018" y="229844"/>
                </a:lnTo>
                <a:lnTo>
                  <a:pt x="66650" y="232595"/>
                </a:lnTo>
                <a:lnTo>
                  <a:pt x="64277" y="235223"/>
                </a:lnTo>
                <a:lnTo>
                  <a:pt x="59523" y="240259"/>
                </a:lnTo>
                <a:lnTo>
                  <a:pt x="54765" y="245143"/>
                </a:lnTo>
                <a:lnTo>
                  <a:pt x="52385" y="246762"/>
                </a:lnTo>
                <a:lnTo>
                  <a:pt x="50005" y="247843"/>
                </a:lnTo>
                <a:lnTo>
                  <a:pt x="47623" y="248563"/>
                </a:lnTo>
                <a:lnTo>
                  <a:pt x="45242" y="249836"/>
                </a:lnTo>
                <a:lnTo>
                  <a:pt x="42862" y="251479"/>
                </a:lnTo>
                <a:lnTo>
                  <a:pt x="40481" y="253368"/>
                </a:lnTo>
                <a:lnTo>
                  <a:pt x="38099" y="254627"/>
                </a:lnTo>
                <a:lnTo>
                  <a:pt x="35718" y="255467"/>
                </a:lnTo>
                <a:lnTo>
                  <a:pt x="33337" y="256027"/>
                </a:lnTo>
                <a:lnTo>
                  <a:pt x="30956" y="255606"/>
                </a:lnTo>
                <a:lnTo>
                  <a:pt x="28575" y="254532"/>
                </a:lnTo>
                <a:lnTo>
                  <a:pt x="26193" y="253022"/>
                </a:lnTo>
                <a:lnTo>
                  <a:pt x="23812" y="252016"/>
                </a:lnTo>
                <a:lnTo>
                  <a:pt x="21431" y="251345"/>
                </a:lnTo>
                <a:lnTo>
                  <a:pt x="19050" y="250897"/>
                </a:lnTo>
                <a:lnTo>
                  <a:pt x="16668" y="249806"/>
                </a:lnTo>
                <a:lnTo>
                  <a:pt x="14287" y="248284"/>
                </a:lnTo>
                <a:lnTo>
                  <a:pt x="11906" y="246476"/>
                </a:lnTo>
                <a:lnTo>
                  <a:pt x="9525" y="244476"/>
                </a:lnTo>
                <a:lnTo>
                  <a:pt x="7143" y="242349"/>
                </a:lnTo>
                <a:lnTo>
                  <a:pt x="4762" y="240138"/>
                </a:lnTo>
                <a:lnTo>
                  <a:pt x="3175" y="237076"/>
                </a:lnTo>
                <a:lnTo>
                  <a:pt x="1410" y="229441"/>
                </a:lnTo>
                <a:lnTo>
                  <a:pt x="627" y="222872"/>
                </a:lnTo>
                <a:lnTo>
                  <a:pt x="279" y="217307"/>
                </a:lnTo>
                <a:lnTo>
                  <a:pt x="82" y="209712"/>
                </a:lnTo>
                <a:lnTo>
                  <a:pt x="0" y="199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15"/>
          <p:cNvSpPr/>
          <p:nvPr/>
        </p:nvSpPr>
        <p:spPr>
          <a:xfrm>
            <a:off x="7550943" y="3114675"/>
            <a:ext cx="248950" cy="271310"/>
          </a:xfrm>
          <a:custGeom>
            <a:avLst/>
            <a:gdLst/>
            <a:ahLst/>
            <a:cxnLst/>
            <a:rect l="0" t="0" r="0" b="0"/>
            <a:pathLst>
              <a:path w="248950" h="271310">
                <a:moveTo>
                  <a:pt x="0" y="50006"/>
                </a:moveTo>
                <a:lnTo>
                  <a:pt x="3793" y="53798"/>
                </a:lnTo>
                <a:lnTo>
                  <a:pt x="4910" y="55709"/>
                </a:lnTo>
                <a:lnTo>
                  <a:pt x="7276" y="62985"/>
                </a:lnTo>
                <a:lnTo>
                  <a:pt x="10643" y="70591"/>
                </a:lnTo>
                <a:lnTo>
                  <a:pt x="11858" y="74842"/>
                </a:lnTo>
                <a:lnTo>
                  <a:pt x="12668" y="79263"/>
                </a:lnTo>
                <a:lnTo>
                  <a:pt x="13208" y="83798"/>
                </a:lnTo>
                <a:lnTo>
                  <a:pt x="13568" y="88409"/>
                </a:lnTo>
                <a:lnTo>
                  <a:pt x="13808" y="93070"/>
                </a:lnTo>
                <a:lnTo>
                  <a:pt x="13968" y="97766"/>
                </a:lnTo>
                <a:lnTo>
                  <a:pt x="14193" y="115751"/>
                </a:lnTo>
                <a:lnTo>
                  <a:pt x="14280" y="157289"/>
                </a:lnTo>
                <a:lnTo>
                  <a:pt x="15076" y="164391"/>
                </a:lnTo>
                <a:lnTo>
                  <a:pt x="16401" y="171506"/>
                </a:lnTo>
                <a:lnTo>
                  <a:pt x="18077" y="178631"/>
                </a:lnTo>
                <a:lnTo>
                  <a:pt x="19196" y="184968"/>
                </a:lnTo>
                <a:lnTo>
                  <a:pt x="19941" y="190781"/>
                </a:lnTo>
                <a:lnTo>
                  <a:pt x="20439" y="196243"/>
                </a:lnTo>
                <a:lnTo>
                  <a:pt x="20769" y="201472"/>
                </a:lnTo>
                <a:lnTo>
                  <a:pt x="20990" y="206546"/>
                </a:lnTo>
                <a:lnTo>
                  <a:pt x="21137" y="211516"/>
                </a:lnTo>
                <a:lnTo>
                  <a:pt x="22029" y="216417"/>
                </a:lnTo>
                <a:lnTo>
                  <a:pt x="23417" y="221272"/>
                </a:lnTo>
                <a:lnTo>
                  <a:pt x="25137" y="226095"/>
                </a:lnTo>
                <a:lnTo>
                  <a:pt x="27047" y="233572"/>
                </a:lnTo>
                <a:lnTo>
                  <a:pt x="27557" y="236677"/>
                </a:lnTo>
                <a:lnTo>
                  <a:pt x="30239" y="242244"/>
                </a:lnTo>
                <a:lnTo>
                  <a:pt x="36213" y="249840"/>
                </a:lnTo>
                <a:lnTo>
                  <a:pt x="38429" y="252285"/>
                </a:lnTo>
                <a:lnTo>
                  <a:pt x="40701" y="253915"/>
                </a:lnTo>
                <a:lnTo>
                  <a:pt x="45342" y="255726"/>
                </a:lnTo>
                <a:lnTo>
                  <a:pt x="52417" y="256745"/>
                </a:lnTo>
                <a:lnTo>
                  <a:pt x="59541" y="257047"/>
                </a:lnTo>
                <a:lnTo>
                  <a:pt x="61919" y="256296"/>
                </a:lnTo>
                <a:lnTo>
                  <a:pt x="66678" y="253345"/>
                </a:lnTo>
                <a:lnTo>
                  <a:pt x="68264" y="250652"/>
                </a:lnTo>
                <a:lnTo>
                  <a:pt x="71291" y="239279"/>
                </a:lnTo>
                <a:lnTo>
                  <a:pt x="72928" y="234925"/>
                </a:lnTo>
                <a:lnTo>
                  <a:pt x="74813" y="230435"/>
                </a:lnTo>
                <a:lnTo>
                  <a:pt x="76863" y="225061"/>
                </a:lnTo>
                <a:lnTo>
                  <a:pt x="81258" y="212740"/>
                </a:lnTo>
                <a:lnTo>
                  <a:pt x="88194" y="192415"/>
                </a:lnTo>
                <a:lnTo>
                  <a:pt x="89752" y="185427"/>
                </a:lnTo>
                <a:lnTo>
                  <a:pt x="90791" y="178386"/>
                </a:lnTo>
                <a:lnTo>
                  <a:pt x="91483" y="171312"/>
                </a:lnTo>
                <a:lnTo>
                  <a:pt x="92739" y="163420"/>
                </a:lnTo>
                <a:lnTo>
                  <a:pt x="94370" y="154984"/>
                </a:lnTo>
                <a:lnTo>
                  <a:pt x="96251" y="146185"/>
                </a:lnTo>
                <a:lnTo>
                  <a:pt x="98298" y="137938"/>
                </a:lnTo>
                <a:lnTo>
                  <a:pt x="100458" y="130058"/>
                </a:lnTo>
                <a:lnTo>
                  <a:pt x="102691" y="122424"/>
                </a:lnTo>
                <a:lnTo>
                  <a:pt x="104179" y="114954"/>
                </a:lnTo>
                <a:lnTo>
                  <a:pt x="105172" y="107592"/>
                </a:lnTo>
                <a:lnTo>
                  <a:pt x="105833" y="100303"/>
                </a:lnTo>
                <a:lnTo>
                  <a:pt x="106274" y="93062"/>
                </a:lnTo>
                <a:lnTo>
                  <a:pt x="106764" y="78667"/>
                </a:lnTo>
                <a:lnTo>
                  <a:pt x="107688" y="72288"/>
                </a:lnTo>
                <a:lnTo>
                  <a:pt x="109098" y="66448"/>
                </a:lnTo>
                <a:lnTo>
                  <a:pt x="110833" y="60967"/>
                </a:lnTo>
                <a:lnTo>
                  <a:pt x="112759" y="52761"/>
                </a:lnTo>
                <a:lnTo>
                  <a:pt x="113616" y="45674"/>
                </a:lnTo>
                <a:lnTo>
                  <a:pt x="113996" y="37232"/>
                </a:lnTo>
                <a:lnTo>
                  <a:pt x="114240" y="29491"/>
                </a:lnTo>
                <a:lnTo>
                  <a:pt x="114299" y="21538"/>
                </a:lnTo>
                <a:lnTo>
                  <a:pt x="114300" y="80119"/>
                </a:lnTo>
                <a:lnTo>
                  <a:pt x="115094" y="85956"/>
                </a:lnTo>
                <a:lnTo>
                  <a:pt x="116416" y="91435"/>
                </a:lnTo>
                <a:lnTo>
                  <a:pt x="118093" y="96676"/>
                </a:lnTo>
                <a:lnTo>
                  <a:pt x="119210" y="102550"/>
                </a:lnTo>
                <a:lnTo>
                  <a:pt x="119954" y="108848"/>
                </a:lnTo>
                <a:lnTo>
                  <a:pt x="120452" y="115428"/>
                </a:lnTo>
                <a:lnTo>
                  <a:pt x="121576" y="122195"/>
                </a:lnTo>
                <a:lnTo>
                  <a:pt x="123119" y="129089"/>
                </a:lnTo>
                <a:lnTo>
                  <a:pt x="124943" y="136065"/>
                </a:lnTo>
                <a:lnTo>
                  <a:pt x="126952" y="142304"/>
                </a:lnTo>
                <a:lnTo>
                  <a:pt x="129085" y="148050"/>
                </a:lnTo>
                <a:lnTo>
                  <a:pt x="131301" y="153469"/>
                </a:lnTo>
                <a:lnTo>
                  <a:pt x="133571" y="158668"/>
                </a:lnTo>
                <a:lnTo>
                  <a:pt x="138210" y="168680"/>
                </a:lnTo>
                <a:lnTo>
                  <a:pt x="140559" y="174365"/>
                </a:lnTo>
                <a:lnTo>
                  <a:pt x="142919" y="180537"/>
                </a:lnTo>
                <a:lnTo>
                  <a:pt x="145286" y="187033"/>
                </a:lnTo>
                <a:lnTo>
                  <a:pt x="147658" y="192951"/>
                </a:lnTo>
                <a:lnTo>
                  <a:pt x="150032" y="198484"/>
                </a:lnTo>
                <a:lnTo>
                  <a:pt x="154788" y="208865"/>
                </a:lnTo>
                <a:lnTo>
                  <a:pt x="159547" y="218770"/>
                </a:lnTo>
                <a:lnTo>
                  <a:pt x="161133" y="223634"/>
                </a:lnTo>
                <a:lnTo>
                  <a:pt x="162191" y="228464"/>
                </a:lnTo>
                <a:lnTo>
                  <a:pt x="162897" y="233272"/>
                </a:lnTo>
                <a:lnTo>
                  <a:pt x="165797" y="240730"/>
                </a:lnTo>
                <a:lnTo>
                  <a:pt x="169732" y="247485"/>
                </a:lnTo>
                <a:lnTo>
                  <a:pt x="174127" y="255778"/>
                </a:lnTo>
                <a:lnTo>
                  <a:pt x="180842" y="262640"/>
                </a:lnTo>
                <a:lnTo>
                  <a:pt x="188324" y="267541"/>
                </a:lnTo>
                <a:lnTo>
                  <a:pt x="194296" y="269719"/>
                </a:lnTo>
                <a:lnTo>
                  <a:pt x="198328" y="270946"/>
                </a:lnTo>
                <a:lnTo>
                  <a:pt x="203315" y="271309"/>
                </a:lnTo>
                <a:lnTo>
                  <a:pt x="205394" y="270566"/>
                </a:lnTo>
                <a:lnTo>
                  <a:pt x="209819" y="267624"/>
                </a:lnTo>
                <a:lnTo>
                  <a:pt x="216774" y="261506"/>
                </a:lnTo>
                <a:lnTo>
                  <a:pt x="218334" y="259268"/>
                </a:lnTo>
                <a:lnTo>
                  <a:pt x="224838" y="243819"/>
                </a:lnTo>
                <a:lnTo>
                  <a:pt x="231278" y="230551"/>
                </a:lnTo>
                <a:lnTo>
                  <a:pt x="232767" y="225138"/>
                </a:lnTo>
                <a:lnTo>
                  <a:pt x="233760" y="219148"/>
                </a:lnTo>
                <a:lnTo>
                  <a:pt x="234420" y="212774"/>
                </a:lnTo>
                <a:lnTo>
                  <a:pt x="234862" y="206143"/>
                </a:lnTo>
                <a:lnTo>
                  <a:pt x="235156" y="199341"/>
                </a:lnTo>
                <a:lnTo>
                  <a:pt x="235352" y="192425"/>
                </a:lnTo>
                <a:lnTo>
                  <a:pt x="236276" y="186227"/>
                </a:lnTo>
                <a:lnTo>
                  <a:pt x="237686" y="180507"/>
                </a:lnTo>
                <a:lnTo>
                  <a:pt x="239421" y="175107"/>
                </a:lnTo>
                <a:lnTo>
                  <a:pt x="240576" y="168331"/>
                </a:lnTo>
                <a:lnTo>
                  <a:pt x="241347" y="160640"/>
                </a:lnTo>
                <a:lnTo>
                  <a:pt x="241861" y="152337"/>
                </a:lnTo>
                <a:lnTo>
                  <a:pt x="242997" y="144420"/>
                </a:lnTo>
                <a:lnTo>
                  <a:pt x="244548" y="136761"/>
                </a:lnTo>
                <a:lnTo>
                  <a:pt x="246376" y="129274"/>
                </a:lnTo>
                <a:lnTo>
                  <a:pt x="247594" y="121901"/>
                </a:lnTo>
                <a:lnTo>
                  <a:pt x="248407" y="114605"/>
                </a:lnTo>
                <a:lnTo>
                  <a:pt x="248949" y="107359"/>
                </a:lnTo>
                <a:lnTo>
                  <a:pt x="248516" y="100148"/>
                </a:lnTo>
                <a:lnTo>
                  <a:pt x="247434" y="92959"/>
                </a:lnTo>
                <a:lnTo>
                  <a:pt x="245918" y="85785"/>
                </a:lnTo>
                <a:lnTo>
                  <a:pt x="244909" y="79415"/>
                </a:lnTo>
                <a:lnTo>
                  <a:pt x="244235" y="73581"/>
                </a:lnTo>
                <a:lnTo>
                  <a:pt x="243786" y="68104"/>
                </a:lnTo>
                <a:lnTo>
                  <a:pt x="243487" y="62865"/>
                </a:lnTo>
                <a:lnTo>
                  <a:pt x="243154" y="52810"/>
                </a:lnTo>
                <a:lnTo>
                  <a:pt x="242272" y="48701"/>
                </a:lnTo>
                <a:lnTo>
                  <a:pt x="239175" y="42017"/>
                </a:lnTo>
                <a:lnTo>
                  <a:pt x="232968" y="30000"/>
                </a:lnTo>
                <a:lnTo>
                  <a:pt x="230541" y="23123"/>
                </a:lnTo>
                <a:lnTo>
                  <a:pt x="229895" y="20177"/>
                </a:lnTo>
                <a:lnTo>
                  <a:pt x="228669" y="18214"/>
                </a:lnTo>
                <a:lnTo>
                  <a:pt x="227058" y="16905"/>
                </a:lnTo>
                <a:lnTo>
                  <a:pt x="225191" y="16032"/>
                </a:lnTo>
                <a:lnTo>
                  <a:pt x="218771" y="11012"/>
                </a:lnTo>
                <a:lnTo>
                  <a:pt x="217285" y="8929"/>
                </a:lnTo>
                <a:lnTo>
                  <a:pt x="215634" y="4497"/>
                </a:lnTo>
                <a:lnTo>
                  <a:pt x="214400" y="2998"/>
                </a:lnTo>
                <a:lnTo>
                  <a:pt x="212783" y="1998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16"/>
          <p:cNvSpPr/>
          <p:nvPr/>
        </p:nvSpPr>
        <p:spPr>
          <a:xfrm>
            <a:off x="7865268" y="3157575"/>
            <a:ext cx="200026" cy="241733"/>
          </a:xfrm>
          <a:custGeom>
            <a:avLst/>
            <a:gdLst/>
            <a:ahLst/>
            <a:cxnLst/>
            <a:rect l="0" t="0" r="0" b="0"/>
            <a:pathLst>
              <a:path w="200026" h="241733">
                <a:moveTo>
                  <a:pt x="0" y="107118"/>
                </a:moveTo>
                <a:lnTo>
                  <a:pt x="0" y="113269"/>
                </a:lnTo>
                <a:lnTo>
                  <a:pt x="4910" y="119769"/>
                </a:lnTo>
                <a:lnTo>
                  <a:pt x="6152" y="124118"/>
                </a:lnTo>
                <a:lnTo>
                  <a:pt x="6850" y="131029"/>
                </a:lnTo>
                <a:lnTo>
                  <a:pt x="7742" y="133377"/>
                </a:lnTo>
                <a:lnTo>
                  <a:pt x="10849" y="138104"/>
                </a:lnTo>
                <a:lnTo>
                  <a:pt x="12789" y="139681"/>
                </a:lnTo>
                <a:lnTo>
                  <a:pt x="14876" y="140733"/>
                </a:lnTo>
                <a:lnTo>
                  <a:pt x="17062" y="141434"/>
                </a:lnTo>
                <a:lnTo>
                  <a:pt x="18518" y="142696"/>
                </a:lnTo>
                <a:lnTo>
                  <a:pt x="19490" y="144330"/>
                </a:lnTo>
                <a:lnTo>
                  <a:pt x="20136" y="146214"/>
                </a:lnTo>
                <a:lnTo>
                  <a:pt x="21362" y="147470"/>
                </a:lnTo>
                <a:lnTo>
                  <a:pt x="22972" y="148307"/>
                </a:lnTo>
                <a:lnTo>
                  <a:pt x="26879" y="149237"/>
                </a:lnTo>
                <a:lnTo>
                  <a:pt x="31261" y="149650"/>
                </a:lnTo>
                <a:lnTo>
                  <a:pt x="35854" y="149834"/>
                </a:lnTo>
                <a:lnTo>
                  <a:pt x="38190" y="149883"/>
                </a:lnTo>
                <a:lnTo>
                  <a:pt x="40542" y="149122"/>
                </a:lnTo>
                <a:lnTo>
                  <a:pt x="45271" y="146159"/>
                </a:lnTo>
                <a:lnTo>
                  <a:pt x="50019" y="142197"/>
                </a:lnTo>
                <a:lnTo>
                  <a:pt x="54774" y="137790"/>
                </a:lnTo>
                <a:lnTo>
                  <a:pt x="61914" y="130846"/>
                </a:lnTo>
                <a:lnTo>
                  <a:pt x="66677" y="126131"/>
                </a:lnTo>
                <a:lnTo>
                  <a:pt x="71439" y="119273"/>
                </a:lnTo>
                <a:lnTo>
                  <a:pt x="73819" y="115221"/>
                </a:lnTo>
                <a:lnTo>
                  <a:pt x="76201" y="110933"/>
                </a:lnTo>
                <a:lnTo>
                  <a:pt x="80963" y="101934"/>
                </a:lnTo>
                <a:lnTo>
                  <a:pt x="88107" y="87943"/>
                </a:lnTo>
                <a:lnTo>
                  <a:pt x="92869" y="80605"/>
                </a:lnTo>
                <a:lnTo>
                  <a:pt x="95250" y="77536"/>
                </a:lnTo>
                <a:lnTo>
                  <a:pt x="96838" y="73903"/>
                </a:lnTo>
                <a:lnTo>
                  <a:pt x="97897" y="69893"/>
                </a:lnTo>
                <a:lnTo>
                  <a:pt x="98602" y="65633"/>
                </a:lnTo>
                <a:lnTo>
                  <a:pt x="99865" y="61205"/>
                </a:lnTo>
                <a:lnTo>
                  <a:pt x="101503" y="56666"/>
                </a:lnTo>
                <a:lnTo>
                  <a:pt x="103388" y="52052"/>
                </a:lnTo>
                <a:lnTo>
                  <a:pt x="105481" y="44809"/>
                </a:lnTo>
                <a:lnTo>
                  <a:pt x="106040" y="41766"/>
                </a:lnTo>
                <a:lnTo>
                  <a:pt x="105619" y="38150"/>
                </a:lnTo>
                <a:lnTo>
                  <a:pt x="104544" y="34152"/>
                </a:lnTo>
                <a:lnTo>
                  <a:pt x="103033" y="29899"/>
                </a:lnTo>
                <a:lnTo>
                  <a:pt x="101355" y="23057"/>
                </a:lnTo>
                <a:lnTo>
                  <a:pt x="100907" y="20121"/>
                </a:lnTo>
                <a:lnTo>
                  <a:pt x="98294" y="14743"/>
                </a:lnTo>
                <a:lnTo>
                  <a:pt x="92360" y="7252"/>
                </a:lnTo>
                <a:lnTo>
                  <a:pt x="90148" y="4822"/>
                </a:lnTo>
                <a:lnTo>
                  <a:pt x="87880" y="3202"/>
                </a:lnTo>
                <a:lnTo>
                  <a:pt x="83243" y="1402"/>
                </a:lnTo>
                <a:lnTo>
                  <a:pt x="78537" y="602"/>
                </a:lnTo>
                <a:lnTo>
                  <a:pt x="73799" y="246"/>
                </a:lnTo>
                <a:lnTo>
                  <a:pt x="69047" y="88"/>
                </a:lnTo>
                <a:lnTo>
                  <a:pt x="58118" y="0"/>
                </a:lnTo>
                <a:lnTo>
                  <a:pt x="54620" y="781"/>
                </a:lnTo>
                <a:lnTo>
                  <a:pt x="48617" y="3765"/>
                </a:lnTo>
                <a:lnTo>
                  <a:pt x="43304" y="9854"/>
                </a:lnTo>
                <a:lnTo>
                  <a:pt x="40776" y="13701"/>
                </a:lnTo>
                <a:lnTo>
                  <a:pt x="37503" y="17059"/>
                </a:lnTo>
                <a:lnTo>
                  <a:pt x="33733" y="20091"/>
                </a:lnTo>
                <a:lnTo>
                  <a:pt x="29633" y="22907"/>
                </a:lnTo>
                <a:lnTo>
                  <a:pt x="26105" y="26371"/>
                </a:lnTo>
                <a:lnTo>
                  <a:pt x="22960" y="30268"/>
                </a:lnTo>
                <a:lnTo>
                  <a:pt x="20070" y="34453"/>
                </a:lnTo>
                <a:lnTo>
                  <a:pt x="18142" y="38831"/>
                </a:lnTo>
                <a:lnTo>
                  <a:pt x="16857" y="43337"/>
                </a:lnTo>
                <a:lnTo>
                  <a:pt x="16002" y="47929"/>
                </a:lnTo>
                <a:lnTo>
                  <a:pt x="14636" y="52577"/>
                </a:lnTo>
                <a:lnTo>
                  <a:pt x="12933" y="57264"/>
                </a:lnTo>
                <a:lnTo>
                  <a:pt x="11003" y="61976"/>
                </a:lnTo>
                <a:lnTo>
                  <a:pt x="9717" y="67498"/>
                </a:lnTo>
                <a:lnTo>
                  <a:pt x="8859" y="73561"/>
                </a:lnTo>
                <a:lnTo>
                  <a:pt x="8287" y="79984"/>
                </a:lnTo>
                <a:lnTo>
                  <a:pt x="7906" y="85854"/>
                </a:lnTo>
                <a:lnTo>
                  <a:pt x="7484" y="96609"/>
                </a:lnTo>
                <a:lnTo>
                  <a:pt x="6577" y="102493"/>
                </a:lnTo>
                <a:lnTo>
                  <a:pt x="5178" y="108798"/>
                </a:lnTo>
                <a:lnTo>
                  <a:pt x="3453" y="115382"/>
                </a:lnTo>
                <a:lnTo>
                  <a:pt x="3095" y="121358"/>
                </a:lnTo>
                <a:lnTo>
                  <a:pt x="3651" y="126931"/>
                </a:lnTo>
                <a:lnTo>
                  <a:pt x="4815" y="132233"/>
                </a:lnTo>
                <a:lnTo>
                  <a:pt x="5592" y="138149"/>
                </a:lnTo>
                <a:lnTo>
                  <a:pt x="6109" y="144474"/>
                </a:lnTo>
                <a:lnTo>
                  <a:pt x="6454" y="151072"/>
                </a:lnTo>
                <a:lnTo>
                  <a:pt x="7478" y="157059"/>
                </a:lnTo>
                <a:lnTo>
                  <a:pt x="8955" y="162637"/>
                </a:lnTo>
                <a:lnTo>
                  <a:pt x="10731" y="167943"/>
                </a:lnTo>
                <a:lnTo>
                  <a:pt x="13505" y="173068"/>
                </a:lnTo>
                <a:lnTo>
                  <a:pt x="16940" y="178072"/>
                </a:lnTo>
                <a:lnTo>
                  <a:pt x="20819" y="182996"/>
                </a:lnTo>
                <a:lnTo>
                  <a:pt x="24199" y="187866"/>
                </a:lnTo>
                <a:lnTo>
                  <a:pt x="27244" y="192700"/>
                </a:lnTo>
                <a:lnTo>
                  <a:pt x="30070" y="197510"/>
                </a:lnTo>
                <a:lnTo>
                  <a:pt x="35325" y="204972"/>
                </a:lnTo>
                <a:lnTo>
                  <a:pt x="37838" y="208073"/>
                </a:lnTo>
                <a:lnTo>
                  <a:pt x="41100" y="210934"/>
                </a:lnTo>
                <a:lnTo>
                  <a:pt x="44863" y="213635"/>
                </a:lnTo>
                <a:lnTo>
                  <a:pt x="48959" y="216229"/>
                </a:lnTo>
                <a:lnTo>
                  <a:pt x="52483" y="218753"/>
                </a:lnTo>
                <a:lnTo>
                  <a:pt x="58516" y="223673"/>
                </a:lnTo>
                <a:lnTo>
                  <a:pt x="63842" y="228506"/>
                </a:lnTo>
                <a:lnTo>
                  <a:pt x="66374" y="230906"/>
                </a:lnTo>
                <a:lnTo>
                  <a:pt x="69650" y="232506"/>
                </a:lnTo>
                <a:lnTo>
                  <a:pt x="73421" y="233572"/>
                </a:lnTo>
                <a:lnTo>
                  <a:pt x="77522" y="234283"/>
                </a:lnTo>
                <a:lnTo>
                  <a:pt x="81844" y="235551"/>
                </a:lnTo>
                <a:lnTo>
                  <a:pt x="86313" y="237191"/>
                </a:lnTo>
                <a:lnTo>
                  <a:pt x="90880" y="239077"/>
                </a:lnTo>
                <a:lnTo>
                  <a:pt x="95511" y="240335"/>
                </a:lnTo>
                <a:lnTo>
                  <a:pt x="100187" y="241173"/>
                </a:lnTo>
                <a:lnTo>
                  <a:pt x="104892" y="241732"/>
                </a:lnTo>
                <a:lnTo>
                  <a:pt x="109615" y="241311"/>
                </a:lnTo>
                <a:lnTo>
                  <a:pt x="114351" y="240236"/>
                </a:lnTo>
                <a:lnTo>
                  <a:pt x="119098" y="238726"/>
                </a:lnTo>
                <a:lnTo>
                  <a:pt x="123055" y="237719"/>
                </a:lnTo>
                <a:lnTo>
                  <a:pt x="126487" y="237048"/>
                </a:lnTo>
                <a:lnTo>
                  <a:pt x="129568" y="236600"/>
                </a:lnTo>
                <a:lnTo>
                  <a:pt x="133211" y="235509"/>
                </a:lnTo>
                <a:lnTo>
                  <a:pt x="137225" y="233987"/>
                </a:lnTo>
                <a:lnTo>
                  <a:pt x="141489" y="232179"/>
                </a:lnTo>
                <a:lnTo>
                  <a:pt x="145920" y="229386"/>
                </a:lnTo>
                <a:lnTo>
                  <a:pt x="150462" y="225936"/>
                </a:lnTo>
                <a:lnTo>
                  <a:pt x="155077" y="222049"/>
                </a:lnTo>
                <a:lnTo>
                  <a:pt x="158947" y="217870"/>
                </a:lnTo>
                <a:lnTo>
                  <a:pt x="162321" y="213497"/>
                </a:lnTo>
                <a:lnTo>
                  <a:pt x="165365" y="208993"/>
                </a:lnTo>
                <a:lnTo>
                  <a:pt x="169774" y="204404"/>
                </a:lnTo>
                <a:lnTo>
                  <a:pt x="175095" y="199756"/>
                </a:lnTo>
                <a:lnTo>
                  <a:pt x="181024" y="195071"/>
                </a:lnTo>
                <a:lnTo>
                  <a:pt x="185771" y="190359"/>
                </a:lnTo>
                <a:lnTo>
                  <a:pt x="189728" y="185631"/>
                </a:lnTo>
                <a:lnTo>
                  <a:pt x="193161" y="180892"/>
                </a:lnTo>
                <a:lnTo>
                  <a:pt x="195449" y="176144"/>
                </a:lnTo>
                <a:lnTo>
                  <a:pt x="196974" y="171392"/>
                </a:lnTo>
                <a:lnTo>
                  <a:pt x="200025" y="1571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17"/>
          <p:cNvSpPr/>
          <p:nvPr/>
        </p:nvSpPr>
        <p:spPr>
          <a:xfrm>
            <a:off x="8086727" y="3136222"/>
            <a:ext cx="114299" cy="246589"/>
          </a:xfrm>
          <a:custGeom>
            <a:avLst/>
            <a:gdLst/>
            <a:ahLst/>
            <a:cxnLst/>
            <a:rect l="0" t="0" r="0" b="0"/>
            <a:pathLst>
              <a:path w="114299" h="246589">
                <a:moveTo>
                  <a:pt x="14285" y="28459"/>
                </a:moveTo>
                <a:lnTo>
                  <a:pt x="14285" y="24667"/>
                </a:lnTo>
                <a:lnTo>
                  <a:pt x="13491" y="22756"/>
                </a:lnTo>
                <a:lnTo>
                  <a:pt x="10492" y="18516"/>
                </a:lnTo>
                <a:lnTo>
                  <a:pt x="8134" y="15459"/>
                </a:lnTo>
                <a:lnTo>
                  <a:pt x="7582" y="12627"/>
                </a:lnTo>
                <a:lnTo>
                  <a:pt x="7436" y="10760"/>
                </a:lnTo>
                <a:lnTo>
                  <a:pt x="6544" y="8722"/>
                </a:lnTo>
                <a:lnTo>
                  <a:pt x="3436" y="4341"/>
                </a:lnTo>
                <a:lnTo>
                  <a:pt x="87" y="0"/>
                </a:lnTo>
                <a:lnTo>
                  <a:pt x="10" y="7670"/>
                </a:lnTo>
                <a:lnTo>
                  <a:pt x="0" y="16679"/>
                </a:lnTo>
                <a:lnTo>
                  <a:pt x="793" y="19018"/>
                </a:lnTo>
                <a:lnTo>
                  <a:pt x="3791" y="23734"/>
                </a:lnTo>
                <a:lnTo>
                  <a:pt x="5651" y="30592"/>
                </a:lnTo>
                <a:lnTo>
                  <a:pt x="6149" y="34644"/>
                </a:lnTo>
                <a:lnTo>
                  <a:pt x="6479" y="38932"/>
                </a:lnTo>
                <a:lnTo>
                  <a:pt x="6700" y="43378"/>
                </a:lnTo>
                <a:lnTo>
                  <a:pt x="6847" y="47930"/>
                </a:lnTo>
                <a:lnTo>
                  <a:pt x="7740" y="52552"/>
                </a:lnTo>
                <a:lnTo>
                  <a:pt x="9128" y="57221"/>
                </a:lnTo>
                <a:lnTo>
                  <a:pt x="10846" y="61921"/>
                </a:lnTo>
                <a:lnTo>
                  <a:pt x="12787" y="66642"/>
                </a:lnTo>
                <a:lnTo>
                  <a:pt x="14873" y="71377"/>
                </a:lnTo>
                <a:lnTo>
                  <a:pt x="17059" y="76121"/>
                </a:lnTo>
                <a:lnTo>
                  <a:pt x="18515" y="81665"/>
                </a:lnTo>
                <a:lnTo>
                  <a:pt x="19487" y="87742"/>
                </a:lnTo>
                <a:lnTo>
                  <a:pt x="20133" y="94175"/>
                </a:lnTo>
                <a:lnTo>
                  <a:pt x="21359" y="100844"/>
                </a:lnTo>
                <a:lnTo>
                  <a:pt x="22970" y="107672"/>
                </a:lnTo>
                <a:lnTo>
                  <a:pt x="24838" y="114605"/>
                </a:lnTo>
                <a:lnTo>
                  <a:pt x="26083" y="120815"/>
                </a:lnTo>
                <a:lnTo>
                  <a:pt x="26912" y="126542"/>
                </a:lnTo>
                <a:lnTo>
                  <a:pt x="27466" y="131948"/>
                </a:lnTo>
                <a:lnTo>
                  <a:pt x="27835" y="137139"/>
                </a:lnTo>
                <a:lnTo>
                  <a:pt x="28081" y="142187"/>
                </a:lnTo>
                <a:lnTo>
                  <a:pt x="28245" y="147140"/>
                </a:lnTo>
                <a:lnTo>
                  <a:pt x="29147" y="152823"/>
                </a:lnTo>
                <a:lnTo>
                  <a:pt x="30543" y="158993"/>
                </a:lnTo>
                <a:lnTo>
                  <a:pt x="32268" y="165488"/>
                </a:lnTo>
                <a:lnTo>
                  <a:pt x="33417" y="171405"/>
                </a:lnTo>
                <a:lnTo>
                  <a:pt x="34184" y="176938"/>
                </a:lnTo>
                <a:lnTo>
                  <a:pt x="34695" y="182214"/>
                </a:lnTo>
                <a:lnTo>
                  <a:pt x="35829" y="187318"/>
                </a:lnTo>
                <a:lnTo>
                  <a:pt x="37379" y="192309"/>
                </a:lnTo>
                <a:lnTo>
                  <a:pt x="39206" y="197223"/>
                </a:lnTo>
                <a:lnTo>
                  <a:pt x="41236" y="204801"/>
                </a:lnTo>
                <a:lnTo>
                  <a:pt x="42932" y="211608"/>
                </a:lnTo>
                <a:lnTo>
                  <a:pt x="44496" y="215646"/>
                </a:lnTo>
                <a:lnTo>
                  <a:pt x="46332" y="219925"/>
                </a:lnTo>
                <a:lnTo>
                  <a:pt x="48372" y="226797"/>
                </a:lnTo>
                <a:lnTo>
                  <a:pt x="49278" y="232496"/>
                </a:lnTo>
                <a:lnTo>
                  <a:pt x="49789" y="239374"/>
                </a:lnTo>
                <a:lnTo>
                  <a:pt x="49984" y="246588"/>
                </a:lnTo>
                <a:lnTo>
                  <a:pt x="50004" y="237198"/>
                </a:lnTo>
                <a:lnTo>
                  <a:pt x="50004" y="232886"/>
                </a:lnTo>
                <a:lnTo>
                  <a:pt x="47888" y="226207"/>
                </a:lnTo>
                <a:lnTo>
                  <a:pt x="46211" y="222204"/>
                </a:lnTo>
                <a:lnTo>
                  <a:pt x="45094" y="217947"/>
                </a:lnTo>
                <a:lnTo>
                  <a:pt x="44350" y="213522"/>
                </a:lnTo>
                <a:lnTo>
                  <a:pt x="43853" y="208984"/>
                </a:lnTo>
                <a:lnTo>
                  <a:pt x="42728" y="203578"/>
                </a:lnTo>
                <a:lnTo>
                  <a:pt x="41185" y="197592"/>
                </a:lnTo>
                <a:lnTo>
                  <a:pt x="39363" y="191221"/>
                </a:lnTo>
                <a:lnTo>
                  <a:pt x="38146" y="183798"/>
                </a:lnTo>
                <a:lnTo>
                  <a:pt x="37336" y="175675"/>
                </a:lnTo>
                <a:lnTo>
                  <a:pt x="36797" y="167084"/>
                </a:lnTo>
                <a:lnTo>
                  <a:pt x="36197" y="151189"/>
                </a:lnTo>
                <a:lnTo>
                  <a:pt x="35858" y="128853"/>
                </a:lnTo>
                <a:lnTo>
                  <a:pt x="35812" y="121581"/>
                </a:lnTo>
                <a:lnTo>
                  <a:pt x="36574" y="114353"/>
                </a:lnTo>
                <a:lnTo>
                  <a:pt x="37876" y="107153"/>
                </a:lnTo>
                <a:lnTo>
                  <a:pt x="39537" y="99971"/>
                </a:lnTo>
                <a:lnTo>
                  <a:pt x="40644" y="93596"/>
                </a:lnTo>
                <a:lnTo>
                  <a:pt x="41383" y="87759"/>
                </a:lnTo>
                <a:lnTo>
                  <a:pt x="41876" y="82280"/>
                </a:lnTo>
                <a:lnTo>
                  <a:pt x="42203" y="77833"/>
                </a:lnTo>
                <a:lnTo>
                  <a:pt x="42569" y="70776"/>
                </a:lnTo>
                <a:lnTo>
                  <a:pt x="43459" y="66989"/>
                </a:lnTo>
                <a:lnTo>
                  <a:pt x="44847" y="62877"/>
                </a:lnTo>
                <a:lnTo>
                  <a:pt x="46566" y="58548"/>
                </a:lnTo>
                <a:lnTo>
                  <a:pt x="48476" y="51621"/>
                </a:lnTo>
                <a:lnTo>
                  <a:pt x="49702" y="44499"/>
                </a:lnTo>
                <a:lnTo>
                  <a:pt x="51987" y="41409"/>
                </a:lnTo>
                <a:lnTo>
                  <a:pt x="56845" y="35942"/>
                </a:lnTo>
                <a:lnTo>
                  <a:pt x="59130" y="35754"/>
                </a:lnTo>
                <a:lnTo>
                  <a:pt x="60850" y="35703"/>
                </a:lnTo>
                <a:lnTo>
                  <a:pt x="62791" y="36463"/>
                </a:lnTo>
                <a:lnTo>
                  <a:pt x="64879" y="37764"/>
                </a:lnTo>
                <a:lnTo>
                  <a:pt x="67065" y="39425"/>
                </a:lnTo>
                <a:lnTo>
                  <a:pt x="69315" y="40532"/>
                </a:lnTo>
                <a:lnTo>
                  <a:pt x="71609" y="41270"/>
                </a:lnTo>
                <a:lnTo>
                  <a:pt x="73933" y="41762"/>
                </a:lnTo>
                <a:lnTo>
                  <a:pt x="76275" y="42090"/>
                </a:lnTo>
                <a:lnTo>
                  <a:pt x="78630" y="42309"/>
                </a:lnTo>
                <a:lnTo>
                  <a:pt x="80994" y="42455"/>
                </a:lnTo>
                <a:lnTo>
                  <a:pt x="83365" y="43346"/>
                </a:lnTo>
                <a:lnTo>
                  <a:pt x="85738" y="44733"/>
                </a:lnTo>
                <a:lnTo>
                  <a:pt x="88115" y="46452"/>
                </a:lnTo>
                <a:lnTo>
                  <a:pt x="90492" y="47598"/>
                </a:lnTo>
                <a:lnTo>
                  <a:pt x="92871" y="48362"/>
                </a:lnTo>
                <a:lnTo>
                  <a:pt x="95251" y="48871"/>
                </a:lnTo>
                <a:lnTo>
                  <a:pt x="97631" y="49211"/>
                </a:lnTo>
                <a:lnTo>
                  <a:pt x="100012" y="49437"/>
                </a:lnTo>
                <a:lnTo>
                  <a:pt x="102393" y="49588"/>
                </a:lnTo>
                <a:lnTo>
                  <a:pt x="107155" y="49756"/>
                </a:lnTo>
                <a:lnTo>
                  <a:pt x="114298" y="49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18"/>
          <p:cNvSpPr/>
          <p:nvPr/>
        </p:nvSpPr>
        <p:spPr>
          <a:xfrm>
            <a:off x="8179593" y="3007518"/>
            <a:ext cx="170302" cy="485346"/>
          </a:xfrm>
          <a:custGeom>
            <a:avLst/>
            <a:gdLst/>
            <a:ahLst/>
            <a:cxnLst/>
            <a:rect l="0" t="0" r="0" b="0"/>
            <a:pathLst>
              <a:path w="170302" h="485346">
                <a:moveTo>
                  <a:pt x="14288" y="0"/>
                </a:moveTo>
                <a:lnTo>
                  <a:pt x="302" y="0"/>
                </a:lnTo>
                <a:lnTo>
                  <a:pt x="3882" y="3792"/>
                </a:lnTo>
                <a:lnTo>
                  <a:pt x="5763" y="4910"/>
                </a:lnTo>
                <a:lnTo>
                  <a:pt x="9970" y="6151"/>
                </a:lnTo>
                <a:lnTo>
                  <a:pt x="14485" y="8819"/>
                </a:lnTo>
                <a:lnTo>
                  <a:pt x="19138" y="12651"/>
                </a:lnTo>
                <a:lnTo>
                  <a:pt x="23852" y="17000"/>
                </a:lnTo>
                <a:lnTo>
                  <a:pt x="27014" y="18477"/>
                </a:lnTo>
                <a:lnTo>
                  <a:pt x="30709" y="19462"/>
                </a:lnTo>
                <a:lnTo>
                  <a:pt x="34761" y="20118"/>
                </a:lnTo>
                <a:lnTo>
                  <a:pt x="39048" y="21350"/>
                </a:lnTo>
                <a:lnTo>
                  <a:pt x="43495" y="22965"/>
                </a:lnTo>
                <a:lnTo>
                  <a:pt x="48047" y="24835"/>
                </a:lnTo>
                <a:lnTo>
                  <a:pt x="52669" y="26875"/>
                </a:lnTo>
                <a:lnTo>
                  <a:pt x="62038" y="31259"/>
                </a:lnTo>
                <a:lnTo>
                  <a:pt x="66758" y="34333"/>
                </a:lnTo>
                <a:lnTo>
                  <a:pt x="71494" y="37970"/>
                </a:lnTo>
                <a:lnTo>
                  <a:pt x="76237" y="41982"/>
                </a:lnTo>
                <a:lnTo>
                  <a:pt x="80988" y="45451"/>
                </a:lnTo>
                <a:lnTo>
                  <a:pt x="85742" y="48557"/>
                </a:lnTo>
                <a:lnTo>
                  <a:pt x="90499" y="51421"/>
                </a:lnTo>
                <a:lnTo>
                  <a:pt x="95257" y="55712"/>
                </a:lnTo>
                <a:lnTo>
                  <a:pt x="100018" y="60954"/>
                </a:lnTo>
                <a:lnTo>
                  <a:pt x="104778" y="66830"/>
                </a:lnTo>
                <a:lnTo>
                  <a:pt x="110333" y="72335"/>
                </a:lnTo>
                <a:lnTo>
                  <a:pt x="116419" y="77592"/>
                </a:lnTo>
                <a:lnTo>
                  <a:pt x="122856" y="82684"/>
                </a:lnTo>
                <a:lnTo>
                  <a:pt x="127941" y="88460"/>
                </a:lnTo>
                <a:lnTo>
                  <a:pt x="132126" y="94693"/>
                </a:lnTo>
                <a:lnTo>
                  <a:pt x="135710" y="101228"/>
                </a:lnTo>
                <a:lnTo>
                  <a:pt x="139686" y="107967"/>
                </a:lnTo>
                <a:lnTo>
                  <a:pt x="148337" y="121804"/>
                </a:lnTo>
                <a:lnTo>
                  <a:pt x="152072" y="128828"/>
                </a:lnTo>
                <a:lnTo>
                  <a:pt x="155357" y="135892"/>
                </a:lnTo>
                <a:lnTo>
                  <a:pt x="158340" y="142982"/>
                </a:lnTo>
                <a:lnTo>
                  <a:pt x="160329" y="150884"/>
                </a:lnTo>
                <a:lnTo>
                  <a:pt x="161655" y="159327"/>
                </a:lnTo>
                <a:lnTo>
                  <a:pt x="162539" y="168131"/>
                </a:lnTo>
                <a:lnTo>
                  <a:pt x="163922" y="177175"/>
                </a:lnTo>
                <a:lnTo>
                  <a:pt x="165637" y="186379"/>
                </a:lnTo>
                <a:lnTo>
                  <a:pt x="167575" y="195690"/>
                </a:lnTo>
                <a:lnTo>
                  <a:pt x="168867" y="205073"/>
                </a:lnTo>
                <a:lnTo>
                  <a:pt x="169728" y="214503"/>
                </a:lnTo>
                <a:lnTo>
                  <a:pt x="170301" y="223964"/>
                </a:lnTo>
                <a:lnTo>
                  <a:pt x="169098" y="233447"/>
                </a:lnTo>
                <a:lnTo>
                  <a:pt x="166706" y="242944"/>
                </a:lnTo>
                <a:lnTo>
                  <a:pt x="163525" y="252450"/>
                </a:lnTo>
                <a:lnTo>
                  <a:pt x="160611" y="262757"/>
                </a:lnTo>
                <a:lnTo>
                  <a:pt x="157874" y="273596"/>
                </a:lnTo>
                <a:lnTo>
                  <a:pt x="147779" y="315717"/>
                </a:lnTo>
                <a:lnTo>
                  <a:pt x="143763" y="325572"/>
                </a:lnTo>
                <a:lnTo>
                  <a:pt x="138704" y="335317"/>
                </a:lnTo>
                <a:lnTo>
                  <a:pt x="132950" y="344988"/>
                </a:lnTo>
                <a:lnTo>
                  <a:pt x="127527" y="354611"/>
                </a:lnTo>
                <a:lnTo>
                  <a:pt x="117269" y="373770"/>
                </a:lnTo>
                <a:lnTo>
                  <a:pt x="112310" y="382530"/>
                </a:lnTo>
                <a:lnTo>
                  <a:pt x="107417" y="390751"/>
                </a:lnTo>
                <a:lnTo>
                  <a:pt x="97748" y="406236"/>
                </a:lnTo>
                <a:lnTo>
                  <a:pt x="88158" y="421056"/>
                </a:lnTo>
                <a:lnTo>
                  <a:pt x="83379" y="427548"/>
                </a:lnTo>
                <a:lnTo>
                  <a:pt x="78604" y="433463"/>
                </a:lnTo>
                <a:lnTo>
                  <a:pt x="73835" y="438994"/>
                </a:lnTo>
                <a:lnTo>
                  <a:pt x="69067" y="444269"/>
                </a:lnTo>
                <a:lnTo>
                  <a:pt x="59536" y="454364"/>
                </a:lnTo>
                <a:lnTo>
                  <a:pt x="54772" y="458484"/>
                </a:lnTo>
                <a:lnTo>
                  <a:pt x="50009" y="462025"/>
                </a:lnTo>
                <a:lnTo>
                  <a:pt x="45246" y="465179"/>
                </a:lnTo>
                <a:lnTo>
                  <a:pt x="41277" y="468076"/>
                </a:lnTo>
                <a:lnTo>
                  <a:pt x="37837" y="470801"/>
                </a:lnTo>
                <a:lnTo>
                  <a:pt x="34749" y="473411"/>
                </a:lnTo>
                <a:lnTo>
                  <a:pt x="31898" y="475945"/>
                </a:lnTo>
                <a:lnTo>
                  <a:pt x="26613" y="480877"/>
                </a:lnTo>
                <a:lnTo>
                  <a:pt x="24092" y="482510"/>
                </a:lnTo>
                <a:lnTo>
                  <a:pt x="19174" y="484324"/>
                </a:lnTo>
                <a:lnTo>
                  <a:pt x="14343" y="485130"/>
                </a:lnTo>
                <a:lnTo>
                  <a:pt x="11943" y="485345"/>
                </a:lnTo>
                <a:lnTo>
                  <a:pt x="9550" y="484695"/>
                </a:lnTo>
                <a:lnTo>
                  <a:pt x="4774" y="481855"/>
                </a:lnTo>
                <a:lnTo>
                  <a:pt x="0" y="47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2x+4=2(x+7)	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 smtClean="0"/>
              <a:t>Is it conditional, an identity or a </a:t>
            </a:r>
            <a:r>
              <a:rPr lang="en-US" dirty="0" smtClean="0"/>
              <a:t>contradiction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SMARTPenAnnotation1510"/>
          <p:cNvSpPr/>
          <p:nvPr/>
        </p:nvSpPr>
        <p:spPr>
          <a:xfrm>
            <a:off x="321480" y="1857491"/>
            <a:ext cx="228589" cy="292778"/>
          </a:xfrm>
          <a:custGeom>
            <a:avLst/>
            <a:gdLst/>
            <a:ahLst/>
            <a:cxnLst/>
            <a:rect l="0" t="0" r="0" b="0"/>
            <a:pathLst>
              <a:path w="228589" h="292778">
                <a:moveTo>
                  <a:pt x="57138" y="92752"/>
                </a:moveTo>
                <a:lnTo>
                  <a:pt x="53346" y="92752"/>
                </a:lnTo>
                <a:lnTo>
                  <a:pt x="52229" y="91959"/>
                </a:lnTo>
                <a:lnTo>
                  <a:pt x="51484" y="90636"/>
                </a:lnTo>
                <a:lnTo>
                  <a:pt x="50988" y="88960"/>
                </a:lnTo>
                <a:lnTo>
                  <a:pt x="49863" y="87843"/>
                </a:lnTo>
                <a:lnTo>
                  <a:pt x="48319" y="87098"/>
                </a:lnTo>
                <a:lnTo>
                  <a:pt x="46496" y="86601"/>
                </a:lnTo>
                <a:lnTo>
                  <a:pt x="45281" y="85477"/>
                </a:lnTo>
                <a:lnTo>
                  <a:pt x="44471" y="83933"/>
                </a:lnTo>
                <a:lnTo>
                  <a:pt x="43931" y="82110"/>
                </a:lnTo>
                <a:lnTo>
                  <a:pt x="41214" y="77968"/>
                </a:lnTo>
                <a:lnTo>
                  <a:pt x="36795" y="72634"/>
                </a:lnTo>
                <a:lnTo>
                  <a:pt x="36190" y="69788"/>
                </a:lnTo>
                <a:lnTo>
                  <a:pt x="36029" y="67918"/>
                </a:lnTo>
                <a:lnTo>
                  <a:pt x="35128" y="66671"/>
                </a:lnTo>
                <a:lnTo>
                  <a:pt x="33734" y="65840"/>
                </a:lnTo>
                <a:lnTo>
                  <a:pt x="32010" y="65286"/>
                </a:lnTo>
                <a:lnTo>
                  <a:pt x="30861" y="64122"/>
                </a:lnTo>
                <a:lnTo>
                  <a:pt x="30095" y="62553"/>
                </a:lnTo>
                <a:lnTo>
                  <a:pt x="28866" y="58124"/>
                </a:lnTo>
                <a:lnTo>
                  <a:pt x="28653" y="53564"/>
                </a:lnTo>
                <a:lnTo>
                  <a:pt x="29417" y="51546"/>
                </a:lnTo>
                <a:lnTo>
                  <a:pt x="33490" y="44912"/>
                </a:lnTo>
                <a:lnTo>
                  <a:pt x="35844" y="37920"/>
                </a:lnTo>
                <a:lnTo>
                  <a:pt x="40422" y="30821"/>
                </a:lnTo>
                <a:lnTo>
                  <a:pt x="41771" y="26069"/>
                </a:lnTo>
                <a:lnTo>
                  <a:pt x="43719" y="23690"/>
                </a:lnTo>
                <a:lnTo>
                  <a:pt x="50116" y="18931"/>
                </a:lnTo>
                <a:lnTo>
                  <a:pt x="54044" y="17344"/>
                </a:lnTo>
                <a:lnTo>
                  <a:pt x="58250" y="16287"/>
                </a:lnTo>
                <a:lnTo>
                  <a:pt x="62642" y="15581"/>
                </a:lnTo>
                <a:lnTo>
                  <a:pt x="67158" y="14318"/>
                </a:lnTo>
                <a:lnTo>
                  <a:pt x="71755" y="12681"/>
                </a:lnTo>
                <a:lnTo>
                  <a:pt x="76408" y="10797"/>
                </a:lnTo>
                <a:lnTo>
                  <a:pt x="81097" y="8747"/>
                </a:lnTo>
                <a:lnTo>
                  <a:pt x="90541" y="4352"/>
                </a:lnTo>
                <a:lnTo>
                  <a:pt x="95282" y="2862"/>
                </a:lnTo>
                <a:lnTo>
                  <a:pt x="100030" y="1869"/>
                </a:lnTo>
                <a:lnTo>
                  <a:pt x="104783" y="1207"/>
                </a:lnTo>
                <a:lnTo>
                  <a:pt x="109539" y="766"/>
                </a:lnTo>
                <a:lnTo>
                  <a:pt x="114297" y="472"/>
                </a:lnTo>
                <a:lnTo>
                  <a:pt x="123817" y="145"/>
                </a:lnTo>
                <a:lnTo>
                  <a:pt x="133340" y="0"/>
                </a:lnTo>
                <a:lnTo>
                  <a:pt x="137308" y="755"/>
                </a:lnTo>
                <a:lnTo>
                  <a:pt x="143834" y="3710"/>
                </a:lnTo>
                <a:lnTo>
                  <a:pt x="149380" y="7670"/>
                </a:lnTo>
                <a:lnTo>
                  <a:pt x="155285" y="12075"/>
                </a:lnTo>
                <a:lnTo>
                  <a:pt x="159082" y="14361"/>
                </a:lnTo>
                <a:lnTo>
                  <a:pt x="163201" y="16679"/>
                </a:lnTo>
                <a:lnTo>
                  <a:pt x="165946" y="19812"/>
                </a:lnTo>
                <a:lnTo>
                  <a:pt x="167777" y="23488"/>
                </a:lnTo>
                <a:lnTo>
                  <a:pt x="169811" y="31012"/>
                </a:lnTo>
                <a:lnTo>
                  <a:pt x="170715" y="37002"/>
                </a:lnTo>
                <a:lnTo>
                  <a:pt x="173233" y="44427"/>
                </a:lnTo>
                <a:lnTo>
                  <a:pt x="175016" y="48629"/>
                </a:lnTo>
                <a:lnTo>
                  <a:pt x="176205" y="53812"/>
                </a:lnTo>
                <a:lnTo>
                  <a:pt x="176997" y="59648"/>
                </a:lnTo>
                <a:lnTo>
                  <a:pt x="177526" y="65920"/>
                </a:lnTo>
                <a:lnTo>
                  <a:pt x="177878" y="71689"/>
                </a:lnTo>
                <a:lnTo>
                  <a:pt x="178269" y="82333"/>
                </a:lnTo>
                <a:lnTo>
                  <a:pt x="177580" y="88187"/>
                </a:lnTo>
                <a:lnTo>
                  <a:pt x="176326" y="94471"/>
                </a:lnTo>
                <a:lnTo>
                  <a:pt x="174697" y="101042"/>
                </a:lnTo>
                <a:lnTo>
                  <a:pt x="172817" y="107804"/>
                </a:lnTo>
                <a:lnTo>
                  <a:pt x="168611" y="121667"/>
                </a:lnTo>
                <a:lnTo>
                  <a:pt x="166379" y="127904"/>
                </a:lnTo>
                <a:lnTo>
                  <a:pt x="164096" y="133649"/>
                </a:lnTo>
                <a:lnTo>
                  <a:pt x="161781" y="139067"/>
                </a:lnTo>
                <a:lnTo>
                  <a:pt x="158650" y="145060"/>
                </a:lnTo>
                <a:lnTo>
                  <a:pt x="154975" y="151437"/>
                </a:lnTo>
                <a:lnTo>
                  <a:pt x="150938" y="158069"/>
                </a:lnTo>
                <a:lnTo>
                  <a:pt x="147453" y="164078"/>
                </a:lnTo>
                <a:lnTo>
                  <a:pt x="141463" y="174988"/>
                </a:lnTo>
                <a:lnTo>
                  <a:pt x="137961" y="180120"/>
                </a:lnTo>
                <a:lnTo>
                  <a:pt x="134039" y="185129"/>
                </a:lnTo>
                <a:lnTo>
                  <a:pt x="129837" y="190055"/>
                </a:lnTo>
                <a:lnTo>
                  <a:pt x="125448" y="194927"/>
                </a:lnTo>
                <a:lnTo>
                  <a:pt x="116338" y="204574"/>
                </a:lnTo>
                <a:lnTo>
                  <a:pt x="112479" y="209369"/>
                </a:lnTo>
                <a:lnTo>
                  <a:pt x="109114" y="214153"/>
                </a:lnTo>
                <a:lnTo>
                  <a:pt x="103257" y="222908"/>
                </a:lnTo>
                <a:lnTo>
                  <a:pt x="98008" y="229445"/>
                </a:lnTo>
                <a:lnTo>
                  <a:pt x="90913" y="234996"/>
                </a:lnTo>
                <a:lnTo>
                  <a:pt x="86799" y="237588"/>
                </a:lnTo>
                <a:lnTo>
                  <a:pt x="80110" y="242584"/>
                </a:lnTo>
                <a:lnTo>
                  <a:pt x="74492" y="247450"/>
                </a:lnTo>
                <a:lnTo>
                  <a:pt x="69349" y="252259"/>
                </a:lnTo>
                <a:lnTo>
                  <a:pt x="59580" y="261814"/>
                </a:lnTo>
                <a:lnTo>
                  <a:pt x="54784" y="266580"/>
                </a:lnTo>
                <a:lnTo>
                  <a:pt x="52394" y="268169"/>
                </a:lnTo>
                <a:lnTo>
                  <a:pt x="47621" y="269934"/>
                </a:lnTo>
                <a:lnTo>
                  <a:pt x="42854" y="270718"/>
                </a:lnTo>
                <a:lnTo>
                  <a:pt x="38090" y="271067"/>
                </a:lnTo>
                <a:lnTo>
                  <a:pt x="33326" y="271222"/>
                </a:lnTo>
                <a:lnTo>
                  <a:pt x="5045" y="271343"/>
                </a:lnTo>
                <a:lnTo>
                  <a:pt x="3359" y="270550"/>
                </a:lnTo>
                <a:lnTo>
                  <a:pt x="2236" y="269228"/>
                </a:lnTo>
                <a:lnTo>
                  <a:pt x="1487" y="267553"/>
                </a:lnTo>
                <a:lnTo>
                  <a:pt x="654" y="263575"/>
                </a:lnTo>
                <a:lnTo>
                  <a:pt x="47" y="255514"/>
                </a:lnTo>
                <a:lnTo>
                  <a:pt x="0" y="247228"/>
                </a:lnTo>
                <a:lnTo>
                  <a:pt x="790" y="244949"/>
                </a:lnTo>
                <a:lnTo>
                  <a:pt x="3784" y="240299"/>
                </a:lnTo>
                <a:lnTo>
                  <a:pt x="9932" y="233219"/>
                </a:lnTo>
                <a:lnTo>
                  <a:pt x="16781" y="226094"/>
                </a:lnTo>
                <a:lnTo>
                  <a:pt x="30955" y="211814"/>
                </a:lnTo>
                <a:lnTo>
                  <a:pt x="37829" y="207052"/>
                </a:lnTo>
                <a:lnTo>
                  <a:pt x="41884" y="204671"/>
                </a:lnTo>
                <a:lnTo>
                  <a:pt x="46175" y="203083"/>
                </a:lnTo>
                <a:lnTo>
                  <a:pt x="50623" y="202025"/>
                </a:lnTo>
                <a:lnTo>
                  <a:pt x="55176" y="201319"/>
                </a:lnTo>
                <a:lnTo>
                  <a:pt x="59005" y="200849"/>
                </a:lnTo>
                <a:lnTo>
                  <a:pt x="65376" y="200327"/>
                </a:lnTo>
                <a:lnTo>
                  <a:pt x="68980" y="200187"/>
                </a:lnTo>
                <a:lnTo>
                  <a:pt x="81637" y="199991"/>
                </a:lnTo>
                <a:lnTo>
                  <a:pt x="104854" y="199919"/>
                </a:lnTo>
                <a:lnTo>
                  <a:pt x="109586" y="200709"/>
                </a:lnTo>
                <a:lnTo>
                  <a:pt x="114328" y="202030"/>
                </a:lnTo>
                <a:lnTo>
                  <a:pt x="119078" y="203704"/>
                </a:lnTo>
                <a:lnTo>
                  <a:pt x="123831" y="205614"/>
                </a:lnTo>
                <a:lnTo>
                  <a:pt x="128588" y="207681"/>
                </a:lnTo>
                <a:lnTo>
                  <a:pt x="133346" y="209853"/>
                </a:lnTo>
                <a:lnTo>
                  <a:pt x="137312" y="212094"/>
                </a:lnTo>
                <a:lnTo>
                  <a:pt x="143836" y="216701"/>
                </a:lnTo>
                <a:lnTo>
                  <a:pt x="149381" y="221395"/>
                </a:lnTo>
                <a:lnTo>
                  <a:pt x="155285" y="226127"/>
                </a:lnTo>
                <a:lnTo>
                  <a:pt x="159082" y="228500"/>
                </a:lnTo>
                <a:lnTo>
                  <a:pt x="163201" y="230876"/>
                </a:lnTo>
                <a:lnTo>
                  <a:pt x="169894" y="235632"/>
                </a:lnTo>
                <a:lnTo>
                  <a:pt x="175514" y="240392"/>
                </a:lnTo>
                <a:lnTo>
                  <a:pt x="180658" y="245153"/>
                </a:lnTo>
                <a:lnTo>
                  <a:pt x="201375" y="265591"/>
                </a:lnTo>
                <a:lnTo>
                  <a:pt x="209236" y="273433"/>
                </a:lnTo>
                <a:lnTo>
                  <a:pt x="210924" y="275912"/>
                </a:lnTo>
                <a:lnTo>
                  <a:pt x="212800" y="280784"/>
                </a:lnTo>
                <a:lnTo>
                  <a:pt x="214094" y="282400"/>
                </a:lnTo>
                <a:lnTo>
                  <a:pt x="215750" y="283478"/>
                </a:lnTo>
                <a:lnTo>
                  <a:pt x="217648" y="284197"/>
                </a:lnTo>
                <a:lnTo>
                  <a:pt x="224112" y="289000"/>
                </a:lnTo>
                <a:lnTo>
                  <a:pt x="228588" y="2927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1"/>
          <p:cNvSpPr/>
          <p:nvPr/>
        </p:nvSpPr>
        <p:spPr>
          <a:xfrm>
            <a:off x="592931" y="1971675"/>
            <a:ext cx="207170" cy="185738"/>
          </a:xfrm>
          <a:custGeom>
            <a:avLst/>
            <a:gdLst/>
            <a:ahLst/>
            <a:cxnLst/>
            <a:rect l="0" t="0" r="0" b="0"/>
            <a:pathLst>
              <a:path w="207170" h="185738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1857" y="5703"/>
                </a:lnTo>
                <a:lnTo>
                  <a:pt x="13207" y="9943"/>
                </a:lnTo>
                <a:lnTo>
                  <a:pt x="15924" y="14473"/>
                </a:lnTo>
                <a:lnTo>
                  <a:pt x="19777" y="19132"/>
                </a:lnTo>
                <a:lnTo>
                  <a:pt x="24136" y="23849"/>
                </a:lnTo>
                <a:lnTo>
                  <a:pt x="44279" y="44254"/>
                </a:lnTo>
                <a:lnTo>
                  <a:pt x="46982" y="47759"/>
                </a:lnTo>
                <a:lnTo>
                  <a:pt x="49577" y="51682"/>
                </a:lnTo>
                <a:lnTo>
                  <a:pt x="52101" y="55886"/>
                </a:lnTo>
                <a:lnTo>
                  <a:pt x="55372" y="59482"/>
                </a:lnTo>
                <a:lnTo>
                  <a:pt x="59139" y="62673"/>
                </a:lnTo>
                <a:lnTo>
                  <a:pt x="63239" y="65595"/>
                </a:lnTo>
                <a:lnTo>
                  <a:pt x="67559" y="68336"/>
                </a:lnTo>
                <a:lnTo>
                  <a:pt x="72027" y="70957"/>
                </a:lnTo>
                <a:lnTo>
                  <a:pt x="76593" y="73498"/>
                </a:lnTo>
                <a:lnTo>
                  <a:pt x="80431" y="76780"/>
                </a:lnTo>
                <a:lnTo>
                  <a:pt x="83783" y="80555"/>
                </a:lnTo>
                <a:lnTo>
                  <a:pt x="86811" y="84659"/>
                </a:lnTo>
                <a:lnTo>
                  <a:pt x="90418" y="88189"/>
                </a:lnTo>
                <a:lnTo>
                  <a:pt x="94410" y="91337"/>
                </a:lnTo>
                <a:lnTo>
                  <a:pt x="98659" y="94228"/>
                </a:lnTo>
                <a:lnTo>
                  <a:pt x="102285" y="97744"/>
                </a:lnTo>
                <a:lnTo>
                  <a:pt x="105496" y="101675"/>
                </a:lnTo>
                <a:lnTo>
                  <a:pt x="108431" y="105883"/>
                </a:lnTo>
                <a:lnTo>
                  <a:pt x="111975" y="109482"/>
                </a:lnTo>
                <a:lnTo>
                  <a:pt x="115925" y="112676"/>
                </a:lnTo>
                <a:lnTo>
                  <a:pt x="120145" y="115598"/>
                </a:lnTo>
                <a:lnTo>
                  <a:pt x="124547" y="118340"/>
                </a:lnTo>
                <a:lnTo>
                  <a:pt x="129069" y="120962"/>
                </a:lnTo>
                <a:lnTo>
                  <a:pt x="133671" y="123504"/>
                </a:lnTo>
                <a:lnTo>
                  <a:pt x="137532" y="125992"/>
                </a:lnTo>
                <a:lnTo>
                  <a:pt x="143940" y="130873"/>
                </a:lnTo>
                <a:lnTo>
                  <a:pt x="146760" y="134080"/>
                </a:lnTo>
                <a:lnTo>
                  <a:pt x="149434" y="137805"/>
                </a:lnTo>
                <a:lnTo>
                  <a:pt x="152010" y="141876"/>
                </a:lnTo>
                <a:lnTo>
                  <a:pt x="155315" y="145384"/>
                </a:lnTo>
                <a:lnTo>
                  <a:pt x="159106" y="148516"/>
                </a:lnTo>
                <a:lnTo>
                  <a:pt x="163220" y="151398"/>
                </a:lnTo>
                <a:lnTo>
                  <a:pt x="166757" y="154113"/>
                </a:lnTo>
                <a:lnTo>
                  <a:pt x="172804" y="159247"/>
                </a:lnTo>
                <a:lnTo>
                  <a:pt x="178137" y="164174"/>
                </a:lnTo>
                <a:lnTo>
                  <a:pt x="185602" y="171411"/>
                </a:lnTo>
                <a:lnTo>
                  <a:pt x="188028" y="173805"/>
                </a:lnTo>
                <a:lnTo>
                  <a:pt x="190440" y="175401"/>
                </a:lnTo>
                <a:lnTo>
                  <a:pt x="195236" y="177174"/>
                </a:lnTo>
                <a:lnTo>
                  <a:pt x="200013" y="180079"/>
                </a:lnTo>
                <a:lnTo>
                  <a:pt x="207169" y="18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12"/>
          <p:cNvSpPr/>
          <p:nvPr/>
        </p:nvSpPr>
        <p:spPr>
          <a:xfrm>
            <a:off x="628650" y="2000257"/>
            <a:ext cx="135732" cy="142869"/>
          </a:xfrm>
          <a:custGeom>
            <a:avLst/>
            <a:gdLst/>
            <a:ahLst/>
            <a:cxnLst/>
            <a:rect l="0" t="0" r="0" b="0"/>
            <a:pathLst>
              <a:path w="135732" h="142869">
                <a:moveTo>
                  <a:pt x="135731" y="7136"/>
                </a:moveTo>
                <a:lnTo>
                  <a:pt x="135731" y="0"/>
                </a:lnTo>
                <a:lnTo>
                  <a:pt x="118938" y="16785"/>
                </a:lnTo>
                <a:lnTo>
                  <a:pt x="116598" y="19919"/>
                </a:lnTo>
                <a:lnTo>
                  <a:pt x="114244" y="23596"/>
                </a:lnTo>
                <a:lnTo>
                  <a:pt x="111882" y="27634"/>
                </a:lnTo>
                <a:lnTo>
                  <a:pt x="109513" y="31914"/>
                </a:lnTo>
                <a:lnTo>
                  <a:pt x="104764" y="40903"/>
                </a:lnTo>
                <a:lnTo>
                  <a:pt x="101592" y="45522"/>
                </a:lnTo>
                <a:lnTo>
                  <a:pt x="97891" y="50189"/>
                </a:lnTo>
                <a:lnTo>
                  <a:pt x="93835" y="54889"/>
                </a:lnTo>
                <a:lnTo>
                  <a:pt x="89544" y="59608"/>
                </a:lnTo>
                <a:lnTo>
                  <a:pt x="80543" y="69086"/>
                </a:lnTo>
                <a:lnTo>
                  <a:pt x="44239" y="105762"/>
                </a:lnTo>
                <a:lnTo>
                  <a:pt x="39812" y="109399"/>
                </a:lnTo>
                <a:lnTo>
                  <a:pt x="35272" y="112618"/>
                </a:lnTo>
                <a:lnTo>
                  <a:pt x="30658" y="115557"/>
                </a:lnTo>
                <a:lnTo>
                  <a:pt x="26789" y="118311"/>
                </a:lnTo>
                <a:lnTo>
                  <a:pt x="23415" y="120940"/>
                </a:lnTo>
                <a:lnTo>
                  <a:pt x="20372" y="123487"/>
                </a:lnTo>
                <a:lnTo>
                  <a:pt x="17550" y="125978"/>
                </a:lnTo>
                <a:lnTo>
                  <a:pt x="8671" y="134284"/>
                </a:lnTo>
                <a:lnTo>
                  <a:pt x="8161" y="135557"/>
                </a:lnTo>
                <a:lnTo>
                  <a:pt x="7596" y="139089"/>
                </a:lnTo>
                <a:lnTo>
                  <a:pt x="6651" y="140349"/>
                </a:lnTo>
                <a:lnTo>
                  <a:pt x="5228" y="141188"/>
                </a:lnTo>
                <a:lnTo>
                  <a:pt x="0" y="142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13"/>
          <p:cNvSpPr/>
          <p:nvPr/>
        </p:nvSpPr>
        <p:spPr>
          <a:xfrm>
            <a:off x="942975" y="1950243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0" y="10642"/>
                </a:lnTo>
                <a:lnTo>
                  <a:pt x="793" y="12651"/>
                </a:lnTo>
                <a:lnTo>
                  <a:pt x="2116" y="14784"/>
                </a:lnTo>
                <a:lnTo>
                  <a:pt x="3792" y="17000"/>
                </a:lnTo>
                <a:lnTo>
                  <a:pt x="4909" y="19271"/>
                </a:lnTo>
                <a:lnTo>
                  <a:pt x="6150" y="23911"/>
                </a:lnTo>
                <a:lnTo>
                  <a:pt x="7275" y="27053"/>
                </a:lnTo>
                <a:lnTo>
                  <a:pt x="8819" y="30736"/>
                </a:lnTo>
                <a:lnTo>
                  <a:pt x="10641" y="34778"/>
                </a:lnTo>
                <a:lnTo>
                  <a:pt x="11857" y="39060"/>
                </a:lnTo>
                <a:lnTo>
                  <a:pt x="12667" y="43503"/>
                </a:lnTo>
                <a:lnTo>
                  <a:pt x="13207" y="48052"/>
                </a:lnTo>
                <a:lnTo>
                  <a:pt x="13567" y="51878"/>
                </a:lnTo>
                <a:lnTo>
                  <a:pt x="13807" y="55223"/>
                </a:lnTo>
                <a:lnTo>
                  <a:pt x="13967" y="58247"/>
                </a:lnTo>
                <a:lnTo>
                  <a:pt x="14867" y="61850"/>
                </a:lnTo>
                <a:lnTo>
                  <a:pt x="16261" y="65840"/>
                </a:lnTo>
                <a:lnTo>
                  <a:pt x="17985" y="70087"/>
                </a:lnTo>
                <a:lnTo>
                  <a:pt x="19133" y="74506"/>
                </a:lnTo>
                <a:lnTo>
                  <a:pt x="19899" y="79040"/>
                </a:lnTo>
                <a:lnTo>
                  <a:pt x="20410" y="83649"/>
                </a:lnTo>
                <a:lnTo>
                  <a:pt x="21544" y="89104"/>
                </a:lnTo>
                <a:lnTo>
                  <a:pt x="23094" y="95122"/>
                </a:lnTo>
                <a:lnTo>
                  <a:pt x="24921" y="101514"/>
                </a:lnTo>
                <a:lnTo>
                  <a:pt x="26139" y="107364"/>
                </a:lnTo>
                <a:lnTo>
                  <a:pt x="26951" y="112851"/>
                </a:lnTo>
                <a:lnTo>
                  <a:pt x="27492" y="118097"/>
                </a:lnTo>
                <a:lnTo>
                  <a:pt x="28647" y="123181"/>
                </a:lnTo>
                <a:lnTo>
                  <a:pt x="30210" y="128158"/>
                </a:lnTo>
                <a:lnTo>
                  <a:pt x="32046" y="133064"/>
                </a:lnTo>
                <a:lnTo>
                  <a:pt x="33270" y="137922"/>
                </a:lnTo>
                <a:lnTo>
                  <a:pt x="34086" y="142748"/>
                </a:lnTo>
                <a:lnTo>
                  <a:pt x="34630" y="147553"/>
                </a:lnTo>
                <a:lnTo>
                  <a:pt x="35787" y="151550"/>
                </a:lnTo>
                <a:lnTo>
                  <a:pt x="37351" y="155008"/>
                </a:lnTo>
                <a:lnTo>
                  <a:pt x="39188" y="158108"/>
                </a:lnTo>
                <a:lnTo>
                  <a:pt x="40413" y="161762"/>
                </a:lnTo>
                <a:lnTo>
                  <a:pt x="41229" y="165785"/>
                </a:lnTo>
                <a:lnTo>
                  <a:pt x="41774" y="170055"/>
                </a:lnTo>
                <a:lnTo>
                  <a:pt x="42930" y="173695"/>
                </a:lnTo>
                <a:lnTo>
                  <a:pt x="44495" y="176915"/>
                </a:lnTo>
                <a:lnTo>
                  <a:pt x="46332" y="179856"/>
                </a:lnTo>
                <a:lnTo>
                  <a:pt x="48350" y="182610"/>
                </a:lnTo>
                <a:lnTo>
                  <a:pt x="50490" y="185240"/>
                </a:lnTo>
                <a:lnTo>
                  <a:pt x="55834" y="191372"/>
                </a:lnTo>
                <a:lnTo>
                  <a:pt x="56272" y="192669"/>
                </a:lnTo>
                <a:lnTo>
                  <a:pt x="57034" y="198900"/>
                </a:lnTo>
                <a:lnTo>
                  <a:pt x="57150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14"/>
          <p:cNvSpPr/>
          <p:nvPr/>
        </p:nvSpPr>
        <p:spPr>
          <a:xfrm>
            <a:off x="885825" y="2050256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14641" y="14287"/>
                </a:lnTo>
                <a:lnTo>
                  <a:pt x="18492" y="13494"/>
                </a:lnTo>
                <a:lnTo>
                  <a:pt x="22646" y="12171"/>
                </a:lnTo>
                <a:lnTo>
                  <a:pt x="27004" y="10495"/>
                </a:lnTo>
                <a:lnTo>
                  <a:pt x="31496" y="9378"/>
                </a:lnTo>
                <a:lnTo>
                  <a:pt x="36078" y="8633"/>
                </a:lnTo>
                <a:lnTo>
                  <a:pt x="40721" y="8136"/>
                </a:lnTo>
                <a:lnTo>
                  <a:pt x="45403" y="7806"/>
                </a:lnTo>
                <a:lnTo>
                  <a:pt x="50112" y="7585"/>
                </a:lnTo>
                <a:lnTo>
                  <a:pt x="59578" y="7340"/>
                </a:lnTo>
                <a:lnTo>
                  <a:pt x="69077" y="7231"/>
                </a:lnTo>
                <a:lnTo>
                  <a:pt x="74626" y="6408"/>
                </a:lnTo>
                <a:lnTo>
                  <a:pt x="80707" y="5066"/>
                </a:lnTo>
                <a:lnTo>
                  <a:pt x="87142" y="3377"/>
                </a:lnTo>
                <a:lnTo>
                  <a:pt x="93019" y="2251"/>
                </a:lnTo>
                <a:lnTo>
                  <a:pt x="98525" y="1501"/>
                </a:lnTo>
                <a:lnTo>
                  <a:pt x="103783" y="1000"/>
                </a:lnTo>
                <a:lnTo>
                  <a:pt x="108876" y="667"/>
                </a:lnTo>
                <a:lnTo>
                  <a:pt x="113859" y="444"/>
                </a:lnTo>
                <a:lnTo>
                  <a:pt x="126340" y="132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15"/>
          <p:cNvSpPr/>
          <p:nvPr/>
        </p:nvSpPr>
        <p:spPr>
          <a:xfrm>
            <a:off x="1167520" y="1900237"/>
            <a:ext cx="154074" cy="100014"/>
          </a:xfrm>
          <a:custGeom>
            <a:avLst/>
            <a:gdLst/>
            <a:ahLst/>
            <a:cxnLst/>
            <a:rect l="0" t="0" r="0" b="0"/>
            <a:pathLst>
              <a:path w="154074" h="100014">
                <a:moveTo>
                  <a:pt x="4055" y="0"/>
                </a:moveTo>
                <a:lnTo>
                  <a:pt x="7847" y="3792"/>
                </a:lnTo>
                <a:lnTo>
                  <a:pt x="8964" y="5703"/>
                </a:lnTo>
                <a:lnTo>
                  <a:pt x="9709" y="7771"/>
                </a:lnTo>
                <a:lnTo>
                  <a:pt x="10205" y="9943"/>
                </a:lnTo>
                <a:lnTo>
                  <a:pt x="10536" y="12185"/>
                </a:lnTo>
                <a:lnTo>
                  <a:pt x="10757" y="14474"/>
                </a:lnTo>
                <a:lnTo>
                  <a:pt x="10904" y="16793"/>
                </a:lnTo>
                <a:lnTo>
                  <a:pt x="11002" y="19133"/>
                </a:lnTo>
                <a:lnTo>
                  <a:pt x="11111" y="23849"/>
                </a:lnTo>
                <a:lnTo>
                  <a:pt x="11934" y="27012"/>
                </a:lnTo>
                <a:lnTo>
                  <a:pt x="13276" y="30708"/>
                </a:lnTo>
                <a:lnTo>
                  <a:pt x="14965" y="34760"/>
                </a:lnTo>
                <a:lnTo>
                  <a:pt x="15297" y="38254"/>
                </a:lnTo>
                <a:lnTo>
                  <a:pt x="14724" y="41378"/>
                </a:lnTo>
                <a:lnTo>
                  <a:pt x="13549" y="44254"/>
                </a:lnTo>
                <a:lnTo>
                  <a:pt x="12765" y="47759"/>
                </a:lnTo>
                <a:lnTo>
                  <a:pt x="12243" y="51683"/>
                </a:lnTo>
                <a:lnTo>
                  <a:pt x="11895" y="55887"/>
                </a:lnTo>
                <a:lnTo>
                  <a:pt x="10869" y="59483"/>
                </a:lnTo>
                <a:lnTo>
                  <a:pt x="9391" y="62674"/>
                </a:lnTo>
                <a:lnTo>
                  <a:pt x="7612" y="65595"/>
                </a:lnTo>
                <a:lnTo>
                  <a:pt x="6426" y="68336"/>
                </a:lnTo>
                <a:lnTo>
                  <a:pt x="5636" y="70958"/>
                </a:lnTo>
                <a:lnTo>
                  <a:pt x="5109" y="73499"/>
                </a:lnTo>
                <a:lnTo>
                  <a:pt x="4757" y="75987"/>
                </a:lnTo>
                <a:lnTo>
                  <a:pt x="4523" y="78439"/>
                </a:lnTo>
                <a:lnTo>
                  <a:pt x="4367" y="80868"/>
                </a:lnTo>
                <a:lnTo>
                  <a:pt x="3469" y="82487"/>
                </a:lnTo>
                <a:lnTo>
                  <a:pt x="2077" y="83566"/>
                </a:lnTo>
                <a:lnTo>
                  <a:pt x="355" y="84286"/>
                </a:lnTo>
                <a:lnTo>
                  <a:pt x="0" y="85559"/>
                </a:lnTo>
                <a:lnTo>
                  <a:pt x="558" y="87202"/>
                </a:lnTo>
                <a:lnTo>
                  <a:pt x="3364" y="91749"/>
                </a:lnTo>
                <a:lnTo>
                  <a:pt x="3748" y="94488"/>
                </a:lnTo>
                <a:lnTo>
                  <a:pt x="4049" y="99917"/>
                </a:lnTo>
                <a:lnTo>
                  <a:pt x="7845" y="99984"/>
                </a:lnTo>
                <a:lnTo>
                  <a:pt x="58956" y="100013"/>
                </a:lnTo>
                <a:lnTo>
                  <a:pt x="62880" y="99219"/>
                </a:lnTo>
                <a:lnTo>
                  <a:pt x="66290" y="97896"/>
                </a:lnTo>
                <a:lnTo>
                  <a:pt x="69358" y="96220"/>
                </a:lnTo>
                <a:lnTo>
                  <a:pt x="72990" y="95103"/>
                </a:lnTo>
                <a:lnTo>
                  <a:pt x="76999" y="94358"/>
                </a:lnTo>
                <a:lnTo>
                  <a:pt x="81259" y="93862"/>
                </a:lnTo>
                <a:lnTo>
                  <a:pt x="85687" y="93531"/>
                </a:lnTo>
                <a:lnTo>
                  <a:pt x="90226" y="93310"/>
                </a:lnTo>
                <a:lnTo>
                  <a:pt x="99503" y="93065"/>
                </a:lnTo>
                <a:lnTo>
                  <a:pt x="154073" y="9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16"/>
          <p:cNvSpPr/>
          <p:nvPr/>
        </p:nvSpPr>
        <p:spPr>
          <a:xfrm>
            <a:off x="1271674" y="1871670"/>
            <a:ext cx="99927" cy="264312"/>
          </a:xfrm>
          <a:custGeom>
            <a:avLst/>
            <a:gdLst/>
            <a:ahLst/>
            <a:cxnLst/>
            <a:rect l="0" t="0" r="0" b="0"/>
            <a:pathLst>
              <a:path w="99927" h="264312">
                <a:moveTo>
                  <a:pt x="7057" y="7136"/>
                </a:moveTo>
                <a:lnTo>
                  <a:pt x="7057" y="286"/>
                </a:lnTo>
                <a:lnTo>
                  <a:pt x="4940" y="123"/>
                </a:lnTo>
                <a:lnTo>
                  <a:pt x="207" y="0"/>
                </a:lnTo>
                <a:lnTo>
                  <a:pt x="0" y="3787"/>
                </a:lnTo>
                <a:lnTo>
                  <a:pt x="765" y="5697"/>
                </a:lnTo>
                <a:lnTo>
                  <a:pt x="3731" y="9936"/>
                </a:lnTo>
                <a:lnTo>
                  <a:pt x="5579" y="14466"/>
                </a:lnTo>
                <a:lnTo>
                  <a:pt x="7194" y="19918"/>
                </a:lnTo>
                <a:lnTo>
                  <a:pt x="8736" y="23595"/>
                </a:lnTo>
                <a:lnTo>
                  <a:pt x="11772" y="31120"/>
                </a:lnTo>
                <a:lnTo>
                  <a:pt x="13121" y="37110"/>
                </a:lnTo>
                <a:lnTo>
                  <a:pt x="15837" y="44535"/>
                </a:lnTo>
                <a:lnTo>
                  <a:pt x="17673" y="48737"/>
                </a:lnTo>
                <a:lnTo>
                  <a:pt x="21829" y="57640"/>
                </a:lnTo>
                <a:lnTo>
                  <a:pt x="24049" y="62236"/>
                </a:lnTo>
                <a:lnTo>
                  <a:pt x="25529" y="66888"/>
                </a:lnTo>
                <a:lnTo>
                  <a:pt x="26515" y="71577"/>
                </a:lnTo>
                <a:lnTo>
                  <a:pt x="27173" y="76290"/>
                </a:lnTo>
                <a:lnTo>
                  <a:pt x="28405" y="81020"/>
                </a:lnTo>
                <a:lnTo>
                  <a:pt x="30020" y="85761"/>
                </a:lnTo>
                <a:lnTo>
                  <a:pt x="31891" y="90509"/>
                </a:lnTo>
                <a:lnTo>
                  <a:pt x="33931" y="95261"/>
                </a:lnTo>
                <a:lnTo>
                  <a:pt x="38316" y="104776"/>
                </a:lnTo>
                <a:lnTo>
                  <a:pt x="45246" y="119057"/>
                </a:lnTo>
                <a:lnTo>
                  <a:pt x="46804" y="124613"/>
                </a:lnTo>
                <a:lnTo>
                  <a:pt x="47842" y="130697"/>
                </a:lnTo>
                <a:lnTo>
                  <a:pt x="48535" y="137135"/>
                </a:lnTo>
                <a:lnTo>
                  <a:pt x="49790" y="143015"/>
                </a:lnTo>
                <a:lnTo>
                  <a:pt x="51421" y="148522"/>
                </a:lnTo>
                <a:lnTo>
                  <a:pt x="53301" y="153781"/>
                </a:lnTo>
                <a:lnTo>
                  <a:pt x="55349" y="158080"/>
                </a:lnTo>
                <a:lnTo>
                  <a:pt x="57508" y="161740"/>
                </a:lnTo>
                <a:lnTo>
                  <a:pt x="59741" y="164974"/>
                </a:lnTo>
                <a:lnTo>
                  <a:pt x="62023" y="168718"/>
                </a:lnTo>
                <a:lnTo>
                  <a:pt x="64339" y="172801"/>
                </a:lnTo>
                <a:lnTo>
                  <a:pt x="69028" y="181571"/>
                </a:lnTo>
                <a:lnTo>
                  <a:pt x="73758" y="190761"/>
                </a:lnTo>
                <a:lnTo>
                  <a:pt x="76389" y="198020"/>
                </a:lnTo>
                <a:lnTo>
                  <a:pt x="77091" y="201067"/>
                </a:lnTo>
                <a:lnTo>
                  <a:pt x="79987" y="206569"/>
                </a:lnTo>
                <a:lnTo>
                  <a:pt x="81871" y="209147"/>
                </a:lnTo>
                <a:lnTo>
                  <a:pt x="83964" y="216246"/>
                </a:lnTo>
                <a:lnTo>
                  <a:pt x="84894" y="223899"/>
                </a:lnTo>
                <a:lnTo>
                  <a:pt x="85307" y="229946"/>
                </a:lnTo>
                <a:lnTo>
                  <a:pt x="85540" y="237813"/>
                </a:lnTo>
                <a:lnTo>
                  <a:pt x="86366" y="240295"/>
                </a:lnTo>
                <a:lnTo>
                  <a:pt x="89401" y="245171"/>
                </a:lnTo>
                <a:lnTo>
                  <a:pt x="91279" y="249983"/>
                </a:lnTo>
                <a:lnTo>
                  <a:pt x="92485" y="255748"/>
                </a:lnTo>
                <a:lnTo>
                  <a:pt x="94767" y="258653"/>
                </a:lnTo>
                <a:lnTo>
                  <a:pt x="99926" y="264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17"/>
          <p:cNvSpPr/>
          <p:nvPr/>
        </p:nvSpPr>
        <p:spPr>
          <a:xfrm>
            <a:off x="1528762" y="1978826"/>
            <a:ext cx="178595" cy="14281"/>
          </a:xfrm>
          <a:custGeom>
            <a:avLst/>
            <a:gdLst/>
            <a:ahLst/>
            <a:cxnLst/>
            <a:rect l="0" t="0" r="0" b="0"/>
            <a:pathLst>
              <a:path w="178595" h="14281">
                <a:moveTo>
                  <a:pt x="0" y="14280"/>
                </a:moveTo>
                <a:lnTo>
                  <a:pt x="44254" y="14280"/>
                </a:lnTo>
                <a:lnTo>
                  <a:pt x="47759" y="13486"/>
                </a:lnTo>
                <a:lnTo>
                  <a:pt x="51683" y="12163"/>
                </a:lnTo>
                <a:lnTo>
                  <a:pt x="55887" y="10488"/>
                </a:lnTo>
                <a:lnTo>
                  <a:pt x="60276" y="9370"/>
                </a:lnTo>
                <a:lnTo>
                  <a:pt x="64791" y="8625"/>
                </a:lnTo>
                <a:lnTo>
                  <a:pt x="69388" y="8129"/>
                </a:lnTo>
                <a:lnTo>
                  <a:pt x="74833" y="7798"/>
                </a:lnTo>
                <a:lnTo>
                  <a:pt x="87234" y="7430"/>
                </a:lnTo>
                <a:lnTo>
                  <a:pt x="93081" y="6538"/>
                </a:lnTo>
                <a:lnTo>
                  <a:pt x="98567" y="5150"/>
                </a:lnTo>
                <a:lnTo>
                  <a:pt x="103811" y="3431"/>
                </a:lnTo>
                <a:lnTo>
                  <a:pt x="108895" y="2285"/>
                </a:lnTo>
                <a:lnTo>
                  <a:pt x="113872" y="1520"/>
                </a:lnTo>
                <a:lnTo>
                  <a:pt x="118777" y="1011"/>
                </a:lnTo>
                <a:lnTo>
                  <a:pt x="123635" y="672"/>
                </a:lnTo>
                <a:lnTo>
                  <a:pt x="128461" y="445"/>
                </a:lnTo>
                <a:lnTo>
                  <a:pt x="140721" y="127"/>
                </a:lnTo>
                <a:lnTo>
                  <a:pt x="163210" y="0"/>
                </a:lnTo>
                <a:lnTo>
                  <a:pt x="166750" y="791"/>
                </a:lnTo>
                <a:lnTo>
                  <a:pt x="169905" y="2112"/>
                </a:lnTo>
                <a:lnTo>
                  <a:pt x="178594" y="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8"/>
          <p:cNvSpPr/>
          <p:nvPr/>
        </p:nvSpPr>
        <p:spPr>
          <a:xfrm>
            <a:off x="1558330" y="2050256"/>
            <a:ext cx="191889" cy="21432"/>
          </a:xfrm>
          <a:custGeom>
            <a:avLst/>
            <a:gdLst/>
            <a:ahLst/>
            <a:cxnLst/>
            <a:rect l="0" t="0" r="0" b="0"/>
            <a:pathLst>
              <a:path w="191889" h="21432">
                <a:moveTo>
                  <a:pt x="6151" y="21431"/>
                </a:moveTo>
                <a:lnTo>
                  <a:pt x="0" y="21431"/>
                </a:lnTo>
                <a:lnTo>
                  <a:pt x="3094" y="21431"/>
                </a:lnTo>
                <a:lnTo>
                  <a:pt x="4906" y="20637"/>
                </a:lnTo>
                <a:lnTo>
                  <a:pt x="6909" y="19314"/>
                </a:lnTo>
                <a:lnTo>
                  <a:pt x="9037" y="17639"/>
                </a:lnTo>
                <a:lnTo>
                  <a:pt x="12044" y="16521"/>
                </a:lnTo>
                <a:lnTo>
                  <a:pt x="15636" y="15777"/>
                </a:lnTo>
                <a:lnTo>
                  <a:pt x="19618" y="15280"/>
                </a:lnTo>
                <a:lnTo>
                  <a:pt x="24654" y="14949"/>
                </a:lnTo>
                <a:lnTo>
                  <a:pt x="30392" y="14729"/>
                </a:lnTo>
                <a:lnTo>
                  <a:pt x="36599" y="14581"/>
                </a:lnTo>
                <a:lnTo>
                  <a:pt x="42325" y="13690"/>
                </a:lnTo>
                <a:lnTo>
                  <a:pt x="47729" y="12301"/>
                </a:lnTo>
                <a:lnTo>
                  <a:pt x="52920" y="10582"/>
                </a:lnTo>
                <a:lnTo>
                  <a:pt x="58761" y="9436"/>
                </a:lnTo>
                <a:lnTo>
                  <a:pt x="65037" y="8672"/>
                </a:lnTo>
                <a:lnTo>
                  <a:pt x="71602" y="8162"/>
                </a:lnTo>
                <a:lnTo>
                  <a:pt x="78360" y="7029"/>
                </a:lnTo>
                <a:lnTo>
                  <a:pt x="85247" y="5480"/>
                </a:lnTo>
                <a:lnTo>
                  <a:pt x="92219" y="3653"/>
                </a:lnTo>
                <a:lnTo>
                  <a:pt x="98454" y="2435"/>
                </a:lnTo>
                <a:lnTo>
                  <a:pt x="104199" y="1623"/>
                </a:lnTo>
                <a:lnTo>
                  <a:pt x="109616" y="1082"/>
                </a:lnTo>
                <a:lnTo>
                  <a:pt x="115609" y="721"/>
                </a:lnTo>
                <a:lnTo>
                  <a:pt x="128618" y="320"/>
                </a:lnTo>
                <a:lnTo>
                  <a:pt x="156811" y="28"/>
                </a:lnTo>
                <a:lnTo>
                  <a:pt x="1918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19"/>
          <p:cNvSpPr/>
          <p:nvPr/>
        </p:nvSpPr>
        <p:spPr>
          <a:xfrm>
            <a:off x="1907381" y="1882107"/>
            <a:ext cx="242888" cy="289269"/>
          </a:xfrm>
          <a:custGeom>
            <a:avLst/>
            <a:gdLst/>
            <a:ahLst/>
            <a:cxnLst/>
            <a:rect l="0" t="0" r="0" b="0"/>
            <a:pathLst>
              <a:path w="242888" h="289269">
                <a:moveTo>
                  <a:pt x="0" y="39561"/>
                </a:moveTo>
                <a:lnTo>
                  <a:pt x="0" y="35769"/>
                </a:lnTo>
                <a:lnTo>
                  <a:pt x="794" y="34652"/>
                </a:lnTo>
                <a:lnTo>
                  <a:pt x="2116" y="33907"/>
                </a:lnTo>
                <a:lnTo>
                  <a:pt x="3792" y="33410"/>
                </a:lnTo>
                <a:lnTo>
                  <a:pt x="4909" y="32286"/>
                </a:lnTo>
                <a:lnTo>
                  <a:pt x="5654" y="30742"/>
                </a:lnTo>
                <a:lnTo>
                  <a:pt x="6151" y="28919"/>
                </a:lnTo>
                <a:lnTo>
                  <a:pt x="7275" y="27704"/>
                </a:lnTo>
                <a:lnTo>
                  <a:pt x="8819" y="26894"/>
                </a:lnTo>
                <a:lnTo>
                  <a:pt x="10642" y="26354"/>
                </a:lnTo>
                <a:lnTo>
                  <a:pt x="14784" y="23637"/>
                </a:lnTo>
                <a:lnTo>
                  <a:pt x="21578" y="17645"/>
                </a:lnTo>
                <a:lnTo>
                  <a:pt x="23910" y="15426"/>
                </a:lnTo>
                <a:lnTo>
                  <a:pt x="27846" y="13152"/>
                </a:lnTo>
                <a:lnTo>
                  <a:pt x="32852" y="10843"/>
                </a:lnTo>
                <a:lnTo>
                  <a:pt x="38570" y="8509"/>
                </a:lnTo>
                <a:lnTo>
                  <a:pt x="43176" y="6954"/>
                </a:lnTo>
                <a:lnTo>
                  <a:pt x="50410" y="5225"/>
                </a:lnTo>
                <a:lnTo>
                  <a:pt x="54244" y="3971"/>
                </a:lnTo>
                <a:lnTo>
                  <a:pt x="58388" y="2340"/>
                </a:lnTo>
                <a:lnTo>
                  <a:pt x="62738" y="460"/>
                </a:lnTo>
                <a:lnTo>
                  <a:pt x="66431" y="0"/>
                </a:lnTo>
                <a:lnTo>
                  <a:pt x="69688" y="487"/>
                </a:lnTo>
                <a:lnTo>
                  <a:pt x="75422" y="2351"/>
                </a:lnTo>
                <a:lnTo>
                  <a:pt x="80617" y="3180"/>
                </a:lnTo>
                <a:lnTo>
                  <a:pt x="88004" y="3646"/>
                </a:lnTo>
                <a:lnTo>
                  <a:pt x="90419" y="4505"/>
                </a:lnTo>
                <a:lnTo>
                  <a:pt x="95219" y="7577"/>
                </a:lnTo>
                <a:lnTo>
                  <a:pt x="102115" y="11588"/>
                </a:lnTo>
                <a:lnTo>
                  <a:pt x="109678" y="16016"/>
                </a:lnTo>
                <a:lnTo>
                  <a:pt x="115685" y="20630"/>
                </a:lnTo>
                <a:lnTo>
                  <a:pt x="121001" y="27443"/>
                </a:lnTo>
                <a:lnTo>
                  <a:pt x="126009" y="34969"/>
                </a:lnTo>
                <a:lnTo>
                  <a:pt x="130881" y="40960"/>
                </a:lnTo>
                <a:lnTo>
                  <a:pt x="135692" y="48385"/>
                </a:lnTo>
                <a:lnTo>
                  <a:pt x="138086" y="52588"/>
                </a:lnTo>
                <a:lnTo>
                  <a:pt x="140747" y="61490"/>
                </a:lnTo>
                <a:lnTo>
                  <a:pt x="141456" y="66087"/>
                </a:lnTo>
                <a:lnTo>
                  <a:pt x="142723" y="70739"/>
                </a:lnTo>
                <a:lnTo>
                  <a:pt x="144361" y="75428"/>
                </a:lnTo>
                <a:lnTo>
                  <a:pt x="146247" y="80141"/>
                </a:lnTo>
                <a:lnTo>
                  <a:pt x="147504" y="84870"/>
                </a:lnTo>
                <a:lnTo>
                  <a:pt x="148342" y="89611"/>
                </a:lnTo>
                <a:lnTo>
                  <a:pt x="148901" y="94359"/>
                </a:lnTo>
                <a:lnTo>
                  <a:pt x="149274" y="99906"/>
                </a:lnTo>
                <a:lnTo>
                  <a:pt x="149522" y="105985"/>
                </a:lnTo>
                <a:lnTo>
                  <a:pt x="149871" y="123801"/>
                </a:lnTo>
                <a:lnTo>
                  <a:pt x="149920" y="129059"/>
                </a:lnTo>
                <a:lnTo>
                  <a:pt x="149159" y="134151"/>
                </a:lnTo>
                <a:lnTo>
                  <a:pt x="147858" y="139134"/>
                </a:lnTo>
                <a:lnTo>
                  <a:pt x="146197" y="144043"/>
                </a:lnTo>
                <a:lnTo>
                  <a:pt x="145090" y="148903"/>
                </a:lnTo>
                <a:lnTo>
                  <a:pt x="144351" y="153731"/>
                </a:lnTo>
                <a:lnTo>
                  <a:pt x="143859" y="158537"/>
                </a:lnTo>
                <a:lnTo>
                  <a:pt x="142737" y="163328"/>
                </a:lnTo>
                <a:lnTo>
                  <a:pt x="141196" y="168110"/>
                </a:lnTo>
                <a:lnTo>
                  <a:pt x="139374" y="172885"/>
                </a:lnTo>
                <a:lnTo>
                  <a:pt x="138160" y="177657"/>
                </a:lnTo>
                <a:lnTo>
                  <a:pt x="137350" y="182425"/>
                </a:lnTo>
                <a:lnTo>
                  <a:pt x="136810" y="187191"/>
                </a:lnTo>
                <a:lnTo>
                  <a:pt x="135657" y="191956"/>
                </a:lnTo>
                <a:lnTo>
                  <a:pt x="134094" y="196720"/>
                </a:lnTo>
                <a:lnTo>
                  <a:pt x="132259" y="201484"/>
                </a:lnTo>
                <a:lnTo>
                  <a:pt x="130241" y="206247"/>
                </a:lnTo>
                <a:lnTo>
                  <a:pt x="125883" y="215773"/>
                </a:lnTo>
                <a:lnTo>
                  <a:pt x="122816" y="220536"/>
                </a:lnTo>
                <a:lnTo>
                  <a:pt x="119183" y="225299"/>
                </a:lnTo>
                <a:lnTo>
                  <a:pt x="111708" y="234030"/>
                </a:lnTo>
                <a:lnTo>
                  <a:pt x="105739" y="240556"/>
                </a:lnTo>
                <a:lnTo>
                  <a:pt x="97917" y="248693"/>
                </a:lnTo>
                <a:lnTo>
                  <a:pt x="92996" y="255805"/>
                </a:lnTo>
                <a:lnTo>
                  <a:pt x="90572" y="259924"/>
                </a:lnTo>
                <a:lnTo>
                  <a:pt x="83646" y="266617"/>
                </a:lnTo>
                <a:lnTo>
                  <a:pt x="76070" y="271444"/>
                </a:lnTo>
                <a:lnTo>
                  <a:pt x="70056" y="273589"/>
                </a:lnTo>
                <a:lnTo>
                  <a:pt x="64738" y="276659"/>
                </a:lnTo>
                <a:lnTo>
                  <a:pt x="58649" y="281305"/>
                </a:lnTo>
                <a:lnTo>
                  <a:pt x="53583" y="284057"/>
                </a:lnTo>
                <a:lnTo>
                  <a:pt x="46833" y="287133"/>
                </a:lnTo>
                <a:lnTo>
                  <a:pt x="41188" y="288499"/>
                </a:lnTo>
                <a:lnTo>
                  <a:pt x="36033" y="289106"/>
                </a:lnTo>
                <a:lnTo>
                  <a:pt x="33547" y="289268"/>
                </a:lnTo>
                <a:lnTo>
                  <a:pt x="31096" y="288583"/>
                </a:lnTo>
                <a:lnTo>
                  <a:pt x="23575" y="283896"/>
                </a:lnTo>
                <a:lnTo>
                  <a:pt x="21590" y="282298"/>
                </a:lnTo>
                <a:lnTo>
                  <a:pt x="18062" y="278942"/>
                </a:lnTo>
                <a:lnTo>
                  <a:pt x="16010" y="277730"/>
                </a:lnTo>
                <a:lnTo>
                  <a:pt x="9330" y="275230"/>
                </a:lnTo>
                <a:lnTo>
                  <a:pt x="4676" y="271832"/>
                </a:lnTo>
                <a:lnTo>
                  <a:pt x="3117" y="269815"/>
                </a:lnTo>
                <a:lnTo>
                  <a:pt x="2078" y="267676"/>
                </a:lnTo>
                <a:lnTo>
                  <a:pt x="1385" y="265457"/>
                </a:lnTo>
                <a:lnTo>
                  <a:pt x="1717" y="263183"/>
                </a:lnTo>
                <a:lnTo>
                  <a:pt x="2732" y="260874"/>
                </a:lnTo>
                <a:lnTo>
                  <a:pt x="4203" y="258541"/>
                </a:lnTo>
                <a:lnTo>
                  <a:pt x="5837" y="253831"/>
                </a:lnTo>
                <a:lnTo>
                  <a:pt x="6272" y="251464"/>
                </a:lnTo>
                <a:lnTo>
                  <a:pt x="8873" y="246717"/>
                </a:lnTo>
                <a:lnTo>
                  <a:pt x="14800" y="239583"/>
                </a:lnTo>
                <a:lnTo>
                  <a:pt x="19277" y="234028"/>
                </a:lnTo>
                <a:lnTo>
                  <a:pt x="23913" y="226268"/>
                </a:lnTo>
                <a:lnTo>
                  <a:pt x="30736" y="219644"/>
                </a:lnTo>
                <a:lnTo>
                  <a:pt x="34778" y="216767"/>
                </a:lnTo>
                <a:lnTo>
                  <a:pt x="39061" y="214054"/>
                </a:lnTo>
                <a:lnTo>
                  <a:pt x="43503" y="211453"/>
                </a:lnTo>
                <a:lnTo>
                  <a:pt x="48052" y="208924"/>
                </a:lnTo>
                <a:lnTo>
                  <a:pt x="57340" y="203998"/>
                </a:lnTo>
                <a:lnTo>
                  <a:pt x="90498" y="187206"/>
                </a:lnTo>
                <a:lnTo>
                  <a:pt x="95257" y="185616"/>
                </a:lnTo>
                <a:lnTo>
                  <a:pt x="100017" y="184556"/>
                </a:lnTo>
                <a:lnTo>
                  <a:pt x="104778" y="183850"/>
                </a:lnTo>
                <a:lnTo>
                  <a:pt x="110333" y="183378"/>
                </a:lnTo>
                <a:lnTo>
                  <a:pt x="116418" y="183064"/>
                </a:lnTo>
                <a:lnTo>
                  <a:pt x="128735" y="182715"/>
                </a:lnTo>
                <a:lnTo>
                  <a:pt x="150695" y="182473"/>
                </a:lnTo>
                <a:lnTo>
                  <a:pt x="154438" y="183255"/>
                </a:lnTo>
                <a:lnTo>
                  <a:pt x="158521" y="184569"/>
                </a:lnTo>
                <a:lnTo>
                  <a:pt x="162831" y="186240"/>
                </a:lnTo>
                <a:lnTo>
                  <a:pt x="167291" y="188147"/>
                </a:lnTo>
                <a:lnTo>
                  <a:pt x="176481" y="192383"/>
                </a:lnTo>
                <a:lnTo>
                  <a:pt x="183740" y="196911"/>
                </a:lnTo>
                <a:lnTo>
                  <a:pt x="189612" y="201569"/>
                </a:lnTo>
                <a:lnTo>
                  <a:pt x="194868" y="206286"/>
                </a:lnTo>
                <a:lnTo>
                  <a:pt x="202289" y="213404"/>
                </a:lnTo>
                <a:lnTo>
                  <a:pt x="216683" y="227681"/>
                </a:lnTo>
                <a:lnTo>
                  <a:pt x="219068" y="229268"/>
                </a:lnTo>
                <a:lnTo>
                  <a:pt x="223834" y="231032"/>
                </a:lnTo>
                <a:lnTo>
                  <a:pt x="230980" y="232024"/>
                </a:lnTo>
                <a:lnTo>
                  <a:pt x="232568" y="232958"/>
                </a:lnTo>
                <a:lnTo>
                  <a:pt x="233626" y="234373"/>
                </a:lnTo>
                <a:lnTo>
                  <a:pt x="235325" y="238557"/>
                </a:lnTo>
                <a:lnTo>
                  <a:pt x="236258" y="238900"/>
                </a:lnTo>
                <a:lnTo>
                  <a:pt x="241858" y="239496"/>
                </a:lnTo>
                <a:lnTo>
                  <a:pt x="242201" y="238732"/>
                </a:lnTo>
                <a:lnTo>
                  <a:pt x="242887" y="232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20"/>
          <p:cNvSpPr/>
          <p:nvPr/>
        </p:nvSpPr>
        <p:spPr>
          <a:xfrm>
            <a:off x="2185987" y="1922661"/>
            <a:ext cx="228601" cy="191890"/>
          </a:xfrm>
          <a:custGeom>
            <a:avLst/>
            <a:gdLst/>
            <a:ahLst/>
            <a:cxnLst/>
            <a:rect l="0" t="0" r="0" b="0"/>
            <a:pathLst>
              <a:path w="228601" h="191890">
                <a:moveTo>
                  <a:pt x="0" y="6151"/>
                </a:moveTo>
                <a:lnTo>
                  <a:pt x="0" y="0"/>
                </a:lnTo>
                <a:lnTo>
                  <a:pt x="794" y="463"/>
                </a:lnTo>
                <a:lnTo>
                  <a:pt x="3792" y="3094"/>
                </a:lnTo>
                <a:lnTo>
                  <a:pt x="5703" y="4113"/>
                </a:lnTo>
                <a:lnTo>
                  <a:pt x="12185" y="6341"/>
                </a:lnTo>
                <a:lnTo>
                  <a:pt x="19133" y="10882"/>
                </a:lnTo>
                <a:lnTo>
                  <a:pt x="23849" y="12222"/>
                </a:lnTo>
                <a:lnTo>
                  <a:pt x="25425" y="13373"/>
                </a:lnTo>
                <a:lnTo>
                  <a:pt x="26475" y="14935"/>
                </a:lnTo>
                <a:lnTo>
                  <a:pt x="27175" y="16769"/>
                </a:lnTo>
                <a:lnTo>
                  <a:pt x="30069" y="20925"/>
                </a:lnTo>
                <a:lnTo>
                  <a:pt x="34002" y="26211"/>
                </a:lnTo>
                <a:lnTo>
                  <a:pt x="36162" y="29843"/>
                </a:lnTo>
                <a:lnTo>
                  <a:pt x="38395" y="33852"/>
                </a:lnTo>
                <a:lnTo>
                  <a:pt x="40678" y="37318"/>
                </a:lnTo>
                <a:lnTo>
                  <a:pt x="45331" y="43286"/>
                </a:lnTo>
                <a:lnTo>
                  <a:pt x="50045" y="48585"/>
                </a:lnTo>
                <a:lnTo>
                  <a:pt x="54786" y="53586"/>
                </a:lnTo>
                <a:lnTo>
                  <a:pt x="59539" y="58454"/>
                </a:lnTo>
                <a:lnTo>
                  <a:pt x="61918" y="61657"/>
                </a:lnTo>
                <a:lnTo>
                  <a:pt x="64297" y="65380"/>
                </a:lnTo>
                <a:lnTo>
                  <a:pt x="66677" y="69449"/>
                </a:lnTo>
                <a:lnTo>
                  <a:pt x="69852" y="72956"/>
                </a:lnTo>
                <a:lnTo>
                  <a:pt x="73555" y="76088"/>
                </a:lnTo>
                <a:lnTo>
                  <a:pt x="77612" y="78969"/>
                </a:lnTo>
                <a:lnTo>
                  <a:pt x="81110" y="82478"/>
                </a:lnTo>
                <a:lnTo>
                  <a:pt x="84236" y="86404"/>
                </a:lnTo>
                <a:lnTo>
                  <a:pt x="87113" y="90609"/>
                </a:lnTo>
                <a:lnTo>
                  <a:pt x="89826" y="94206"/>
                </a:lnTo>
                <a:lnTo>
                  <a:pt x="92427" y="97399"/>
                </a:lnTo>
                <a:lnTo>
                  <a:pt x="94956" y="100320"/>
                </a:lnTo>
                <a:lnTo>
                  <a:pt x="98229" y="103856"/>
                </a:lnTo>
                <a:lnTo>
                  <a:pt x="106099" y="112017"/>
                </a:lnTo>
                <a:lnTo>
                  <a:pt x="110420" y="115622"/>
                </a:lnTo>
                <a:lnTo>
                  <a:pt x="114888" y="118819"/>
                </a:lnTo>
                <a:lnTo>
                  <a:pt x="119455" y="121745"/>
                </a:lnTo>
                <a:lnTo>
                  <a:pt x="123293" y="124488"/>
                </a:lnTo>
                <a:lnTo>
                  <a:pt x="129674" y="129654"/>
                </a:lnTo>
                <a:lnTo>
                  <a:pt x="133281" y="132936"/>
                </a:lnTo>
                <a:lnTo>
                  <a:pt x="141521" y="140817"/>
                </a:lnTo>
                <a:lnTo>
                  <a:pt x="145941" y="144347"/>
                </a:lnTo>
                <a:lnTo>
                  <a:pt x="150476" y="147494"/>
                </a:lnTo>
                <a:lnTo>
                  <a:pt x="155086" y="150386"/>
                </a:lnTo>
                <a:lnTo>
                  <a:pt x="158953" y="153108"/>
                </a:lnTo>
                <a:lnTo>
                  <a:pt x="165367" y="158248"/>
                </a:lnTo>
                <a:lnTo>
                  <a:pt x="168982" y="160731"/>
                </a:lnTo>
                <a:lnTo>
                  <a:pt x="172980" y="163179"/>
                </a:lnTo>
                <a:lnTo>
                  <a:pt x="183217" y="169020"/>
                </a:lnTo>
                <a:lnTo>
                  <a:pt x="186734" y="169818"/>
                </a:lnTo>
                <a:lnTo>
                  <a:pt x="188783" y="170031"/>
                </a:lnTo>
                <a:lnTo>
                  <a:pt x="190943" y="170967"/>
                </a:lnTo>
                <a:lnTo>
                  <a:pt x="197775" y="176076"/>
                </a:lnTo>
                <a:lnTo>
                  <a:pt x="202465" y="180363"/>
                </a:lnTo>
                <a:lnTo>
                  <a:pt x="204826" y="181824"/>
                </a:lnTo>
                <a:lnTo>
                  <a:pt x="209567" y="183447"/>
                </a:lnTo>
                <a:lnTo>
                  <a:pt x="216699" y="184360"/>
                </a:lnTo>
                <a:lnTo>
                  <a:pt x="219078" y="185282"/>
                </a:lnTo>
                <a:lnTo>
                  <a:pt x="225426" y="189578"/>
                </a:lnTo>
                <a:lnTo>
                  <a:pt x="228600" y="191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21"/>
          <p:cNvSpPr/>
          <p:nvPr/>
        </p:nvSpPr>
        <p:spPr>
          <a:xfrm>
            <a:off x="2221706" y="1935956"/>
            <a:ext cx="178595" cy="192882"/>
          </a:xfrm>
          <a:custGeom>
            <a:avLst/>
            <a:gdLst/>
            <a:ahLst/>
            <a:cxnLst/>
            <a:rect l="0" t="0" r="0" b="0"/>
            <a:pathLst>
              <a:path w="178595" h="192882">
                <a:moveTo>
                  <a:pt x="178594" y="0"/>
                </a:moveTo>
                <a:lnTo>
                  <a:pt x="172443" y="0"/>
                </a:lnTo>
                <a:lnTo>
                  <a:pt x="172112" y="794"/>
                </a:lnTo>
                <a:lnTo>
                  <a:pt x="171744" y="3792"/>
                </a:lnTo>
                <a:lnTo>
                  <a:pt x="170852" y="4909"/>
                </a:lnTo>
                <a:lnTo>
                  <a:pt x="169464" y="5654"/>
                </a:lnTo>
                <a:lnTo>
                  <a:pt x="167745" y="6151"/>
                </a:lnTo>
                <a:lnTo>
                  <a:pt x="166598" y="7275"/>
                </a:lnTo>
                <a:lnTo>
                  <a:pt x="165834" y="8819"/>
                </a:lnTo>
                <a:lnTo>
                  <a:pt x="164191" y="13444"/>
                </a:lnTo>
                <a:lnTo>
                  <a:pt x="162642" y="16900"/>
                </a:lnTo>
                <a:lnTo>
                  <a:pt x="160816" y="20792"/>
                </a:lnTo>
                <a:lnTo>
                  <a:pt x="158010" y="24180"/>
                </a:lnTo>
                <a:lnTo>
                  <a:pt x="154553" y="27232"/>
                </a:lnTo>
                <a:lnTo>
                  <a:pt x="150660" y="30061"/>
                </a:lnTo>
                <a:lnTo>
                  <a:pt x="147271" y="33535"/>
                </a:lnTo>
                <a:lnTo>
                  <a:pt x="144218" y="37438"/>
                </a:lnTo>
                <a:lnTo>
                  <a:pt x="141389" y="41627"/>
                </a:lnTo>
                <a:lnTo>
                  <a:pt x="137916" y="46007"/>
                </a:lnTo>
                <a:lnTo>
                  <a:pt x="134013" y="50515"/>
                </a:lnTo>
                <a:lnTo>
                  <a:pt x="126236" y="58964"/>
                </a:lnTo>
                <a:lnTo>
                  <a:pt x="120134" y="65364"/>
                </a:lnTo>
                <a:lnTo>
                  <a:pt x="108444" y="77223"/>
                </a:lnTo>
                <a:lnTo>
                  <a:pt x="104839" y="81644"/>
                </a:lnTo>
                <a:lnTo>
                  <a:pt x="101643" y="86179"/>
                </a:lnTo>
                <a:lnTo>
                  <a:pt x="98718" y="90790"/>
                </a:lnTo>
                <a:lnTo>
                  <a:pt x="95181" y="94658"/>
                </a:lnTo>
                <a:lnTo>
                  <a:pt x="91235" y="98030"/>
                </a:lnTo>
                <a:lnTo>
                  <a:pt x="87017" y="101072"/>
                </a:lnTo>
                <a:lnTo>
                  <a:pt x="82617" y="104688"/>
                </a:lnTo>
                <a:lnTo>
                  <a:pt x="78097" y="108686"/>
                </a:lnTo>
                <a:lnTo>
                  <a:pt x="73496" y="112938"/>
                </a:lnTo>
                <a:lnTo>
                  <a:pt x="69635" y="117361"/>
                </a:lnTo>
                <a:lnTo>
                  <a:pt x="66267" y="121897"/>
                </a:lnTo>
                <a:lnTo>
                  <a:pt x="63228" y="126508"/>
                </a:lnTo>
                <a:lnTo>
                  <a:pt x="60408" y="131170"/>
                </a:lnTo>
                <a:lnTo>
                  <a:pt x="57734" y="135865"/>
                </a:lnTo>
                <a:lnTo>
                  <a:pt x="55158" y="140583"/>
                </a:lnTo>
                <a:lnTo>
                  <a:pt x="51853" y="144522"/>
                </a:lnTo>
                <a:lnTo>
                  <a:pt x="48063" y="147942"/>
                </a:lnTo>
                <a:lnTo>
                  <a:pt x="43948" y="151015"/>
                </a:lnTo>
                <a:lnTo>
                  <a:pt x="40411" y="153858"/>
                </a:lnTo>
                <a:lnTo>
                  <a:pt x="37259" y="156547"/>
                </a:lnTo>
                <a:lnTo>
                  <a:pt x="34365" y="159133"/>
                </a:lnTo>
                <a:lnTo>
                  <a:pt x="29031" y="164124"/>
                </a:lnTo>
                <a:lnTo>
                  <a:pt x="19140" y="173795"/>
                </a:lnTo>
                <a:lnTo>
                  <a:pt x="11933" y="180964"/>
                </a:lnTo>
                <a:lnTo>
                  <a:pt x="10336" y="183349"/>
                </a:lnTo>
                <a:lnTo>
                  <a:pt x="8563" y="188115"/>
                </a:lnTo>
                <a:lnTo>
                  <a:pt x="7296" y="189704"/>
                </a:lnTo>
                <a:lnTo>
                  <a:pt x="5658" y="190763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22"/>
          <p:cNvSpPr/>
          <p:nvPr/>
        </p:nvSpPr>
        <p:spPr>
          <a:xfrm>
            <a:off x="2728999" y="1857375"/>
            <a:ext cx="21345" cy="257176"/>
          </a:xfrm>
          <a:custGeom>
            <a:avLst/>
            <a:gdLst/>
            <a:ahLst/>
            <a:cxnLst/>
            <a:rect l="0" t="0" r="0" b="0"/>
            <a:pathLst>
              <a:path w="21345" h="257176">
                <a:moveTo>
                  <a:pt x="14201" y="0"/>
                </a:moveTo>
                <a:lnTo>
                  <a:pt x="7144" y="0"/>
                </a:lnTo>
                <a:lnTo>
                  <a:pt x="7068" y="7771"/>
                </a:lnTo>
                <a:lnTo>
                  <a:pt x="7059" y="16792"/>
                </a:lnTo>
                <a:lnTo>
                  <a:pt x="6265" y="19132"/>
                </a:lnTo>
                <a:lnTo>
                  <a:pt x="4941" y="21486"/>
                </a:lnTo>
                <a:lnTo>
                  <a:pt x="3265" y="23849"/>
                </a:lnTo>
                <a:lnTo>
                  <a:pt x="2148" y="27011"/>
                </a:lnTo>
                <a:lnTo>
                  <a:pt x="1403" y="30708"/>
                </a:lnTo>
                <a:lnTo>
                  <a:pt x="906" y="34759"/>
                </a:lnTo>
                <a:lnTo>
                  <a:pt x="575" y="39048"/>
                </a:lnTo>
                <a:lnTo>
                  <a:pt x="354" y="43494"/>
                </a:lnTo>
                <a:lnTo>
                  <a:pt x="207" y="48046"/>
                </a:lnTo>
                <a:lnTo>
                  <a:pt x="0" y="65829"/>
                </a:lnTo>
                <a:lnTo>
                  <a:pt x="765" y="72461"/>
                </a:lnTo>
                <a:lnTo>
                  <a:pt x="2068" y="79263"/>
                </a:lnTo>
                <a:lnTo>
                  <a:pt x="3731" y="86180"/>
                </a:lnTo>
                <a:lnTo>
                  <a:pt x="4840" y="92378"/>
                </a:lnTo>
                <a:lnTo>
                  <a:pt x="5579" y="98098"/>
                </a:lnTo>
                <a:lnTo>
                  <a:pt x="6071" y="103498"/>
                </a:lnTo>
                <a:lnTo>
                  <a:pt x="6400" y="110274"/>
                </a:lnTo>
                <a:lnTo>
                  <a:pt x="6765" y="126269"/>
                </a:lnTo>
                <a:lnTo>
                  <a:pt x="7057" y="237677"/>
                </a:lnTo>
                <a:lnTo>
                  <a:pt x="7851" y="240208"/>
                </a:lnTo>
                <a:lnTo>
                  <a:pt x="9173" y="242688"/>
                </a:lnTo>
                <a:lnTo>
                  <a:pt x="10849" y="245136"/>
                </a:lnTo>
                <a:lnTo>
                  <a:pt x="11966" y="247561"/>
                </a:lnTo>
                <a:lnTo>
                  <a:pt x="12711" y="249972"/>
                </a:lnTo>
                <a:lnTo>
                  <a:pt x="13906" y="255752"/>
                </a:lnTo>
                <a:lnTo>
                  <a:pt x="14798" y="256226"/>
                </a:lnTo>
                <a:lnTo>
                  <a:pt x="16187" y="256542"/>
                </a:lnTo>
                <a:lnTo>
                  <a:pt x="21344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23"/>
          <p:cNvSpPr/>
          <p:nvPr/>
        </p:nvSpPr>
        <p:spPr>
          <a:xfrm>
            <a:off x="2586045" y="1993106"/>
            <a:ext cx="300031" cy="35720"/>
          </a:xfrm>
          <a:custGeom>
            <a:avLst/>
            <a:gdLst/>
            <a:ahLst/>
            <a:cxnLst/>
            <a:rect l="0" t="0" r="0" b="0"/>
            <a:pathLst>
              <a:path w="300031" h="35720">
                <a:moveTo>
                  <a:pt x="7136" y="35719"/>
                </a:moveTo>
                <a:lnTo>
                  <a:pt x="0" y="28582"/>
                </a:lnTo>
                <a:lnTo>
                  <a:pt x="7579" y="28577"/>
                </a:lnTo>
                <a:lnTo>
                  <a:pt x="10606" y="27783"/>
                </a:lnTo>
                <a:lnTo>
                  <a:pt x="13418" y="26459"/>
                </a:lnTo>
                <a:lnTo>
                  <a:pt x="16087" y="24783"/>
                </a:lnTo>
                <a:lnTo>
                  <a:pt x="20247" y="23666"/>
                </a:lnTo>
                <a:lnTo>
                  <a:pt x="25401" y="22921"/>
                </a:lnTo>
                <a:lnTo>
                  <a:pt x="31219" y="22424"/>
                </a:lnTo>
                <a:lnTo>
                  <a:pt x="36685" y="22093"/>
                </a:lnTo>
                <a:lnTo>
                  <a:pt x="46992" y="21725"/>
                </a:lnTo>
                <a:lnTo>
                  <a:pt x="53550" y="20833"/>
                </a:lnTo>
                <a:lnTo>
                  <a:pt x="61098" y="19445"/>
                </a:lnTo>
                <a:lnTo>
                  <a:pt x="69304" y="17726"/>
                </a:lnTo>
                <a:lnTo>
                  <a:pt x="77156" y="16580"/>
                </a:lnTo>
                <a:lnTo>
                  <a:pt x="84772" y="15815"/>
                </a:lnTo>
                <a:lnTo>
                  <a:pt x="92231" y="15306"/>
                </a:lnTo>
                <a:lnTo>
                  <a:pt x="99585" y="14967"/>
                </a:lnTo>
                <a:lnTo>
                  <a:pt x="114105" y="14589"/>
                </a:lnTo>
                <a:lnTo>
                  <a:pt x="121312" y="13695"/>
                </a:lnTo>
                <a:lnTo>
                  <a:pt x="128497" y="12305"/>
                </a:lnTo>
                <a:lnTo>
                  <a:pt x="135668" y="10584"/>
                </a:lnTo>
                <a:lnTo>
                  <a:pt x="142830" y="9437"/>
                </a:lnTo>
                <a:lnTo>
                  <a:pt x="149986" y="8673"/>
                </a:lnTo>
                <a:lnTo>
                  <a:pt x="157138" y="8163"/>
                </a:lnTo>
                <a:lnTo>
                  <a:pt x="165081" y="7823"/>
                </a:lnTo>
                <a:lnTo>
                  <a:pt x="182373" y="7446"/>
                </a:lnTo>
                <a:lnTo>
                  <a:pt x="190636" y="6551"/>
                </a:lnTo>
                <a:lnTo>
                  <a:pt x="198525" y="5161"/>
                </a:lnTo>
                <a:lnTo>
                  <a:pt x="206166" y="3441"/>
                </a:lnTo>
                <a:lnTo>
                  <a:pt x="212848" y="2294"/>
                </a:lnTo>
                <a:lnTo>
                  <a:pt x="218890" y="1529"/>
                </a:lnTo>
                <a:lnTo>
                  <a:pt x="224505" y="1019"/>
                </a:lnTo>
                <a:lnTo>
                  <a:pt x="230630" y="680"/>
                </a:lnTo>
                <a:lnTo>
                  <a:pt x="243785" y="302"/>
                </a:lnTo>
                <a:lnTo>
                  <a:pt x="275878" y="26"/>
                </a:lnTo>
                <a:lnTo>
                  <a:pt x="30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24"/>
          <p:cNvSpPr/>
          <p:nvPr/>
        </p:nvSpPr>
        <p:spPr>
          <a:xfrm>
            <a:off x="2928937" y="1871662"/>
            <a:ext cx="85726" cy="200026"/>
          </a:xfrm>
          <a:custGeom>
            <a:avLst/>
            <a:gdLst/>
            <a:ahLst/>
            <a:cxnLst/>
            <a:rect l="0" t="0" r="0" b="0"/>
            <a:pathLst>
              <a:path w="85726" h="200026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6702" y="14474"/>
                </a:lnTo>
                <a:lnTo>
                  <a:pt x="6948" y="19926"/>
                </a:lnTo>
                <a:lnTo>
                  <a:pt x="7105" y="36362"/>
                </a:lnTo>
                <a:lnTo>
                  <a:pt x="7118" y="40910"/>
                </a:lnTo>
                <a:lnTo>
                  <a:pt x="7920" y="45530"/>
                </a:lnTo>
                <a:lnTo>
                  <a:pt x="9249" y="50197"/>
                </a:lnTo>
                <a:lnTo>
                  <a:pt x="14911" y="66467"/>
                </a:lnTo>
                <a:lnTo>
                  <a:pt x="17085" y="72886"/>
                </a:lnTo>
                <a:lnTo>
                  <a:pt x="18533" y="78753"/>
                </a:lnTo>
                <a:lnTo>
                  <a:pt x="19499" y="84252"/>
                </a:lnTo>
                <a:lnTo>
                  <a:pt x="20144" y="89506"/>
                </a:lnTo>
                <a:lnTo>
                  <a:pt x="21367" y="94595"/>
                </a:lnTo>
                <a:lnTo>
                  <a:pt x="22976" y="99576"/>
                </a:lnTo>
                <a:lnTo>
                  <a:pt x="24842" y="104484"/>
                </a:lnTo>
                <a:lnTo>
                  <a:pt x="26086" y="109344"/>
                </a:lnTo>
                <a:lnTo>
                  <a:pt x="26916" y="114171"/>
                </a:lnTo>
                <a:lnTo>
                  <a:pt x="27469" y="118976"/>
                </a:lnTo>
                <a:lnTo>
                  <a:pt x="28631" y="123767"/>
                </a:lnTo>
                <a:lnTo>
                  <a:pt x="30200" y="128549"/>
                </a:lnTo>
                <a:lnTo>
                  <a:pt x="32040" y="133324"/>
                </a:lnTo>
                <a:lnTo>
                  <a:pt x="34060" y="137302"/>
                </a:lnTo>
                <a:lnTo>
                  <a:pt x="36200" y="140747"/>
                </a:lnTo>
                <a:lnTo>
                  <a:pt x="38421" y="143838"/>
                </a:lnTo>
                <a:lnTo>
                  <a:pt x="40695" y="147486"/>
                </a:lnTo>
                <a:lnTo>
                  <a:pt x="43005" y="151505"/>
                </a:lnTo>
                <a:lnTo>
                  <a:pt x="45339" y="155772"/>
                </a:lnTo>
                <a:lnTo>
                  <a:pt x="47688" y="159411"/>
                </a:lnTo>
                <a:lnTo>
                  <a:pt x="50048" y="162630"/>
                </a:lnTo>
                <a:lnTo>
                  <a:pt x="52416" y="165570"/>
                </a:lnTo>
                <a:lnTo>
                  <a:pt x="54788" y="168324"/>
                </a:lnTo>
                <a:lnTo>
                  <a:pt x="57163" y="170953"/>
                </a:lnTo>
                <a:lnTo>
                  <a:pt x="61918" y="175992"/>
                </a:lnTo>
                <a:lnTo>
                  <a:pt x="73820" y="188090"/>
                </a:lnTo>
                <a:lnTo>
                  <a:pt x="76201" y="189687"/>
                </a:lnTo>
                <a:lnTo>
                  <a:pt x="78582" y="190752"/>
                </a:lnTo>
                <a:lnTo>
                  <a:pt x="84314" y="192461"/>
                </a:lnTo>
                <a:lnTo>
                  <a:pt x="84784" y="193395"/>
                </a:lnTo>
                <a:lnTo>
                  <a:pt x="85098" y="194811"/>
                </a:lnTo>
                <a:lnTo>
                  <a:pt x="85725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25"/>
          <p:cNvSpPr/>
          <p:nvPr/>
        </p:nvSpPr>
        <p:spPr>
          <a:xfrm>
            <a:off x="3086100" y="1857375"/>
            <a:ext cx="250032" cy="92868"/>
          </a:xfrm>
          <a:custGeom>
            <a:avLst/>
            <a:gdLst/>
            <a:ahLst/>
            <a:cxnLst/>
            <a:rect l="0" t="0" r="0" b="0"/>
            <a:pathLst>
              <a:path w="250032" h="92868">
                <a:moveTo>
                  <a:pt x="0" y="0"/>
                </a:moveTo>
                <a:lnTo>
                  <a:pt x="13967" y="0"/>
                </a:lnTo>
                <a:lnTo>
                  <a:pt x="16261" y="2116"/>
                </a:lnTo>
                <a:lnTo>
                  <a:pt x="17985" y="3792"/>
                </a:lnTo>
                <a:lnTo>
                  <a:pt x="19133" y="5703"/>
                </a:lnTo>
                <a:lnTo>
                  <a:pt x="19899" y="7771"/>
                </a:lnTo>
                <a:lnTo>
                  <a:pt x="20409" y="9943"/>
                </a:lnTo>
                <a:lnTo>
                  <a:pt x="20750" y="12978"/>
                </a:lnTo>
                <a:lnTo>
                  <a:pt x="20977" y="16590"/>
                </a:lnTo>
                <a:lnTo>
                  <a:pt x="21229" y="24042"/>
                </a:lnTo>
                <a:lnTo>
                  <a:pt x="21341" y="29999"/>
                </a:lnTo>
                <a:lnTo>
                  <a:pt x="19784" y="32699"/>
                </a:lnTo>
                <a:lnTo>
                  <a:pt x="17158" y="35293"/>
                </a:lnTo>
                <a:lnTo>
                  <a:pt x="13820" y="37816"/>
                </a:lnTo>
                <a:lnTo>
                  <a:pt x="11594" y="40292"/>
                </a:lnTo>
                <a:lnTo>
                  <a:pt x="10111" y="42736"/>
                </a:lnTo>
                <a:lnTo>
                  <a:pt x="9121" y="45159"/>
                </a:lnTo>
                <a:lnTo>
                  <a:pt x="8462" y="47569"/>
                </a:lnTo>
                <a:lnTo>
                  <a:pt x="8022" y="49969"/>
                </a:lnTo>
                <a:lnTo>
                  <a:pt x="7729" y="52362"/>
                </a:lnTo>
                <a:lnTo>
                  <a:pt x="7534" y="54752"/>
                </a:lnTo>
                <a:lnTo>
                  <a:pt x="7404" y="57138"/>
                </a:lnTo>
                <a:lnTo>
                  <a:pt x="7317" y="59523"/>
                </a:lnTo>
                <a:lnTo>
                  <a:pt x="8053" y="61907"/>
                </a:lnTo>
                <a:lnTo>
                  <a:pt x="9337" y="64290"/>
                </a:lnTo>
                <a:lnTo>
                  <a:pt x="10987" y="66672"/>
                </a:lnTo>
                <a:lnTo>
                  <a:pt x="12087" y="69054"/>
                </a:lnTo>
                <a:lnTo>
                  <a:pt x="12820" y="71436"/>
                </a:lnTo>
                <a:lnTo>
                  <a:pt x="13309" y="73818"/>
                </a:lnTo>
                <a:lnTo>
                  <a:pt x="14429" y="75405"/>
                </a:lnTo>
                <a:lnTo>
                  <a:pt x="15969" y="76464"/>
                </a:lnTo>
                <a:lnTo>
                  <a:pt x="17789" y="77170"/>
                </a:lnTo>
                <a:lnTo>
                  <a:pt x="19003" y="78434"/>
                </a:lnTo>
                <a:lnTo>
                  <a:pt x="19812" y="80070"/>
                </a:lnTo>
                <a:lnTo>
                  <a:pt x="20352" y="81955"/>
                </a:lnTo>
                <a:lnTo>
                  <a:pt x="21505" y="84005"/>
                </a:lnTo>
                <a:lnTo>
                  <a:pt x="23068" y="86166"/>
                </a:lnTo>
                <a:lnTo>
                  <a:pt x="24903" y="88400"/>
                </a:lnTo>
                <a:lnTo>
                  <a:pt x="26921" y="89889"/>
                </a:lnTo>
                <a:lnTo>
                  <a:pt x="31279" y="91544"/>
                </a:lnTo>
                <a:lnTo>
                  <a:pt x="37979" y="92280"/>
                </a:lnTo>
                <a:lnTo>
                  <a:pt x="45454" y="92607"/>
                </a:lnTo>
                <a:lnTo>
                  <a:pt x="54125" y="92791"/>
                </a:lnTo>
                <a:lnTo>
                  <a:pt x="101540" y="92867"/>
                </a:lnTo>
                <a:lnTo>
                  <a:pt x="107380" y="92074"/>
                </a:lnTo>
                <a:lnTo>
                  <a:pt x="112862" y="90751"/>
                </a:lnTo>
                <a:lnTo>
                  <a:pt x="118104" y="89075"/>
                </a:lnTo>
                <a:lnTo>
                  <a:pt x="123186" y="87959"/>
                </a:lnTo>
                <a:lnTo>
                  <a:pt x="128161" y="87214"/>
                </a:lnTo>
                <a:lnTo>
                  <a:pt x="133066" y="86717"/>
                </a:lnTo>
                <a:lnTo>
                  <a:pt x="138716" y="86387"/>
                </a:lnTo>
                <a:lnTo>
                  <a:pt x="151345" y="86019"/>
                </a:lnTo>
                <a:lnTo>
                  <a:pt x="183054" y="85750"/>
                </a:lnTo>
                <a:lnTo>
                  <a:pt x="187917" y="84948"/>
                </a:lnTo>
                <a:lnTo>
                  <a:pt x="192747" y="83619"/>
                </a:lnTo>
                <a:lnTo>
                  <a:pt x="197554" y="81940"/>
                </a:lnTo>
                <a:lnTo>
                  <a:pt x="202346" y="80820"/>
                </a:lnTo>
                <a:lnTo>
                  <a:pt x="207129" y="80074"/>
                </a:lnTo>
                <a:lnTo>
                  <a:pt x="211904" y="79576"/>
                </a:lnTo>
                <a:lnTo>
                  <a:pt x="219327" y="79023"/>
                </a:lnTo>
                <a:lnTo>
                  <a:pt x="225273" y="78777"/>
                </a:lnTo>
                <a:lnTo>
                  <a:pt x="233082" y="78639"/>
                </a:lnTo>
                <a:lnTo>
                  <a:pt x="250031" y="785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26"/>
          <p:cNvSpPr/>
          <p:nvPr/>
        </p:nvSpPr>
        <p:spPr>
          <a:xfrm>
            <a:off x="3243270" y="1814599"/>
            <a:ext cx="71431" cy="307095"/>
          </a:xfrm>
          <a:custGeom>
            <a:avLst/>
            <a:gdLst/>
            <a:ahLst/>
            <a:cxnLst/>
            <a:rect l="0" t="0" r="0" b="0"/>
            <a:pathLst>
              <a:path w="71431" h="307095">
                <a:moveTo>
                  <a:pt x="7136" y="7057"/>
                </a:moveTo>
                <a:lnTo>
                  <a:pt x="7136" y="3265"/>
                </a:lnTo>
                <a:lnTo>
                  <a:pt x="6342" y="2147"/>
                </a:lnTo>
                <a:lnTo>
                  <a:pt x="5019" y="1402"/>
                </a:lnTo>
                <a:lnTo>
                  <a:pt x="286" y="0"/>
                </a:lnTo>
                <a:lnTo>
                  <a:pt x="31" y="7695"/>
                </a:lnTo>
                <a:lnTo>
                  <a:pt x="0" y="16708"/>
                </a:lnTo>
                <a:lnTo>
                  <a:pt x="2112" y="23517"/>
                </a:lnTo>
                <a:lnTo>
                  <a:pt x="3787" y="27555"/>
                </a:lnTo>
                <a:lnTo>
                  <a:pt x="5647" y="36276"/>
                </a:lnTo>
                <a:lnTo>
                  <a:pt x="6143" y="40823"/>
                </a:lnTo>
                <a:lnTo>
                  <a:pt x="6474" y="46237"/>
                </a:lnTo>
                <a:lnTo>
                  <a:pt x="6842" y="58601"/>
                </a:lnTo>
                <a:lnTo>
                  <a:pt x="7734" y="65232"/>
                </a:lnTo>
                <a:lnTo>
                  <a:pt x="9122" y="72034"/>
                </a:lnTo>
                <a:lnTo>
                  <a:pt x="10841" y="78950"/>
                </a:lnTo>
                <a:lnTo>
                  <a:pt x="12781" y="85942"/>
                </a:lnTo>
                <a:lnTo>
                  <a:pt x="17053" y="100060"/>
                </a:lnTo>
                <a:lnTo>
                  <a:pt x="35726" y="157081"/>
                </a:lnTo>
                <a:lnTo>
                  <a:pt x="38102" y="164223"/>
                </a:lnTo>
                <a:lnTo>
                  <a:pt x="39686" y="171365"/>
                </a:lnTo>
                <a:lnTo>
                  <a:pt x="40742" y="178508"/>
                </a:lnTo>
                <a:lnTo>
                  <a:pt x="41446" y="185652"/>
                </a:lnTo>
                <a:lnTo>
                  <a:pt x="42710" y="192795"/>
                </a:lnTo>
                <a:lnTo>
                  <a:pt x="44345" y="199938"/>
                </a:lnTo>
                <a:lnTo>
                  <a:pt x="46230" y="207082"/>
                </a:lnTo>
                <a:lnTo>
                  <a:pt x="48280" y="213432"/>
                </a:lnTo>
                <a:lnTo>
                  <a:pt x="50440" y="219253"/>
                </a:lnTo>
                <a:lnTo>
                  <a:pt x="52674" y="224721"/>
                </a:lnTo>
                <a:lnTo>
                  <a:pt x="54957" y="230747"/>
                </a:lnTo>
                <a:lnTo>
                  <a:pt x="59610" y="243793"/>
                </a:lnTo>
                <a:lnTo>
                  <a:pt x="60375" y="249812"/>
                </a:lnTo>
                <a:lnTo>
                  <a:pt x="60091" y="255413"/>
                </a:lnTo>
                <a:lnTo>
                  <a:pt x="59108" y="260734"/>
                </a:lnTo>
                <a:lnTo>
                  <a:pt x="59247" y="265075"/>
                </a:lnTo>
                <a:lnTo>
                  <a:pt x="60133" y="268762"/>
                </a:lnTo>
                <a:lnTo>
                  <a:pt x="61517" y="272015"/>
                </a:lnTo>
                <a:lnTo>
                  <a:pt x="63055" y="277745"/>
                </a:lnTo>
                <a:lnTo>
                  <a:pt x="63739" y="283731"/>
                </a:lnTo>
                <a:lnTo>
                  <a:pt x="64043" y="291684"/>
                </a:lnTo>
                <a:lnTo>
                  <a:pt x="64917" y="294439"/>
                </a:lnTo>
                <a:lnTo>
                  <a:pt x="66295" y="296276"/>
                </a:lnTo>
                <a:lnTo>
                  <a:pt x="68006" y="297501"/>
                </a:lnTo>
                <a:lnTo>
                  <a:pt x="68354" y="299111"/>
                </a:lnTo>
                <a:lnTo>
                  <a:pt x="67791" y="300979"/>
                </a:lnTo>
                <a:lnTo>
                  <a:pt x="64347" y="306988"/>
                </a:lnTo>
                <a:lnTo>
                  <a:pt x="66429" y="307047"/>
                </a:lnTo>
                <a:lnTo>
                  <a:pt x="71430" y="3070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27"/>
          <p:cNvSpPr/>
          <p:nvPr/>
        </p:nvSpPr>
        <p:spPr>
          <a:xfrm>
            <a:off x="140826" y="2436018"/>
            <a:ext cx="209218" cy="28576"/>
          </a:xfrm>
          <a:custGeom>
            <a:avLst/>
            <a:gdLst/>
            <a:ahLst/>
            <a:cxnLst/>
            <a:rect l="0" t="0" r="0" b="0"/>
            <a:pathLst>
              <a:path w="209218" h="28576">
                <a:moveTo>
                  <a:pt x="9192" y="28575"/>
                </a:moveTo>
                <a:lnTo>
                  <a:pt x="0" y="28575"/>
                </a:lnTo>
                <a:lnTo>
                  <a:pt x="23601" y="28575"/>
                </a:lnTo>
                <a:lnTo>
                  <a:pt x="26735" y="27782"/>
                </a:lnTo>
                <a:lnTo>
                  <a:pt x="29619" y="26459"/>
                </a:lnTo>
                <a:lnTo>
                  <a:pt x="32335" y="24783"/>
                </a:lnTo>
                <a:lnTo>
                  <a:pt x="34940" y="23666"/>
                </a:lnTo>
                <a:lnTo>
                  <a:pt x="37470" y="22921"/>
                </a:lnTo>
                <a:lnTo>
                  <a:pt x="43985" y="22094"/>
                </a:lnTo>
                <a:lnTo>
                  <a:pt x="49056" y="21873"/>
                </a:lnTo>
                <a:lnTo>
                  <a:pt x="54818" y="21726"/>
                </a:lnTo>
                <a:lnTo>
                  <a:pt x="60247" y="20834"/>
                </a:lnTo>
                <a:lnTo>
                  <a:pt x="65454" y="19446"/>
                </a:lnTo>
                <a:lnTo>
                  <a:pt x="70512" y="17726"/>
                </a:lnTo>
                <a:lnTo>
                  <a:pt x="75472" y="16580"/>
                </a:lnTo>
                <a:lnTo>
                  <a:pt x="80366" y="15816"/>
                </a:lnTo>
                <a:lnTo>
                  <a:pt x="85217" y="15306"/>
                </a:lnTo>
                <a:lnTo>
                  <a:pt x="90038" y="14173"/>
                </a:lnTo>
                <a:lnTo>
                  <a:pt x="94839" y="12624"/>
                </a:lnTo>
                <a:lnTo>
                  <a:pt x="99628" y="10797"/>
                </a:lnTo>
                <a:lnTo>
                  <a:pt x="104408" y="9580"/>
                </a:lnTo>
                <a:lnTo>
                  <a:pt x="109182" y="8768"/>
                </a:lnTo>
                <a:lnTo>
                  <a:pt x="113952" y="8226"/>
                </a:lnTo>
                <a:lnTo>
                  <a:pt x="117926" y="7866"/>
                </a:lnTo>
                <a:lnTo>
                  <a:pt x="124458" y="7465"/>
                </a:lnTo>
                <a:lnTo>
                  <a:pt x="132123" y="7287"/>
                </a:lnTo>
                <a:lnTo>
                  <a:pt x="160268" y="7153"/>
                </a:lnTo>
                <a:lnTo>
                  <a:pt x="163885" y="6356"/>
                </a:lnTo>
                <a:lnTo>
                  <a:pt x="167883" y="5031"/>
                </a:lnTo>
                <a:lnTo>
                  <a:pt x="172136" y="3354"/>
                </a:lnTo>
                <a:lnTo>
                  <a:pt x="175765" y="2236"/>
                </a:lnTo>
                <a:lnTo>
                  <a:pt x="178978" y="1491"/>
                </a:lnTo>
                <a:lnTo>
                  <a:pt x="184665" y="663"/>
                </a:lnTo>
                <a:lnTo>
                  <a:pt x="189839" y="295"/>
                </a:lnTo>
                <a:lnTo>
                  <a:pt x="194784" y="131"/>
                </a:lnTo>
                <a:lnTo>
                  <a:pt x="2092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28"/>
          <p:cNvSpPr/>
          <p:nvPr/>
        </p:nvSpPr>
        <p:spPr>
          <a:xfrm>
            <a:off x="378618" y="2328871"/>
            <a:ext cx="242889" cy="271455"/>
          </a:xfrm>
          <a:custGeom>
            <a:avLst/>
            <a:gdLst/>
            <a:ahLst/>
            <a:cxnLst/>
            <a:rect l="0" t="0" r="0" b="0"/>
            <a:pathLst>
              <a:path w="242889" h="271455">
                <a:moveTo>
                  <a:pt x="0" y="28566"/>
                </a:moveTo>
                <a:lnTo>
                  <a:pt x="0" y="22415"/>
                </a:lnTo>
                <a:lnTo>
                  <a:pt x="794" y="22084"/>
                </a:lnTo>
                <a:lnTo>
                  <a:pt x="3793" y="21716"/>
                </a:lnTo>
                <a:lnTo>
                  <a:pt x="4910" y="20825"/>
                </a:lnTo>
                <a:lnTo>
                  <a:pt x="5655" y="19436"/>
                </a:lnTo>
                <a:lnTo>
                  <a:pt x="6151" y="17717"/>
                </a:lnTo>
                <a:lnTo>
                  <a:pt x="7276" y="16571"/>
                </a:lnTo>
                <a:lnTo>
                  <a:pt x="8819" y="15807"/>
                </a:lnTo>
                <a:lnTo>
                  <a:pt x="10642" y="15297"/>
                </a:lnTo>
                <a:lnTo>
                  <a:pt x="14784" y="12615"/>
                </a:lnTo>
                <a:lnTo>
                  <a:pt x="17000" y="10788"/>
                </a:lnTo>
                <a:lnTo>
                  <a:pt x="19271" y="9570"/>
                </a:lnTo>
                <a:lnTo>
                  <a:pt x="27053" y="7063"/>
                </a:lnTo>
                <a:lnTo>
                  <a:pt x="30735" y="5499"/>
                </a:lnTo>
                <a:lnTo>
                  <a:pt x="38267" y="2439"/>
                </a:lnTo>
                <a:lnTo>
                  <a:pt x="44260" y="1079"/>
                </a:lnTo>
                <a:lnTo>
                  <a:pt x="49569" y="474"/>
                </a:lnTo>
                <a:lnTo>
                  <a:pt x="55368" y="206"/>
                </a:lnTo>
                <a:lnTo>
                  <a:pt x="72800" y="19"/>
                </a:lnTo>
                <a:lnTo>
                  <a:pt x="80661" y="0"/>
                </a:lnTo>
                <a:lnTo>
                  <a:pt x="83143" y="790"/>
                </a:lnTo>
                <a:lnTo>
                  <a:pt x="88017" y="3786"/>
                </a:lnTo>
                <a:lnTo>
                  <a:pt x="94946" y="5646"/>
                </a:lnTo>
                <a:lnTo>
                  <a:pt x="99016" y="6143"/>
                </a:lnTo>
                <a:lnTo>
                  <a:pt x="103317" y="7267"/>
                </a:lnTo>
                <a:lnTo>
                  <a:pt x="107772" y="8811"/>
                </a:lnTo>
                <a:lnTo>
                  <a:pt x="112329" y="10633"/>
                </a:lnTo>
                <a:lnTo>
                  <a:pt x="119510" y="14775"/>
                </a:lnTo>
                <a:lnTo>
                  <a:pt x="125347" y="19262"/>
                </a:lnTo>
                <a:lnTo>
                  <a:pt x="130587" y="23902"/>
                </a:lnTo>
                <a:lnTo>
                  <a:pt x="137678" y="30726"/>
                </a:lnTo>
                <a:lnTo>
                  <a:pt x="144534" y="38257"/>
                </a:lnTo>
                <a:lnTo>
                  <a:pt x="149188" y="46960"/>
                </a:lnTo>
                <a:lnTo>
                  <a:pt x="153089" y="52087"/>
                </a:lnTo>
                <a:lnTo>
                  <a:pt x="154447" y="55359"/>
                </a:lnTo>
                <a:lnTo>
                  <a:pt x="155956" y="63228"/>
                </a:lnTo>
                <a:lnTo>
                  <a:pt x="156626" y="69901"/>
                </a:lnTo>
                <a:lnTo>
                  <a:pt x="156924" y="76306"/>
                </a:lnTo>
                <a:lnTo>
                  <a:pt x="157092" y="88837"/>
                </a:lnTo>
                <a:lnTo>
                  <a:pt x="157153" y="108215"/>
                </a:lnTo>
                <a:lnTo>
                  <a:pt x="155042" y="115824"/>
                </a:lnTo>
                <a:lnTo>
                  <a:pt x="153368" y="120076"/>
                </a:lnTo>
                <a:lnTo>
                  <a:pt x="151458" y="124497"/>
                </a:lnTo>
                <a:lnTo>
                  <a:pt x="147219" y="133644"/>
                </a:lnTo>
                <a:lnTo>
                  <a:pt x="140370" y="147718"/>
                </a:lnTo>
                <a:lnTo>
                  <a:pt x="137236" y="152451"/>
                </a:lnTo>
                <a:lnTo>
                  <a:pt x="133560" y="157193"/>
                </a:lnTo>
                <a:lnTo>
                  <a:pt x="129521" y="161943"/>
                </a:lnTo>
                <a:lnTo>
                  <a:pt x="126035" y="166696"/>
                </a:lnTo>
                <a:lnTo>
                  <a:pt x="122917" y="171453"/>
                </a:lnTo>
                <a:lnTo>
                  <a:pt x="120045" y="176211"/>
                </a:lnTo>
                <a:lnTo>
                  <a:pt x="114737" y="183615"/>
                </a:lnTo>
                <a:lnTo>
                  <a:pt x="108938" y="190346"/>
                </a:lnTo>
                <a:lnTo>
                  <a:pt x="101069" y="198628"/>
                </a:lnTo>
                <a:lnTo>
                  <a:pt x="96748" y="202266"/>
                </a:lnTo>
                <a:lnTo>
                  <a:pt x="92280" y="205485"/>
                </a:lnTo>
                <a:lnTo>
                  <a:pt x="87714" y="208424"/>
                </a:lnTo>
                <a:lnTo>
                  <a:pt x="83082" y="211972"/>
                </a:lnTo>
                <a:lnTo>
                  <a:pt x="78407" y="215924"/>
                </a:lnTo>
                <a:lnTo>
                  <a:pt x="69773" y="223755"/>
                </a:lnTo>
                <a:lnTo>
                  <a:pt x="63289" y="229881"/>
                </a:lnTo>
                <a:lnTo>
                  <a:pt x="58068" y="232626"/>
                </a:lnTo>
                <a:lnTo>
                  <a:pt x="51412" y="235250"/>
                </a:lnTo>
                <a:lnTo>
                  <a:pt x="43800" y="237793"/>
                </a:lnTo>
                <a:lnTo>
                  <a:pt x="37931" y="239488"/>
                </a:lnTo>
                <a:lnTo>
                  <a:pt x="33225" y="240618"/>
                </a:lnTo>
                <a:lnTo>
                  <a:pt x="29294" y="241372"/>
                </a:lnTo>
                <a:lnTo>
                  <a:pt x="22809" y="244326"/>
                </a:lnTo>
                <a:lnTo>
                  <a:pt x="15971" y="248897"/>
                </a:lnTo>
                <a:lnTo>
                  <a:pt x="12919" y="249522"/>
                </a:lnTo>
                <a:lnTo>
                  <a:pt x="7482" y="249993"/>
                </a:lnTo>
                <a:lnTo>
                  <a:pt x="7174" y="243869"/>
                </a:lnTo>
                <a:lnTo>
                  <a:pt x="7958" y="243539"/>
                </a:lnTo>
                <a:lnTo>
                  <a:pt x="15234" y="242280"/>
                </a:lnTo>
                <a:lnTo>
                  <a:pt x="28467" y="239173"/>
                </a:lnTo>
                <a:lnTo>
                  <a:pt x="34059" y="237233"/>
                </a:lnTo>
                <a:lnTo>
                  <a:pt x="38581" y="235146"/>
                </a:lnTo>
                <a:lnTo>
                  <a:pt x="45722" y="230711"/>
                </a:lnTo>
                <a:lnTo>
                  <a:pt x="51542" y="226093"/>
                </a:lnTo>
                <a:lnTo>
                  <a:pt x="54999" y="224545"/>
                </a:lnTo>
                <a:lnTo>
                  <a:pt x="58891" y="223512"/>
                </a:lnTo>
                <a:lnTo>
                  <a:pt x="63073" y="222824"/>
                </a:lnTo>
                <a:lnTo>
                  <a:pt x="67449" y="221571"/>
                </a:lnTo>
                <a:lnTo>
                  <a:pt x="71954" y="219942"/>
                </a:lnTo>
                <a:lnTo>
                  <a:pt x="76544" y="218063"/>
                </a:lnTo>
                <a:lnTo>
                  <a:pt x="81192" y="216016"/>
                </a:lnTo>
                <a:lnTo>
                  <a:pt x="90590" y="211625"/>
                </a:lnTo>
                <a:lnTo>
                  <a:pt x="95318" y="210137"/>
                </a:lnTo>
                <a:lnTo>
                  <a:pt x="100058" y="209144"/>
                </a:lnTo>
                <a:lnTo>
                  <a:pt x="104805" y="208483"/>
                </a:lnTo>
                <a:lnTo>
                  <a:pt x="109558" y="207248"/>
                </a:lnTo>
                <a:lnTo>
                  <a:pt x="114314" y="205631"/>
                </a:lnTo>
                <a:lnTo>
                  <a:pt x="119072" y="203759"/>
                </a:lnTo>
                <a:lnTo>
                  <a:pt x="123831" y="203305"/>
                </a:lnTo>
                <a:lnTo>
                  <a:pt x="128592" y="203797"/>
                </a:lnTo>
                <a:lnTo>
                  <a:pt x="133353" y="204917"/>
                </a:lnTo>
                <a:lnTo>
                  <a:pt x="140760" y="206163"/>
                </a:lnTo>
                <a:lnTo>
                  <a:pt x="143846" y="206495"/>
                </a:lnTo>
                <a:lnTo>
                  <a:pt x="147491" y="207511"/>
                </a:lnTo>
                <a:lnTo>
                  <a:pt x="151509" y="208981"/>
                </a:lnTo>
                <a:lnTo>
                  <a:pt x="155775" y="210755"/>
                </a:lnTo>
                <a:lnTo>
                  <a:pt x="160206" y="212732"/>
                </a:lnTo>
                <a:lnTo>
                  <a:pt x="169363" y="217045"/>
                </a:lnTo>
                <a:lnTo>
                  <a:pt x="176608" y="219491"/>
                </a:lnTo>
                <a:lnTo>
                  <a:pt x="179651" y="220143"/>
                </a:lnTo>
                <a:lnTo>
                  <a:pt x="185149" y="222984"/>
                </a:lnTo>
                <a:lnTo>
                  <a:pt x="191032" y="226893"/>
                </a:lnTo>
                <a:lnTo>
                  <a:pt x="194824" y="229046"/>
                </a:lnTo>
                <a:lnTo>
                  <a:pt x="198939" y="231276"/>
                </a:lnTo>
                <a:lnTo>
                  <a:pt x="200889" y="233556"/>
                </a:lnTo>
                <a:lnTo>
                  <a:pt x="201394" y="235870"/>
                </a:lnTo>
                <a:lnTo>
                  <a:pt x="200938" y="238206"/>
                </a:lnTo>
                <a:lnTo>
                  <a:pt x="201428" y="240557"/>
                </a:lnTo>
                <a:lnTo>
                  <a:pt x="204088" y="245286"/>
                </a:lnTo>
                <a:lnTo>
                  <a:pt x="210049" y="252411"/>
                </a:lnTo>
                <a:lnTo>
                  <a:pt x="216842" y="259550"/>
                </a:lnTo>
                <a:lnTo>
                  <a:pt x="224844" y="267684"/>
                </a:lnTo>
                <a:lnTo>
                  <a:pt x="226890" y="268941"/>
                </a:lnTo>
                <a:lnTo>
                  <a:pt x="231280" y="270337"/>
                </a:lnTo>
                <a:lnTo>
                  <a:pt x="235877" y="270957"/>
                </a:lnTo>
                <a:lnTo>
                  <a:pt x="242888" y="2714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9"/>
          <p:cNvSpPr/>
          <p:nvPr/>
        </p:nvSpPr>
        <p:spPr>
          <a:xfrm>
            <a:off x="678656" y="2393156"/>
            <a:ext cx="214313" cy="164307"/>
          </a:xfrm>
          <a:custGeom>
            <a:avLst/>
            <a:gdLst/>
            <a:ahLst/>
            <a:cxnLst/>
            <a:rect l="0" t="0" r="0" b="0"/>
            <a:pathLst>
              <a:path w="214313" h="164307">
                <a:moveTo>
                  <a:pt x="0" y="0"/>
                </a:moveTo>
                <a:lnTo>
                  <a:pt x="17698" y="0"/>
                </a:lnTo>
                <a:lnTo>
                  <a:pt x="18942" y="794"/>
                </a:lnTo>
                <a:lnTo>
                  <a:pt x="19772" y="2116"/>
                </a:lnTo>
                <a:lnTo>
                  <a:pt x="21103" y="6151"/>
                </a:lnTo>
                <a:lnTo>
                  <a:pt x="25126" y="10642"/>
                </a:lnTo>
                <a:lnTo>
                  <a:pt x="31345" y="16999"/>
                </a:lnTo>
                <a:lnTo>
                  <a:pt x="32803" y="19270"/>
                </a:lnTo>
                <a:lnTo>
                  <a:pt x="34423" y="23910"/>
                </a:lnTo>
                <a:lnTo>
                  <a:pt x="37259" y="28618"/>
                </a:lnTo>
                <a:lnTo>
                  <a:pt x="41166" y="33357"/>
                </a:lnTo>
                <a:lnTo>
                  <a:pt x="45548" y="38108"/>
                </a:lnTo>
                <a:lnTo>
                  <a:pt x="48621" y="40487"/>
                </a:lnTo>
                <a:lnTo>
                  <a:pt x="52258" y="42866"/>
                </a:lnTo>
                <a:lnTo>
                  <a:pt x="56270" y="45246"/>
                </a:lnTo>
                <a:lnTo>
                  <a:pt x="62844" y="50007"/>
                </a:lnTo>
                <a:lnTo>
                  <a:pt x="69206" y="54769"/>
                </a:lnTo>
                <a:lnTo>
                  <a:pt x="73125" y="57150"/>
                </a:lnTo>
                <a:lnTo>
                  <a:pt x="77325" y="59531"/>
                </a:lnTo>
                <a:lnTo>
                  <a:pt x="81712" y="62706"/>
                </a:lnTo>
                <a:lnTo>
                  <a:pt x="86225" y="66410"/>
                </a:lnTo>
                <a:lnTo>
                  <a:pt x="94678" y="73966"/>
                </a:lnTo>
                <a:lnTo>
                  <a:pt x="101081" y="79969"/>
                </a:lnTo>
                <a:lnTo>
                  <a:pt x="104694" y="82682"/>
                </a:lnTo>
                <a:lnTo>
                  <a:pt x="108689" y="85283"/>
                </a:lnTo>
                <a:lnTo>
                  <a:pt x="112941" y="87812"/>
                </a:lnTo>
                <a:lnTo>
                  <a:pt x="117362" y="91085"/>
                </a:lnTo>
                <a:lnTo>
                  <a:pt x="121898" y="94855"/>
                </a:lnTo>
                <a:lnTo>
                  <a:pt x="130377" y="102482"/>
                </a:lnTo>
                <a:lnTo>
                  <a:pt x="136791" y="108519"/>
                </a:lnTo>
                <a:lnTo>
                  <a:pt x="140406" y="111239"/>
                </a:lnTo>
                <a:lnTo>
                  <a:pt x="144404" y="113847"/>
                </a:lnTo>
                <a:lnTo>
                  <a:pt x="148657" y="116379"/>
                </a:lnTo>
                <a:lnTo>
                  <a:pt x="152286" y="118861"/>
                </a:lnTo>
                <a:lnTo>
                  <a:pt x="158434" y="123735"/>
                </a:lnTo>
                <a:lnTo>
                  <a:pt x="163813" y="128548"/>
                </a:lnTo>
                <a:lnTo>
                  <a:pt x="168849" y="133332"/>
                </a:lnTo>
                <a:lnTo>
                  <a:pt x="180946" y="145254"/>
                </a:lnTo>
                <a:lnTo>
                  <a:pt x="184131" y="146842"/>
                </a:lnTo>
                <a:lnTo>
                  <a:pt x="187841" y="147901"/>
                </a:lnTo>
                <a:lnTo>
                  <a:pt x="191902" y="148607"/>
                </a:lnTo>
                <a:lnTo>
                  <a:pt x="198531" y="151508"/>
                </a:lnTo>
                <a:lnTo>
                  <a:pt x="204124" y="154649"/>
                </a:lnTo>
                <a:lnTo>
                  <a:pt x="209255" y="156045"/>
                </a:lnTo>
                <a:lnTo>
                  <a:pt x="210941" y="157211"/>
                </a:lnTo>
                <a:lnTo>
                  <a:pt x="212065" y="158782"/>
                </a:lnTo>
                <a:lnTo>
                  <a:pt x="214312" y="16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0"/>
          <p:cNvSpPr/>
          <p:nvPr/>
        </p:nvSpPr>
        <p:spPr>
          <a:xfrm>
            <a:off x="721518" y="2378868"/>
            <a:ext cx="142876" cy="171451"/>
          </a:xfrm>
          <a:custGeom>
            <a:avLst/>
            <a:gdLst/>
            <a:ahLst/>
            <a:cxnLst/>
            <a:rect l="0" t="0" r="0" b="0"/>
            <a:pathLst>
              <a:path w="142876" h="171451">
                <a:moveTo>
                  <a:pt x="142875" y="0"/>
                </a:moveTo>
                <a:lnTo>
                  <a:pt x="135291" y="0"/>
                </a:lnTo>
                <a:lnTo>
                  <a:pt x="133056" y="794"/>
                </a:lnTo>
                <a:lnTo>
                  <a:pt x="131567" y="2117"/>
                </a:lnTo>
                <a:lnTo>
                  <a:pt x="129176" y="6151"/>
                </a:lnTo>
                <a:lnTo>
                  <a:pt x="128186" y="6482"/>
                </a:lnTo>
                <a:lnTo>
                  <a:pt x="124970" y="6850"/>
                </a:lnTo>
                <a:lnTo>
                  <a:pt x="123795" y="7742"/>
                </a:lnTo>
                <a:lnTo>
                  <a:pt x="123011" y="9130"/>
                </a:lnTo>
                <a:lnTo>
                  <a:pt x="122489" y="10849"/>
                </a:lnTo>
                <a:lnTo>
                  <a:pt x="120553" y="13583"/>
                </a:lnTo>
                <a:lnTo>
                  <a:pt x="117675" y="16993"/>
                </a:lnTo>
                <a:lnTo>
                  <a:pt x="114169" y="20854"/>
                </a:lnTo>
                <a:lnTo>
                  <a:pt x="111038" y="25015"/>
                </a:lnTo>
                <a:lnTo>
                  <a:pt x="108156" y="29377"/>
                </a:lnTo>
                <a:lnTo>
                  <a:pt x="105442" y="33872"/>
                </a:lnTo>
                <a:lnTo>
                  <a:pt x="102045" y="38457"/>
                </a:lnTo>
                <a:lnTo>
                  <a:pt x="98192" y="43100"/>
                </a:lnTo>
                <a:lnTo>
                  <a:pt x="94037" y="47784"/>
                </a:lnTo>
                <a:lnTo>
                  <a:pt x="90472" y="52493"/>
                </a:lnTo>
                <a:lnTo>
                  <a:pt x="87303" y="57221"/>
                </a:lnTo>
                <a:lnTo>
                  <a:pt x="84396" y="61960"/>
                </a:lnTo>
                <a:lnTo>
                  <a:pt x="80870" y="66706"/>
                </a:lnTo>
                <a:lnTo>
                  <a:pt x="76932" y="71459"/>
                </a:lnTo>
                <a:lnTo>
                  <a:pt x="72720" y="76214"/>
                </a:lnTo>
                <a:lnTo>
                  <a:pt x="63805" y="85732"/>
                </a:lnTo>
                <a:lnTo>
                  <a:pt x="59206" y="90492"/>
                </a:lnTo>
                <a:lnTo>
                  <a:pt x="55346" y="95253"/>
                </a:lnTo>
                <a:lnTo>
                  <a:pt x="51978" y="100015"/>
                </a:lnTo>
                <a:lnTo>
                  <a:pt x="48940" y="104776"/>
                </a:lnTo>
                <a:lnTo>
                  <a:pt x="45327" y="109539"/>
                </a:lnTo>
                <a:lnTo>
                  <a:pt x="41330" y="114301"/>
                </a:lnTo>
                <a:lnTo>
                  <a:pt x="37079" y="119063"/>
                </a:lnTo>
                <a:lnTo>
                  <a:pt x="33450" y="123826"/>
                </a:lnTo>
                <a:lnTo>
                  <a:pt x="30238" y="128588"/>
                </a:lnTo>
                <a:lnTo>
                  <a:pt x="27302" y="133350"/>
                </a:lnTo>
                <a:lnTo>
                  <a:pt x="24552" y="137319"/>
                </a:lnTo>
                <a:lnTo>
                  <a:pt x="21924" y="140759"/>
                </a:lnTo>
                <a:lnTo>
                  <a:pt x="19379" y="143845"/>
                </a:lnTo>
                <a:lnTo>
                  <a:pt x="16888" y="146697"/>
                </a:lnTo>
                <a:lnTo>
                  <a:pt x="14434" y="149392"/>
                </a:lnTo>
                <a:lnTo>
                  <a:pt x="12004" y="151982"/>
                </a:lnTo>
                <a:lnTo>
                  <a:pt x="10384" y="154503"/>
                </a:lnTo>
                <a:lnTo>
                  <a:pt x="8584" y="159420"/>
                </a:lnTo>
                <a:lnTo>
                  <a:pt x="7310" y="161049"/>
                </a:lnTo>
                <a:lnTo>
                  <a:pt x="5667" y="162135"/>
                </a:lnTo>
                <a:lnTo>
                  <a:pt x="3778" y="162859"/>
                </a:lnTo>
                <a:lnTo>
                  <a:pt x="2519" y="164135"/>
                </a:lnTo>
                <a:lnTo>
                  <a:pt x="1679" y="16578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31"/>
          <p:cNvSpPr/>
          <p:nvPr/>
        </p:nvSpPr>
        <p:spPr>
          <a:xfrm>
            <a:off x="1835943" y="2436018"/>
            <a:ext cx="164308" cy="14281"/>
          </a:xfrm>
          <a:custGeom>
            <a:avLst/>
            <a:gdLst/>
            <a:ahLst/>
            <a:cxnLst/>
            <a:rect l="0" t="0" r="0" b="0"/>
            <a:pathLst>
              <a:path w="164308" h="14281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5" y="4910"/>
                </a:lnTo>
                <a:lnTo>
                  <a:pt x="14474" y="5655"/>
                </a:lnTo>
                <a:lnTo>
                  <a:pt x="16793" y="6151"/>
                </a:lnTo>
                <a:lnTo>
                  <a:pt x="19133" y="6482"/>
                </a:lnTo>
                <a:lnTo>
                  <a:pt x="23849" y="6850"/>
                </a:lnTo>
                <a:lnTo>
                  <a:pt x="30708" y="7013"/>
                </a:lnTo>
                <a:lnTo>
                  <a:pt x="34760" y="7057"/>
                </a:lnTo>
                <a:lnTo>
                  <a:pt x="39048" y="7880"/>
                </a:lnTo>
                <a:lnTo>
                  <a:pt x="43495" y="9222"/>
                </a:lnTo>
                <a:lnTo>
                  <a:pt x="48047" y="10911"/>
                </a:lnTo>
                <a:lnTo>
                  <a:pt x="52669" y="12036"/>
                </a:lnTo>
                <a:lnTo>
                  <a:pt x="57337" y="12787"/>
                </a:lnTo>
                <a:lnTo>
                  <a:pt x="62038" y="13287"/>
                </a:lnTo>
                <a:lnTo>
                  <a:pt x="67552" y="13621"/>
                </a:lnTo>
                <a:lnTo>
                  <a:pt x="80029" y="13991"/>
                </a:lnTo>
                <a:lnTo>
                  <a:pt x="106720" y="14249"/>
                </a:lnTo>
                <a:lnTo>
                  <a:pt x="126120" y="14280"/>
                </a:lnTo>
                <a:lnTo>
                  <a:pt x="130118" y="13489"/>
                </a:lnTo>
                <a:lnTo>
                  <a:pt x="133576" y="12168"/>
                </a:lnTo>
                <a:lnTo>
                  <a:pt x="136676" y="10493"/>
                </a:lnTo>
                <a:lnTo>
                  <a:pt x="141124" y="9377"/>
                </a:lnTo>
                <a:lnTo>
                  <a:pt x="146470" y="8633"/>
                </a:lnTo>
                <a:lnTo>
                  <a:pt x="164307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32"/>
          <p:cNvSpPr/>
          <p:nvPr/>
        </p:nvSpPr>
        <p:spPr>
          <a:xfrm>
            <a:off x="2039320" y="2336014"/>
            <a:ext cx="239537" cy="171443"/>
          </a:xfrm>
          <a:custGeom>
            <a:avLst/>
            <a:gdLst/>
            <a:ahLst/>
            <a:cxnLst/>
            <a:rect l="0" t="0" r="0" b="0"/>
            <a:pathLst>
              <a:path w="239537" h="171443">
                <a:moveTo>
                  <a:pt x="3792" y="28567"/>
                </a:moveTo>
                <a:lnTo>
                  <a:pt x="0" y="24775"/>
                </a:lnTo>
                <a:lnTo>
                  <a:pt x="470" y="22863"/>
                </a:lnTo>
                <a:lnTo>
                  <a:pt x="2371" y="20796"/>
                </a:lnTo>
                <a:lnTo>
                  <a:pt x="9244" y="15567"/>
                </a:lnTo>
                <a:lnTo>
                  <a:pt x="14227" y="10868"/>
                </a:lnTo>
                <a:lnTo>
                  <a:pt x="17099" y="9624"/>
                </a:lnTo>
                <a:lnTo>
                  <a:pt x="24523" y="8241"/>
                </a:lnTo>
                <a:lnTo>
                  <a:pt x="30998" y="5510"/>
                </a:lnTo>
                <a:lnTo>
                  <a:pt x="33835" y="3671"/>
                </a:lnTo>
                <a:lnTo>
                  <a:pt x="41222" y="1627"/>
                </a:lnTo>
                <a:lnTo>
                  <a:pt x="45414" y="1082"/>
                </a:lnTo>
                <a:lnTo>
                  <a:pt x="49796" y="719"/>
                </a:lnTo>
                <a:lnTo>
                  <a:pt x="54305" y="476"/>
                </a:lnTo>
                <a:lnTo>
                  <a:pt x="63548" y="207"/>
                </a:lnTo>
                <a:lnTo>
                  <a:pt x="96674" y="4"/>
                </a:lnTo>
                <a:lnTo>
                  <a:pt x="101432" y="0"/>
                </a:lnTo>
                <a:lnTo>
                  <a:pt x="105398" y="791"/>
                </a:lnTo>
                <a:lnTo>
                  <a:pt x="114772" y="4903"/>
                </a:lnTo>
                <a:lnTo>
                  <a:pt x="120056" y="6143"/>
                </a:lnTo>
                <a:lnTo>
                  <a:pt x="125050" y="8811"/>
                </a:lnTo>
                <a:lnTo>
                  <a:pt x="129916" y="12643"/>
                </a:lnTo>
                <a:lnTo>
                  <a:pt x="134724" y="16991"/>
                </a:lnTo>
                <a:lnTo>
                  <a:pt x="136324" y="20056"/>
                </a:lnTo>
                <a:lnTo>
                  <a:pt x="137390" y="23687"/>
                </a:lnTo>
                <a:lnTo>
                  <a:pt x="138101" y="27695"/>
                </a:lnTo>
                <a:lnTo>
                  <a:pt x="138575" y="31954"/>
                </a:lnTo>
                <a:lnTo>
                  <a:pt x="138891" y="36381"/>
                </a:lnTo>
                <a:lnTo>
                  <a:pt x="139242" y="44740"/>
                </a:lnTo>
                <a:lnTo>
                  <a:pt x="139398" y="51101"/>
                </a:lnTo>
                <a:lnTo>
                  <a:pt x="138646" y="54702"/>
                </a:lnTo>
                <a:lnTo>
                  <a:pt x="137351" y="58690"/>
                </a:lnTo>
                <a:lnTo>
                  <a:pt x="135694" y="62936"/>
                </a:lnTo>
                <a:lnTo>
                  <a:pt x="133795" y="67355"/>
                </a:lnTo>
                <a:lnTo>
                  <a:pt x="129569" y="76498"/>
                </a:lnTo>
                <a:lnTo>
                  <a:pt x="126537" y="81158"/>
                </a:lnTo>
                <a:lnTo>
                  <a:pt x="122928" y="85853"/>
                </a:lnTo>
                <a:lnTo>
                  <a:pt x="118935" y="90570"/>
                </a:lnTo>
                <a:lnTo>
                  <a:pt x="115479" y="94508"/>
                </a:lnTo>
                <a:lnTo>
                  <a:pt x="109522" y="101001"/>
                </a:lnTo>
                <a:lnTo>
                  <a:pt x="97914" y="112912"/>
                </a:lnTo>
                <a:lnTo>
                  <a:pt x="88213" y="122702"/>
                </a:lnTo>
                <a:lnTo>
                  <a:pt x="85472" y="126249"/>
                </a:lnTo>
                <a:lnTo>
                  <a:pt x="82852" y="130201"/>
                </a:lnTo>
                <a:lnTo>
                  <a:pt x="80311" y="134423"/>
                </a:lnTo>
                <a:lnTo>
                  <a:pt x="77824" y="138031"/>
                </a:lnTo>
                <a:lnTo>
                  <a:pt x="75371" y="141231"/>
                </a:lnTo>
                <a:lnTo>
                  <a:pt x="72943" y="144157"/>
                </a:lnTo>
                <a:lnTo>
                  <a:pt x="71324" y="146902"/>
                </a:lnTo>
                <a:lnTo>
                  <a:pt x="69525" y="152069"/>
                </a:lnTo>
                <a:lnTo>
                  <a:pt x="68512" y="155647"/>
                </a:lnTo>
                <a:lnTo>
                  <a:pt x="68212" y="160500"/>
                </a:lnTo>
                <a:lnTo>
                  <a:pt x="68123" y="163173"/>
                </a:lnTo>
                <a:lnTo>
                  <a:pt x="71889" y="167757"/>
                </a:lnTo>
                <a:lnTo>
                  <a:pt x="73796" y="168985"/>
                </a:lnTo>
                <a:lnTo>
                  <a:pt x="78032" y="170350"/>
                </a:lnTo>
                <a:lnTo>
                  <a:pt x="84879" y="171118"/>
                </a:lnTo>
                <a:lnTo>
                  <a:pt x="91935" y="171346"/>
                </a:lnTo>
                <a:lnTo>
                  <a:pt x="193220" y="171442"/>
                </a:lnTo>
                <a:lnTo>
                  <a:pt x="198340" y="170648"/>
                </a:lnTo>
                <a:lnTo>
                  <a:pt x="203341" y="169325"/>
                </a:lnTo>
                <a:lnTo>
                  <a:pt x="208262" y="167650"/>
                </a:lnTo>
                <a:lnTo>
                  <a:pt x="213130" y="166532"/>
                </a:lnTo>
                <a:lnTo>
                  <a:pt x="217963" y="165787"/>
                </a:lnTo>
                <a:lnTo>
                  <a:pt x="222773" y="165291"/>
                </a:lnTo>
                <a:lnTo>
                  <a:pt x="230233" y="164739"/>
                </a:lnTo>
                <a:lnTo>
                  <a:pt x="239536" y="16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33"/>
          <p:cNvSpPr/>
          <p:nvPr/>
        </p:nvSpPr>
        <p:spPr>
          <a:xfrm>
            <a:off x="2300314" y="2329164"/>
            <a:ext cx="228574" cy="185437"/>
          </a:xfrm>
          <a:custGeom>
            <a:avLst/>
            <a:gdLst/>
            <a:ahLst/>
            <a:cxnLst/>
            <a:rect l="0" t="0" r="0" b="0"/>
            <a:pathLst>
              <a:path w="228574" h="185437">
                <a:moveTo>
                  <a:pt x="14261" y="13986"/>
                </a:moveTo>
                <a:lnTo>
                  <a:pt x="275" y="0"/>
                </a:lnTo>
                <a:lnTo>
                  <a:pt x="13" y="5392"/>
                </a:lnTo>
                <a:lnTo>
                  <a:pt x="0" y="5875"/>
                </a:lnTo>
                <a:lnTo>
                  <a:pt x="3773" y="10348"/>
                </a:lnTo>
                <a:lnTo>
                  <a:pt x="7748" y="14485"/>
                </a:lnTo>
                <a:lnTo>
                  <a:pt x="12159" y="19764"/>
                </a:lnTo>
                <a:lnTo>
                  <a:pt x="14447" y="23394"/>
                </a:lnTo>
                <a:lnTo>
                  <a:pt x="16766" y="27402"/>
                </a:lnTo>
                <a:lnTo>
                  <a:pt x="19106" y="30867"/>
                </a:lnTo>
                <a:lnTo>
                  <a:pt x="21460" y="33971"/>
                </a:lnTo>
                <a:lnTo>
                  <a:pt x="23822" y="36834"/>
                </a:lnTo>
                <a:lnTo>
                  <a:pt x="26985" y="40330"/>
                </a:lnTo>
                <a:lnTo>
                  <a:pt x="34733" y="48449"/>
                </a:lnTo>
                <a:lnTo>
                  <a:pt x="39021" y="52042"/>
                </a:lnTo>
                <a:lnTo>
                  <a:pt x="43467" y="55232"/>
                </a:lnTo>
                <a:lnTo>
                  <a:pt x="48019" y="58152"/>
                </a:lnTo>
                <a:lnTo>
                  <a:pt x="51848" y="61686"/>
                </a:lnTo>
                <a:lnTo>
                  <a:pt x="55194" y="65629"/>
                </a:lnTo>
                <a:lnTo>
                  <a:pt x="58218" y="69846"/>
                </a:lnTo>
                <a:lnTo>
                  <a:pt x="61822" y="74245"/>
                </a:lnTo>
                <a:lnTo>
                  <a:pt x="65812" y="78764"/>
                </a:lnTo>
                <a:lnTo>
                  <a:pt x="70059" y="83365"/>
                </a:lnTo>
                <a:lnTo>
                  <a:pt x="74479" y="87226"/>
                </a:lnTo>
                <a:lnTo>
                  <a:pt x="79012" y="90594"/>
                </a:lnTo>
                <a:lnTo>
                  <a:pt x="83622" y="93633"/>
                </a:lnTo>
                <a:lnTo>
                  <a:pt x="88283" y="97246"/>
                </a:lnTo>
                <a:lnTo>
                  <a:pt x="92977" y="101243"/>
                </a:lnTo>
                <a:lnTo>
                  <a:pt x="97695" y="105494"/>
                </a:lnTo>
                <a:lnTo>
                  <a:pt x="102427" y="109123"/>
                </a:lnTo>
                <a:lnTo>
                  <a:pt x="107170" y="112335"/>
                </a:lnTo>
                <a:lnTo>
                  <a:pt x="111918" y="115271"/>
                </a:lnTo>
                <a:lnTo>
                  <a:pt x="116672" y="118815"/>
                </a:lnTo>
                <a:lnTo>
                  <a:pt x="121429" y="122766"/>
                </a:lnTo>
                <a:lnTo>
                  <a:pt x="130153" y="130595"/>
                </a:lnTo>
                <a:lnTo>
                  <a:pt x="136677" y="136720"/>
                </a:lnTo>
                <a:lnTo>
                  <a:pt x="140321" y="139465"/>
                </a:lnTo>
                <a:lnTo>
                  <a:pt x="144339" y="142089"/>
                </a:lnTo>
                <a:lnTo>
                  <a:pt x="148604" y="144631"/>
                </a:lnTo>
                <a:lnTo>
                  <a:pt x="153036" y="147120"/>
                </a:lnTo>
                <a:lnTo>
                  <a:pt x="162193" y="152002"/>
                </a:lnTo>
                <a:lnTo>
                  <a:pt x="166063" y="154415"/>
                </a:lnTo>
                <a:lnTo>
                  <a:pt x="172480" y="159213"/>
                </a:lnTo>
                <a:lnTo>
                  <a:pt x="176890" y="161604"/>
                </a:lnTo>
                <a:lnTo>
                  <a:pt x="182212" y="163992"/>
                </a:lnTo>
                <a:lnTo>
                  <a:pt x="188140" y="166377"/>
                </a:lnTo>
                <a:lnTo>
                  <a:pt x="192887" y="168761"/>
                </a:lnTo>
                <a:lnTo>
                  <a:pt x="196845" y="171144"/>
                </a:lnTo>
                <a:lnTo>
                  <a:pt x="200277" y="173527"/>
                </a:lnTo>
                <a:lnTo>
                  <a:pt x="204153" y="175115"/>
                </a:lnTo>
                <a:lnTo>
                  <a:pt x="208324" y="176174"/>
                </a:lnTo>
                <a:lnTo>
                  <a:pt x="212693" y="176880"/>
                </a:lnTo>
                <a:lnTo>
                  <a:pt x="219663" y="179781"/>
                </a:lnTo>
                <a:lnTo>
                  <a:pt x="228573" y="1854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34"/>
          <p:cNvSpPr/>
          <p:nvPr/>
        </p:nvSpPr>
        <p:spPr>
          <a:xfrm>
            <a:off x="2293143" y="2343150"/>
            <a:ext cx="185739" cy="207169"/>
          </a:xfrm>
          <a:custGeom>
            <a:avLst/>
            <a:gdLst/>
            <a:ahLst/>
            <a:cxnLst/>
            <a:rect l="0" t="0" r="0" b="0"/>
            <a:pathLst>
              <a:path w="185739" h="207169">
                <a:moveTo>
                  <a:pt x="185738" y="0"/>
                </a:moveTo>
                <a:lnTo>
                  <a:pt x="171625" y="0"/>
                </a:lnTo>
                <a:lnTo>
                  <a:pt x="171502" y="3792"/>
                </a:lnTo>
                <a:lnTo>
                  <a:pt x="170691" y="5703"/>
                </a:lnTo>
                <a:lnTo>
                  <a:pt x="165757" y="12978"/>
                </a:lnTo>
                <a:lnTo>
                  <a:pt x="163686" y="16590"/>
                </a:lnTo>
                <a:lnTo>
                  <a:pt x="161512" y="20585"/>
                </a:lnTo>
                <a:lnTo>
                  <a:pt x="158474" y="24835"/>
                </a:lnTo>
                <a:lnTo>
                  <a:pt x="154862" y="29257"/>
                </a:lnTo>
                <a:lnTo>
                  <a:pt x="150867" y="33792"/>
                </a:lnTo>
                <a:lnTo>
                  <a:pt x="146615" y="38403"/>
                </a:lnTo>
                <a:lnTo>
                  <a:pt x="137659" y="47759"/>
                </a:lnTo>
                <a:lnTo>
                  <a:pt x="123691" y="61952"/>
                </a:lnTo>
                <a:lnTo>
                  <a:pt x="118973" y="67495"/>
                </a:lnTo>
                <a:lnTo>
                  <a:pt x="114241" y="73572"/>
                </a:lnTo>
                <a:lnTo>
                  <a:pt x="109498" y="80004"/>
                </a:lnTo>
                <a:lnTo>
                  <a:pt x="99995" y="93501"/>
                </a:lnTo>
                <a:lnTo>
                  <a:pt x="95239" y="100434"/>
                </a:lnTo>
                <a:lnTo>
                  <a:pt x="89686" y="107437"/>
                </a:lnTo>
                <a:lnTo>
                  <a:pt x="83603" y="114487"/>
                </a:lnTo>
                <a:lnTo>
                  <a:pt x="71288" y="127877"/>
                </a:lnTo>
                <a:lnTo>
                  <a:pt x="60523" y="139119"/>
                </a:lnTo>
                <a:lnTo>
                  <a:pt x="56224" y="144340"/>
                </a:lnTo>
                <a:lnTo>
                  <a:pt x="52564" y="149408"/>
                </a:lnTo>
                <a:lnTo>
                  <a:pt x="49330" y="154374"/>
                </a:lnTo>
                <a:lnTo>
                  <a:pt x="45587" y="159272"/>
                </a:lnTo>
                <a:lnTo>
                  <a:pt x="41504" y="164125"/>
                </a:lnTo>
                <a:lnTo>
                  <a:pt x="37194" y="168948"/>
                </a:lnTo>
                <a:lnTo>
                  <a:pt x="33528" y="173750"/>
                </a:lnTo>
                <a:lnTo>
                  <a:pt x="30289" y="178540"/>
                </a:lnTo>
                <a:lnTo>
                  <a:pt x="27337" y="183320"/>
                </a:lnTo>
                <a:lnTo>
                  <a:pt x="24575" y="187300"/>
                </a:lnTo>
                <a:lnTo>
                  <a:pt x="21939" y="190748"/>
                </a:lnTo>
                <a:lnTo>
                  <a:pt x="19389" y="193840"/>
                </a:lnTo>
                <a:lnTo>
                  <a:pt x="16895" y="195902"/>
                </a:lnTo>
                <a:lnTo>
                  <a:pt x="14438" y="197276"/>
                </a:lnTo>
                <a:lnTo>
                  <a:pt x="12007" y="198192"/>
                </a:lnTo>
                <a:lnTo>
                  <a:pt x="7189" y="201327"/>
                </a:lnTo>
                <a:lnTo>
                  <a:pt x="0" y="20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35"/>
          <p:cNvSpPr/>
          <p:nvPr/>
        </p:nvSpPr>
        <p:spPr>
          <a:xfrm>
            <a:off x="428725" y="1771650"/>
            <a:ext cx="514246" cy="921544"/>
          </a:xfrm>
          <a:custGeom>
            <a:avLst/>
            <a:gdLst/>
            <a:ahLst/>
            <a:cxnLst/>
            <a:rect l="0" t="0" r="0" b="0"/>
            <a:pathLst>
              <a:path w="514246" h="921544">
                <a:moveTo>
                  <a:pt x="428525" y="0"/>
                </a:moveTo>
                <a:lnTo>
                  <a:pt x="415524" y="0"/>
                </a:lnTo>
                <a:lnTo>
                  <a:pt x="412692" y="2116"/>
                </a:lnTo>
                <a:lnTo>
                  <a:pt x="410826" y="3792"/>
                </a:lnTo>
                <a:lnTo>
                  <a:pt x="408788" y="4909"/>
                </a:lnTo>
                <a:lnTo>
                  <a:pt x="404407" y="6150"/>
                </a:lnTo>
                <a:lnTo>
                  <a:pt x="397478" y="6849"/>
                </a:lnTo>
                <a:lnTo>
                  <a:pt x="395127" y="7741"/>
                </a:lnTo>
                <a:lnTo>
                  <a:pt x="390398" y="10848"/>
                </a:lnTo>
                <a:lnTo>
                  <a:pt x="383533" y="12759"/>
                </a:lnTo>
                <a:lnTo>
                  <a:pt x="375191" y="14402"/>
                </a:lnTo>
                <a:lnTo>
                  <a:pt x="361569" y="19789"/>
                </a:lnTo>
                <a:lnTo>
                  <a:pt x="346685" y="26412"/>
                </a:lnTo>
                <a:lnTo>
                  <a:pt x="334208" y="31053"/>
                </a:lnTo>
                <a:lnTo>
                  <a:pt x="324958" y="35762"/>
                </a:lnTo>
                <a:lnTo>
                  <a:pt x="321380" y="38128"/>
                </a:lnTo>
                <a:lnTo>
                  <a:pt x="308938" y="40758"/>
                </a:lnTo>
                <a:lnTo>
                  <a:pt x="301175" y="41459"/>
                </a:lnTo>
                <a:lnTo>
                  <a:pt x="294413" y="43514"/>
                </a:lnTo>
                <a:lnTo>
                  <a:pt x="282665" y="50031"/>
                </a:lnTo>
                <a:lnTo>
                  <a:pt x="267126" y="58833"/>
                </a:lnTo>
                <a:lnTo>
                  <a:pt x="255192" y="63983"/>
                </a:lnTo>
                <a:lnTo>
                  <a:pt x="242744" y="69712"/>
                </a:lnTo>
                <a:lnTo>
                  <a:pt x="231920" y="77549"/>
                </a:lnTo>
                <a:lnTo>
                  <a:pt x="219701" y="86324"/>
                </a:lnTo>
                <a:lnTo>
                  <a:pt x="192454" y="104893"/>
                </a:lnTo>
                <a:lnTo>
                  <a:pt x="107053" y="161925"/>
                </a:lnTo>
                <a:lnTo>
                  <a:pt x="94884" y="171450"/>
                </a:lnTo>
                <a:lnTo>
                  <a:pt x="79108" y="185737"/>
                </a:lnTo>
                <a:lnTo>
                  <a:pt x="64379" y="200025"/>
                </a:lnTo>
                <a:lnTo>
                  <a:pt x="45180" y="219075"/>
                </a:lnTo>
                <a:lnTo>
                  <a:pt x="26990" y="242887"/>
                </a:lnTo>
                <a:lnTo>
                  <a:pt x="10963" y="260996"/>
                </a:lnTo>
                <a:lnTo>
                  <a:pt x="1045" y="283309"/>
                </a:lnTo>
                <a:lnTo>
                  <a:pt x="409" y="286781"/>
                </a:lnTo>
                <a:lnTo>
                  <a:pt x="0" y="295478"/>
                </a:lnTo>
                <a:lnTo>
                  <a:pt x="760" y="297792"/>
                </a:lnTo>
                <a:lnTo>
                  <a:pt x="3722" y="302479"/>
                </a:lnTo>
                <a:lnTo>
                  <a:pt x="5623" y="304046"/>
                </a:lnTo>
                <a:lnTo>
                  <a:pt x="7684" y="305091"/>
                </a:lnTo>
                <a:lnTo>
                  <a:pt x="9851" y="305788"/>
                </a:lnTo>
                <a:lnTo>
                  <a:pt x="24737" y="306906"/>
                </a:lnTo>
                <a:lnTo>
                  <a:pt x="38303" y="307099"/>
                </a:lnTo>
                <a:lnTo>
                  <a:pt x="61852" y="307170"/>
                </a:lnTo>
                <a:lnTo>
                  <a:pt x="73471" y="305059"/>
                </a:lnTo>
                <a:lnTo>
                  <a:pt x="86573" y="302269"/>
                </a:lnTo>
                <a:lnTo>
                  <a:pt x="100334" y="301029"/>
                </a:lnTo>
                <a:lnTo>
                  <a:pt x="108131" y="299905"/>
                </a:lnTo>
                <a:lnTo>
                  <a:pt x="116504" y="298361"/>
                </a:lnTo>
                <a:lnTo>
                  <a:pt x="125261" y="296539"/>
                </a:lnTo>
                <a:lnTo>
                  <a:pt x="133480" y="294530"/>
                </a:lnTo>
                <a:lnTo>
                  <a:pt x="148962" y="290181"/>
                </a:lnTo>
                <a:lnTo>
                  <a:pt x="158012" y="288704"/>
                </a:lnTo>
                <a:lnTo>
                  <a:pt x="168014" y="287719"/>
                </a:lnTo>
                <a:lnTo>
                  <a:pt x="178651" y="287063"/>
                </a:lnTo>
                <a:lnTo>
                  <a:pt x="196820" y="286333"/>
                </a:lnTo>
                <a:lnTo>
                  <a:pt x="222552" y="285922"/>
                </a:lnTo>
                <a:lnTo>
                  <a:pt x="294252" y="285760"/>
                </a:lnTo>
                <a:lnTo>
                  <a:pt x="303290" y="286550"/>
                </a:lnTo>
                <a:lnTo>
                  <a:pt x="311698" y="287871"/>
                </a:lnTo>
                <a:lnTo>
                  <a:pt x="327389" y="291455"/>
                </a:lnTo>
                <a:lnTo>
                  <a:pt x="342300" y="295694"/>
                </a:lnTo>
                <a:lnTo>
                  <a:pt x="354749" y="300223"/>
                </a:lnTo>
                <a:lnTo>
                  <a:pt x="366366" y="304882"/>
                </a:lnTo>
                <a:lnTo>
                  <a:pt x="379467" y="309599"/>
                </a:lnTo>
                <a:lnTo>
                  <a:pt x="391111" y="314341"/>
                </a:lnTo>
                <a:lnTo>
                  <a:pt x="400784" y="319094"/>
                </a:lnTo>
                <a:lnTo>
                  <a:pt x="415578" y="328614"/>
                </a:lnTo>
                <a:lnTo>
                  <a:pt x="419893" y="330994"/>
                </a:lnTo>
                <a:lnTo>
                  <a:pt x="422770" y="334169"/>
                </a:lnTo>
                <a:lnTo>
                  <a:pt x="424688" y="337873"/>
                </a:lnTo>
                <a:lnTo>
                  <a:pt x="427613" y="345428"/>
                </a:lnTo>
                <a:lnTo>
                  <a:pt x="432929" y="354144"/>
                </a:lnTo>
                <a:lnTo>
                  <a:pt x="434451" y="359274"/>
                </a:lnTo>
                <a:lnTo>
                  <a:pt x="435308" y="370417"/>
                </a:lnTo>
                <a:lnTo>
                  <a:pt x="434634" y="373945"/>
                </a:lnTo>
                <a:lnTo>
                  <a:pt x="425693" y="391634"/>
                </a:lnTo>
                <a:lnTo>
                  <a:pt x="415074" y="405141"/>
                </a:lnTo>
                <a:lnTo>
                  <a:pt x="404290" y="414483"/>
                </a:lnTo>
                <a:lnTo>
                  <a:pt x="390766" y="423927"/>
                </a:lnTo>
                <a:lnTo>
                  <a:pt x="382715" y="428668"/>
                </a:lnTo>
                <a:lnTo>
                  <a:pt x="374172" y="433416"/>
                </a:lnTo>
                <a:lnTo>
                  <a:pt x="356214" y="442925"/>
                </a:lnTo>
                <a:lnTo>
                  <a:pt x="346980" y="447683"/>
                </a:lnTo>
                <a:lnTo>
                  <a:pt x="338443" y="453237"/>
                </a:lnTo>
                <a:lnTo>
                  <a:pt x="322607" y="465757"/>
                </a:lnTo>
                <a:lnTo>
                  <a:pt x="314256" y="471636"/>
                </a:lnTo>
                <a:lnTo>
                  <a:pt x="305515" y="477142"/>
                </a:lnTo>
                <a:lnTo>
                  <a:pt x="296512" y="482401"/>
                </a:lnTo>
                <a:lnTo>
                  <a:pt x="280158" y="492477"/>
                </a:lnTo>
                <a:lnTo>
                  <a:pt x="264953" y="503041"/>
                </a:lnTo>
                <a:lnTo>
                  <a:pt x="250257" y="515674"/>
                </a:lnTo>
                <a:lnTo>
                  <a:pt x="242211" y="521582"/>
                </a:lnTo>
                <a:lnTo>
                  <a:pt x="233672" y="527109"/>
                </a:lnTo>
                <a:lnTo>
                  <a:pt x="224804" y="532381"/>
                </a:lnTo>
                <a:lnTo>
                  <a:pt x="208601" y="542472"/>
                </a:lnTo>
                <a:lnTo>
                  <a:pt x="193462" y="553042"/>
                </a:lnTo>
                <a:lnTo>
                  <a:pt x="171551" y="571587"/>
                </a:lnTo>
                <a:lnTo>
                  <a:pt x="157152" y="582386"/>
                </a:lnTo>
                <a:lnTo>
                  <a:pt x="142814" y="594594"/>
                </a:lnTo>
                <a:lnTo>
                  <a:pt x="129298" y="607164"/>
                </a:lnTo>
                <a:lnTo>
                  <a:pt x="118000" y="618042"/>
                </a:lnTo>
                <a:lnTo>
                  <a:pt x="105570" y="628168"/>
                </a:lnTo>
                <a:lnTo>
                  <a:pt x="92902" y="637961"/>
                </a:lnTo>
                <a:lnTo>
                  <a:pt x="77638" y="652399"/>
                </a:lnTo>
                <a:lnTo>
                  <a:pt x="62328" y="672474"/>
                </a:lnTo>
                <a:lnTo>
                  <a:pt x="54821" y="684409"/>
                </a:lnTo>
                <a:lnTo>
                  <a:pt x="52090" y="691267"/>
                </a:lnTo>
                <a:lnTo>
                  <a:pt x="50083" y="697755"/>
                </a:lnTo>
                <a:lnTo>
                  <a:pt x="46545" y="705930"/>
                </a:lnTo>
                <a:lnTo>
                  <a:pt x="46078" y="710332"/>
                </a:lnTo>
                <a:lnTo>
                  <a:pt x="49245" y="729727"/>
                </a:lnTo>
                <a:lnTo>
                  <a:pt x="50259" y="732547"/>
                </a:lnTo>
                <a:lnTo>
                  <a:pt x="53502" y="737797"/>
                </a:lnTo>
                <a:lnTo>
                  <a:pt x="61258" y="747635"/>
                </a:lnTo>
                <a:lnTo>
                  <a:pt x="62889" y="752440"/>
                </a:lnTo>
                <a:lnTo>
                  <a:pt x="64117" y="754039"/>
                </a:lnTo>
                <a:lnTo>
                  <a:pt x="65730" y="755105"/>
                </a:lnTo>
                <a:lnTo>
                  <a:pt x="77814" y="760608"/>
                </a:lnTo>
                <a:lnTo>
                  <a:pt x="88503" y="762704"/>
                </a:lnTo>
                <a:lnTo>
                  <a:pt x="101191" y="763636"/>
                </a:lnTo>
                <a:lnTo>
                  <a:pt x="114768" y="764050"/>
                </a:lnTo>
                <a:lnTo>
                  <a:pt x="138771" y="764315"/>
                </a:lnTo>
                <a:lnTo>
                  <a:pt x="265713" y="764381"/>
                </a:lnTo>
                <a:lnTo>
                  <a:pt x="274739" y="765174"/>
                </a:lnTo>
                <a:lnTo>
                  <a:pt x="283139" y="766497"/>
                </a:lnTo>
                <a:lnTo>
                  <a:pt x="291119" y="768173"/>
                </a:lnTo>
                <a:lnTo>
                  <a:pt x="299615" y="769290"/>
                </a:lnTo>
                <a:lnTo>
                  <a:pt x="308453" y="770035"/>
                </a:lnTo>
                <a:lnTo>
                  <a:pt x="317521" y="770532"/>
                </a:lnTo>
                <a:lnTo>
                  <a:pt x="326741" y="771656"/>
                </a:lnTo>
                <a:lnTo>
                  <a:pt x="336063" y="773200"/>
                </a:lnTo>
                <a:lnTo>
                  <a:pt x="345452" y="775023"/>
                </a:lnTo>
                <a:lnTo>
                  <a:pt x="354887" y="777825"/>
                </a:lnTo>
                <a:lnTo>
                  <a:pt x="364351" y="781281"/>
                </a:lnTo>
                <a:lnTo>
                  <a:pt x="373836" y="785173"/>
                </a:lnTo>
                <a:lnTo>
                  <a:pt x="382541" y="788561"/>
                </a:lnTo>
                <a:lnTo>
                  <a:pt x="398562" y="794442"/>
                </a:lnTo>
                <a:lnTo>
                  <a:pt x="406962" y="797122"/>
                </a:lnTo>
                <a:lnTo>
                  <a:pt x="415737" y="799702"/>
                </a:lnTo>
                <a:lnTo>
                  <a:pt x="424762" y="802216"/>
                </a:lnTo>
                <a:lnTo>
                  <a:pt x="433160" y="805479"/>
                </a:lnTo>
                <a:lnTo>
                  <a:pt x="448841" y="813338"/>
                </a:lnTo>
                <a:lnTo>
                  <a:pt x="472607" y="825616"/>
                </a:lnTo>
                <a:lnTo>
                  <a:pt x="487712" y="834030"/>
                </a:lnTo>
                <a:lnTo>
                  <a:pt x="501448" y="845431"/>
                </a:lnTo>
                <a:lnTo>
                  <a:pt x="508030" y="851468"/>
                </a:lnTo>
                <a:lnTo>
                  <a:pt x="510104" y="854189"/>
                </a:lnTo>
                <a:lnTo>
                  <a:pt x="512407" y="859329"/>
                </a:lnTo>
                <a:lnTo>
                  <a:pt x="514007" y="877151"/>
                </a:lnTo>
                <a:lnTo>
                  <a:pt x="514245" y="902467"/>
                </a:lnTo>
                <a:lnTo>
                  <a:pt x="513453" y="904857"/>
                </a:lnTo>
                <a:lnTo>
                  <a:pt x="510456" y="909629"/>
                </a:lnTo>
                <a:lnTo>
                  <a:pt x="508545" y="911219"/>
                </a:lnTo>
                <a:lnTo>
                  <a:pt x="506478" y="912279"/>
                </a:lnTo>
                <a:lnTo>
                  <a:pt x="504306" y="912986"/>
                </a:lnTo>
                <a:lnTo>
                  <a:pt x="499776" y="915888"/>
                </a:lnTo>
                <a:lnTo>
                  <a:pt x="497457" y="917773"/>
                </a:lnTo>
                <a:lnTo>
                  <a:pt x="495117" y="919030"/>
                </a:lnTo>
                <a:lnTo>
                  <a:pt x="485675" y="9215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36"/>
          <p:cNvSpPr/>
          <p:nvPr/>
        </p:nvSpPr>
        <p:spPr>
          <a:xfrm>
            <a:off x="2003558" y="1864518"/>
            <a:ext cx="489161" cy="778670"/>
          </a:xfrm>
          <a:custGeom>
            <a:avLst/>
            <a:gdLst/>
            <a:ahLst/>
            <a:cxnLst/>
            <a:rect l="0" t="0" r="0" b="0"/>
            <a:pathLst>
              <a:path w="489161" h="778670">
                <a:moveTo>
                  <a:pt x="482467" y="7144"/>
                </a:moveTo>
                <a:lnTo>
                  <a:pt x="471825" y="7144"/>
                </a:lnTo>
                <a:lnTo>
                  <a:pt x="469816" y="6350"/>
                </a:lnTo>
                <a:lnTo>
                  <a:pt x="463196" y="2234"/>
                </a:lnTo>
                <a:lnTo>
                  <a:pt x="458556" y="993"/>
                </a:lnTo>
                <a:lnTo>
                  <a:pt x="444200" y="196"/>
                </a:lnTo>
                <a:lnTo>
                  <a:pt x="430371" y="26"/>
                </a:lnTo>
                <a:lnTo>
                  <a:pt x="364093" y="0"/>
                </a:lnTo>
                <a:lnTo>
                  <a:pt x="354185" y="2117"/>
                </a:lnTo>
                <a:lnTo>
                  <a:pt x="344490" y="4910"/>
                </a:lnTo>
                <a:lnTo>
                  <a:pt x="330107" y="6482"/>
                </a:lnTo>
                <a:lnTo>
                  <a:pt x="314997" y="7742"/>
                </a:lnTo>
                <a:lnTo>
                  <a:pt x="297379" y="11995"/>
                </a:lnTo>
                <a:lnTo>
                  <a:pt x="285633" y="13609"/>
                </a:lnTo>
                <a:lnTo>
                  <a:pt x="272451" y="14880"/>
                </a:lnTo>
                <a:lnTo>
                  <a:pt x="258491" y="19138"/>
                </a:lnTo>
                <a:lnTo>
                  <a:pt x="243507" y="21546"/>
                </a:lnTo>
                <a:lnTo>
                  <a:pt x="231006" y="24922"/>
                </a:lnTo>
                <a:lnTo>
                  <a:pt x="219629" y="29068"/>
                </a:lnTo>
                <a:lnTo>
                  <a:pt x="208487" y="33557"/>
                </a:lnTo>
                <a:lnTo>
                  <a:pt x="195598" y="38198"/>
                </a:lnTo>
                <a:lnTo>
                  <a:pt x="184049" y="42906"/>
                </a:lnTo>
                <a:lnTo>
                  <a:pt x="172830" y="47645"/>
                </a:lnTo>
                <a:lnTo>
                  <a:pt x="159907" y="52396"/>
                </a:lnTo>
                <a:lnTo>
                  <a:pt x="139243" y="59534"/>
                </a:lnTo>
                <a:lnTo>
                  <a:pt x="125135" y="66412"/>
                </a:lnTo>
                <a:lnTo>
                  <a:pt x="112515" y="74760"/>
                </a:lnTo>
                <a:lnTo>
                  <a:pt x="99360" y="87592"/>
                </a:lnTo>
                <a:lnTo>
                  <a:pt x="87566" y="93963"/>
                </a:lnTo>
                <a:lnTo>
                  <a:pt x="76503" y="101557"/>
                </a:lnTo>
                <a:lnTo>
                  <a:pt x="61350" y="114758"/>
                </a:lnTo>
                <a:lnTo>
                  <a:pt x="46806" y="128723"/>
                </a:lnTo>
                <a:lnTo>
                  <a:pt x="31461" y="143872"/>
                </a:lnTo>
                <a:lnTo>
                  <a:pt x="23310" y="155783"/>
                </a:lnTo>
                <a:lnTo>
                  <a:pt x="11035" y="178726"/>
                </a:lnTo>
                <a:lnTo>
                  <a:pt x="7035" y="188178"/>
                </a:lnTo>
                <a:lnTo>
                  <a:pt x="2351" y="207181"/>
                </a:lnTo>
                <a:lnTo>
                  <a:pt x="464" y="211939"/>
                </a:lnTo>
                <a:lnTo>
                  <a:pt x="0" y="216699"/>
                </a:lnTo>
                <a:lnTo>
                  <a:pt x="1602" y="226221"/>
                </a:lnTo>
                <a:lnTo>
                  <a:pt x="4959" y="233628"/>
                </a:lnTo>
                <a:lnTo>
                  <a:pt x="6966" y="236715"/>
                </a:lnTo>
                <a:lnTo>
                  <a:pt x="9195" y="244378"/>
                </a:lnTo>
                <a:lnTo>
                  <a:pt x="9790" y="248643"/>
                </a:lnTo>
                <a:lnTo>
                  <a:pt x="11774" y="252281"/>
                </a:lnTo>
                <a:lnTo>
                  <a:pt x="26969" y="266369"/>
                </a:lnTo>
                <a:lnTo>
                  <a:pt x="34590" y="273746"/>
                </a:lnTo>
                <a:lnTo>
                  <a:pt x="49460" y="280959"/>
                </a:lnTo>
                <a:lnTo>
                  <a:pt x="61363" y="284331"/>
                </a:lnTo>
                <a:lnTo>
                  <a:pt x="71472" y="285119"/>
                </a:lnTo>
                <a:lnTo>
                  <a:pt x="84696" y="285470"/>
                </a:lnTo>
                <a:lnTo>
                  <a:pt x="295761" y="285750"/>
                </a:lnTo>
                <a:lnTo>
                  <a:pt x="305609" y="286544"/>
                </a:lnTo>
                <a:lnTo>
                  <a:pt x="314555" y="287867"/>
                </a:lnTo>
                <a:lnTo>
                  <a:pt x="322901" y="289543"/>
                </a:lnTo>
                <a:lnTo>
                  <a:pt x="331639" y="290660"/>
                </a:lnTo>
                <a:lnTo>
                  <a:pt x="340640" y="291405"/>
                </a:lnTo>
                <a:lnTo>
                  <a:pt x="349815" y="291901"/>
                </a:lnTo>
                <a:lnTo>
                  <a:pt x="358314" y="293026"/>
                </a:lnTo>
                <a:lnTo>
                  <a:pt x="366360" y="294569"/>
                </a:lnTo>
                <a:lnTo>
                  <a:pt x="374106" y="296392"/>
                </a:lnTo>
                <a:lnTo>
                  <a:pt x="389063" y="300534"/>
                </a:lnTo>
                <a:lnTo>
                  <a:pt x="403647" y="305021"/>
                </a:lnTo>
                <a:lnTo>
                  <a:pt x="439573" y="316736"/>
                </a:lnTo>
                <a:lnTo>
                  <a:pt x="449644" y="321482"/>
                </a:lnTo>
                <a:lnTo>
                  <a:pt x="461894" y="328617"/>
                </a:lnTo>
                <a:lnTo>
                  <a:pt x="473460" y="335758"/>
                </a:lnTo>
                <a:lnTo>
                  <a:pt x="476463" y="338139"/>
                </a:lnTo>
                <a:lnTo>
                  <a:pt x="481915" y="345017"/>
                </a:lnTo>
                <a:lnTo>
                  <a:pt x="486190" y="352573"/>
                </a:lnTo>
                <a:lnTo>
                  <a:pt x="488090" y="358576"/>
                </a:lnTo>
                <a:lnTo>
                  <a:pt x="489160" y="370211"/>
                </a:lnTo>
                <a:lnTo>
                  <a:pt x="487723" y="373807"/>
                </a:lnTo>
                <a:lnTo>
                  <a:pt x="485177" y="376999"/>
                </a:lnTo>
                <a:lnTo>
                  <a:pt x="474009" y="387399"/>
                </a:lnTo>
                <a:lnTo>
                  <a:pt x="441908" y="419196"/>
                </a:lnTo>
                <a:lnTo>
                  <a:pt x="430309" y="428668"/>
                </a:lnTo>
                <a:lnTo>
                  <a:pt x="417217" y="438169"/>
                </a:lnTo>
                <a:lnTo>
                  <a:pt x="396458" y="452443"/>
                </a:lnTo>
                <a:lnTo>
                  <a:pt x="382328" y="461965"/>
                </a:lnTo>
                <a:lnTo>
                  <a:pt x="365994" y="473605"/>
                </a:lnTo>
                <a:lnTo>
                  <a:pt x="329637" y="500481"/>
                </a:lnTo>
                <a:lnTo>
                  <a:pt x="320255" y="506692"/>
                </a:lnTo>
                <a:lnTo>
                  <a:pt x="310826" y="512420"/>
                </a:lnTo>
                <a:lnTo>
                  <a:pt x="301364" y="517826"/>
                </a:lnTo>
                <a:lnTo>
                  <a:pt x="292676" y="523017"/>
                </a:lnTo>
                <a:lnTo>
                  <a:pt x="276671" y="533019"/>
                </a:lnTo>
                <a:lnTo>
                  <a:pt x="261621" y="544872"/>
                </a:lnTo>
                <a:lnTo>
                  <a:pt x="254273" y="551367"/>
                </a:lnTo>
                <a:lnTo>
                  <a:pt x="246200" y="557284"/>
                </a:lnTo>
                <a:lnTo>
                  <a:pt x="237643" y="562817"/>
                </a:lnTo>
                <a:lnTo>
                  <a:pt x="228764" y="568093"/>
                </a:lnTo>
                <a:lnTo>
                  <a:pt x="214664" y="578188"/>
                </a:lnTo>
                <a:lnTo>
                  <a:pt x="203106" y="587966"/>
                </a:lnTo>
                <a:lnTo>
                  <a:pt x="188467" y="602396"/>
                </a:lnTo>
                <a:lnTo>
                  <a:pt x="177956" y="615932"/>
                </a:lnTo>
                <a:lnTo>
                  <a:pt x="165934" y="626117"/>
                </a:lnTo>
                <a:lnTo>
                  <a:pt x="151809" y="644201"/>
                </a:lnTo>
                <a:lnTo>
                  <a:pt x="150110" y="647749"/>
                </a:lnTo>
                <a:lnTo>
                  <a:pt x="147718" y="659533"/>
                </a:lnTo>
                <a:lnTo>
                  <a:pt x="147158" y="665659"/>
                </a:lnTo>
                <a:lnTo>
                  <a:pt x="147802" y="668404"/>
                </a:lnTo>
                <a:lnTo>
                  <a:pt x="151708" y="676060"/>
                </a:lnTo>
                <a:lnTo>
                  <a:pt x="152900" y="680942"/>
                </a:lnTo>
                <a:lnTo>
                  <a:pt x="155547" y="685758"/>
                </a:lnTo>
                <a:lnTo>
                  <a:pt x="157364" y="688153"/>
                </a:lnTo>
                <a:lnTo>
                  <a:pt x="163616" y="692932"/>
                </a:lnTo>
                <a:lnTo>
                  <a:pt x="167506" y="695317"/>
                </a:lnTo>
                <a:lnTo>
                  <a:pt x="167718" y="697701"/>
                </a:lnTo>
                <a:lnTo>
                  <a:pt x="165478" y="700084"/>
                </a:lnTo>
                <a:lnTo>
                  <a:pt x="161603" y="702467"/>
                </a:lnTo>
                <a:lnTo>
                  <a:pt x="160607" y="704849"/>
                </a:lnTo>
                <a:lnTo>
                  <a:pt x="161531" y="707230"/>
                </a:lnTo>
                <a:lnTo>
                  <a:pt x="163735" y="709612"/>
                </a:lnTo>
                <a:lnTo>
                  <a:pt x="166791" y="711200"/>
                </a:lnTo>
                <a:lnTo>
                  <a:pt x="191433" y="717749"/>
                </a:lnTo>
                <a:lnTo>
                  <a:pt x="208696" y="721568"/>
                </a:lnTo>
                <a:lnTo>
                  <a:pt x="220297" y="724980"/>
                </a:lnTo>
                <a:lnTo>
                  <a:pt x="231274" y="729143"/>
                </a:lnTo>
                <a:lnTo>
                  <a:pt x="244262" y="733832"/>
                </a:lnTo>
                <a:lnTo>
                  <a:pt x="247464" y="734490"/>
                </a:lnTo>
                <a:lnTo>
                  <a:pt x="253137" y="737338"/>
                </a:lnTo>
                <a:lnTo>
                  <a:pt x="267040" y="745634"/>
                </a:lnTo>
                <a:lnTo>
                  <a:pt x="276643" y="752565"/>
                </a:lnTo>
                <a:lnTo>
                  <a:pt x="278576" y="754916"/>
                </a:lnTo>
                <a:lnTo>
                  <a:pt x="279865" y="757278"/>
                </a:lnTo>
                <a:lnTo>
                  <a:pt x="280724" y="759646"/>
                </a:lnTo>
                <a:lnTo>
                  <a:pt x="282090" y="761224"/>
                </a:lnTo>
                <a:lnTo>
                  <a:pt x="283795" y="762277"/>
                </a:lnTo>
                <a:lnTo>
                  <a:pt x="285725" y="762978"/>
                </a:lnTo>
                <a:lnTo>
                  <a:pt x="289986" y="765874"/>
                </a:lnTo>
                <a:lnTo>
                  <a:pt x="303873" y="7786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37"/>
          <p:cNvSpPr/>
          <p:nvPr/>
        </p:nvSpPr>
        <p:spPr>
          <a:xfrm>
            <a:off x="1279752" y="2800352"/>
            <a:ext cx="234724" cy="171440"/>
          </a:xfrm>
          <a:custGeom>
            <a:avLst/>
            <a:gdLst/>
            <a:ahLst/>
            <a:cxnLst/>
            <a:rect l="0" t="0" r="0" b="0"/>
            <a:pathLst>
              <a:path w="234724" h="171440">
                <a:moveTo>
                  <a:pt x="34698" y="7141"/>
                </a:moveTo>
                <a:lnTo>
                  <a:pt x="40848" y="7141"/>
                </a:lnTo>
                <a:lnTo>
                  <a:pt x="41179" y="6348"/>
                </a:lnTo>
                <a:lnTo>
                  <a:pt x="41754" y="990"/>
                </a:lnTo>
                <a:lnTo>
                  <a:pt x="41841" y="0"/>
                </a:lnTo>
                <a:lnTo>
                  <a:pt x="41841" y="62037"/>
                </a:lnTo>
                <a:lnTo>
                  <a:pt x="41048" y="66757"/>
                </a:lnTo>
                <a:lnTo>
                  <a:pt x="39725" y="71491"/>
                </a:lnTo>
                <a:lnTo>
                  <a:pt x="38049" y="76235"/>
                </a:lnTo>
                <a:lnTo>
                  <a:pt x="36138" y="80985"/>
                </a:lnTo>
                <a:lnTo>
                  <a:pt x="34070" y="85739"/>
                </a:lnTo>
                <a:lnTo>
                  <a:pt x="29656" y="95255"/>
                </a:lnTo>
                <a:lnTo>
                  <a:pt x="25049" y="104776"/>
                </a:lnTo>
                <a:lnTo>
                  <a:pt x="23502" y="109537"/>
                </a:lnTo>
                <a:lnTo>
                  <a:pt x="22472" y="114299"/>
                </a:lnTo>
                <a:lnTo>
                  <a:pt x="21784" y="119061"/>
                </a:lnTo>
                <a:lnTo>
                  <a:pt x="20532" y="123030"/>
                </a:lnTo>
                <a:lnTo>
                  <a:pt x="18904" y="126469"/>
                </a:lnTo>
                <a:lnTo>
                  <a:pt x="17025" y="129555"/>
                </a:lnTo>
                <a:lnTo>
                  <a:pt x="15772" y="133201"/>
                </a:lnTo>
                <a:lnTo>
                  <a:pt x="14937" y="137218"/>
                </a:lnTo>
                <a:lnTo>
                  <a:pt x="14380" y="141484"/>
                </a:lnTo>
                <a:lnTo>
                  <a:pt x="13215" y="145122"/>
                </a:lnTo>
                <a:lnTo>
                  <a:pt x="11645" y="148341"/>
                </a:lnTo>
                <a:lnTo>
                  <a:pt x="9804" y="151281"/>
                </a:lnTo>
                <a:lnTo>
                  <a:pt x="8577" y="154034"/>
                </a:lnTo>
                <a:lnTo>
                  <a:pt x="7213" y="159210"/>
                </a:lnTo>
                <a:lnTo>
                  <a:pt x="6446" y="162795"/>
                </a:lnTo>
                <a:lnTo>
                  <a:pt x="5544" y="163298"/>
                </a:lnTo>
                <a:lnTo>
                  <a:pt x="2426" y="163857"/>
                </a:lnTo>
                <a:lnTo>
                  <a:pt x="1277" y="164799"/>
                </a:lnTo>
                <a:lnTo>
                  <a:pt x="511" y="166222"/>
                </a:lnTo>
                <a:lnTo>
                  <a:pt x="0" y="167964"/>
                </a:lnTo>
                <a:lnTo>
                  <a:pt x="453" y="169125"/>
                </a:lnTo>
                <a:lnTo>
                  <a:pt x="1549" y="169899"/>
                </a:lnTo>
                <a:lnTo>
                  <a:pt x="6043" y="171421"/>
                </a:lnTo>
                <a:lnTo>
                  <a:pt x="9891" y="171439"/>
                </a:lnTo>
                <a:lnTo>
                  <a:pt x="11810" y="170649"/>
                </a:lnTo>
                <a:lnTo>
                  <a:pt x="18303" y="166537"/>
                </a:lnTo>
                <a:lnTo>
                  <a:pt x="22913" y="165296"/>
                </a:lnTo>
                <a:lnTo>
                  <a:pt x="29725" y="164745"/>
                </a:lnTo>
                <a:lnTo>
                  <a:pt x="33763" y="164598"/>
                </a:lnTo>
                <a:lnTo>
                  <a:pt x="37250" y="163706"/>
                </a:lnTo>
                <a:lnTo>
                  <a:pt x="43240" y="160599"/>
                </a:lnTo>
                <a:lnTo>
                  <a:pt x="46743" y="159452"/>
                </a:lnTo>
                <a:lnTo>
                  <a:pt x="50665" y="158688"/>
                </a:lnTo>
                <a:lnTo>
                  <a:pt x="54868" y="158179"/>
                </a:lnTo>
                <a:lnTo>
                  <a:pt x="59257" y="157045"/>
                </a:lnTo>
                <a:lnTo>
                  <a:pt x="63770" y="155496"/>
                </a:lnTo>
                <a:lnTo>
                  <a:pt x="68367" y="153670"/>
                </a:lnTo>
                <a:lnTo>
                  <a:pt x="73019" y="152452"/>
                </a:lnTo>
                <a:lnTo>
                  <a:pt x="77707" y="151640"/>
                </a:lnTo>
                <a:lnTo>
                  <a:pt x="82421" y="151099"/>
                </a:lnTo>
                <a:lnTo>
                  <a:pt x="87151" y="149944"/>
                </a:lnTo>
                <a:lnTo>
                  <a:pt x="91891" y="148381"/>
                </a:lnTo>
                <a:lnTo>
                  <a:pt x="96639" y="146545"/>
                </a:lnTo>
                <a:lnTo>
                  <a:pt x="102186" y="145321"/>
                </a:lnTo>
                <a:lnTo>
                  <a:pt x="108265" y="144505"/>
                </a:lnTo>
                <a:lnTo>
                  <a:pt x="114699" y="143961"/>
                </a:lnTo>
                <a:lnTo>
                  <a:pt x="120575" y="143598"/>
                </a:lnTo>
                <a:lnTo>
                  <a:pt x="131338" y="143195"/>
                </a:lnTo>
                <a:lnTo>
                  <a:pt x="146323" y="142968"/>
                </a:lnTo>
                <a:lnTo>
                  <a:pt x="151183" y="143730"/>
                </a:lnTo>
                <a:lnTo>
                  <a:pt x="156011" y="145032"/>
                </a:lnTo>
                <a:lnTo>
                  <a:pt x="160817" y="146693"/>
                </a:lnTo>
                <a:lnTo>
                  <a:pt x="165608" y="147801"/>
                </a:lnTo>
                <a:lnTo>
                  <a:pt x="170390" y="148539"/>
                </a:lnTo>
                <a:lnTo>
                  <a:pt x="175165" y="149032"/>
                </a:lnTo>
                <a:lnTo>
                  <a:pt x="179937" y="149360"/>
                </a:lnTo>
                <a:lnTo>
                  <a:pt x="184705" y="149579"/>
                </a:lnTo>
                <a:lnTo>
                  <a:pt x="189471" y="149725"/>
                </a:lnTo>
                <a:lnTo>
                  <a:pt x="194236" y="150616"/>
                </a:lnTo>
                <a:lnTo>
                  <a:pt x="199000" y="152003"/>
                </a:lnTo>
                <a:lnTo>
                  <a:pt x="203764" y="153722"/>
                </a:lnTo>
                <a:lnTo>
                  <a:pt x="207734" y="154868"/>
                </a:lnTo>
                <a:lnTo>
                  <a:pt x="214261" y="156141"/>
                </a:lnTo>
                <a:lnTo>
                  <a:pt x="219808" y="156707"/>
                </a:lnTo>
                <a:lnTo>
                  <a:pt x="224919" y="156959"/>
                </a:lnTo>
                <a:lnTo>
                  <a:pt x="234723" y="15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38"/>
          <p:cNvSpPr/>
          <p:nvPr/>
        </p:nvSpPr>
        <p:spPr>
          <a:xfrm>
            <a:off x="1450181" y="2793206"/>
            <a:ext cx="42863" cy="378620"/>
          </a:xfrm>
          <a:custGeom>
            <a:avLst/>
            <a:gdLst/>
            <a:ahLst/>
            <a:cxnLst/>
            <a:rect l="0" t="0" r="0" b="0"/>
            <a:pathLst>
              <a:path w="42863" h="378620">
                <a:moveTo>
                  <a:pt x="7144" y="0"/>
                </a:moveTo>
                <a:lnTo>
                  <a:pt x="26" y="0"/>
                </a:lnTo>
                <a:lnTo>
                  <a:pt x="0" y="20585"/>
                </a:lnTo>
                <a:lnTo>
                  <a:pt x="794" y="24836"/>
                </a:lnTo>
                <a:lnTo>
                  <a:pt x="2117" y="29257"/>
                </a:lnTo>
                <a:lnTo>
                  <a:pt x="3792" y="33792"/>
                </a:lnTo>
                <a:lnTo>
                  <a:pt x="4909" y="39197"/>
                </a:lnTo>
                <a:lnTo>
                  <a:pt x="5654" y="45181"/>
                </a:lnTo>
                <a:lnTo>
                  <a:pt x="6151" y="51552"/>
                </a:lnTo>
                <a:lnTo>
                  <a:pt x="6702" y="62864"/>
                </a:lnTo>
                <a:lnTo>
                  <a:pt x="7741" y="73977"/>
                </a:lnTo>
                <a:lnTo>
                  <a:pt x="9129" y="80274"/>
                </a:lnTo>
                <a:lnTo>
                  <a:pt x="10849" y="86854"/>
                </a:lnTo>
                <a:lnTo>
                  <a:pt x="11995" y="94415"/>
                </a:lnTo>
                <a:lnTo>
                  <a:pt x="12759" y="102631"/>
                </a:lnTo>
                <a:lnTo>
                  <a:pt x="13269" y="111283"/>
                </a:lnTo>
                <a:lnTo>
                  <a:pt x="13834" y="127246"/>
                </a:lnTo>
                <a:lnTo>
                  <a:pt x="13985" y="134837"/>
                </a:lnTo>
                <a:lnTo>
                  <a:pt x="14880" y="142279"/>
                </a:lnTo>
                <a:lnTo>
                  <a:pt x="16270" y="149621"/>
                </a:lnTo>
                <a:lnTo>
                  <a:pt x="17990" y="156897"/>
                </a:lnTo>
                <a:lnTo>
                  <a:pt x="19137" y="164129"/>
                </a:lnTo>
                <a:lnTo>
                  <a:pt x="19902" y="171332"/>
                </a:lnTo>
                <a:lnTo>
                  <a:pt x="20411" y="178515"/>
                </a:lnTo>
                <a:lnTo>
                  <a:pt x="21545" y="185685"/>
                </a:lnTo>
                <a:lnTo>
                  <a:pt x="23095" y="192846"/>
                </a:lnTo>
                <a:lnTo>
                  <a:pt x="24921" y="200001"/>
                </a:lnTo>
                <a:lnTo>
                  <a:pt x="26139" y="207153"/>
                </a:lnTo>
                <a:lnTo>
                  <a:pt x="26951" y="214302"/>
                </a:lnTo>
                <a:lnTo>
                  <a:pt x="27492" y="221449"/>
                </a:lnTo>
                <a:lnTo>
                  <a:pt x="27853" y="228595"/>
                </a:lnTo>
                <a:lnTo>
                  <a:pt x="28254" y="242885"/>
                </a:lnTo>
                <a:lnTo>
                  <a:pt x="27567" y="250030"/>
                </a:lnTo>
                <a:lnTo>
                  <a:pt x="26315" y="257174"/>
                </a:lnTo>
                <a:lnTo>
                  <a:pt x="24687" y="264318"/>
                </a:lnTo>
                <a:lnTo>
                  <a:pt x="23602" y="271462"/>
                </a:lnTo>
                <a:lnTo>
                  <a:pt x="22878" y="278606"/>
                </a:lnTo>
                <a:lnTo>
                  <a:pt x="22396" y="285750"/>
                </a:lnTo>
                <a:lnTo>
                  <a:pt x="22074" y="292893"/>
                </a:lnTo>
                <a:lnTo>
                  <a:pt x="21717" y="307181"/>
                </a:lnTo>
                <a:lnTo>
                  <a:pt x="21438" y="350890"/>
                </a:lnTo>
                <a:lnTo>
                  <a:pt x="21432" y="366578"/>
                </a:lnTo>
                <a:lnTo>
                  <a:pt x="22225" y="368210"/>
                </a:lnTo>
                <a:lnTo>
                  <a:pt x="23548" y="369298"/>
                </a:lnTo>
                <a:lnTo>
                  <a:pt x="25224" y="370024"/>
                </a:lnTo>
                <a:lnTo>
                  <a:pt x="26341" y="371301"/>
                </a:lnTo>
                <a:lnTo>
                  <a:pt x="27085" y="372947"/>
                </a:lnTo>
                <a:lnTo>
                  <a:pt x="27582" y="374837"/>
                </a:lnTo>
                <a:lnTo>
                  <a:pt x="28707" y="376098"/>
                </a:lnTo>
                <a:lnTo>
                  <a:pt x="30250" y="376938"/>
                </a:lnTo>
                <a:lnTo>
                  <a:pt x="34638" y="378287"/>
                </a:lnTo>
                <a:lnTo>
                  <a:pt x="35792" y="378397"/>
                </a:lnTo>
                <a:lnTo>
                  <a:pt x="37355" y="378471"/>
                </a:lnTo>
                <a:lnTo>
                  <a:pt x="42862" y="378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9"/>
          <p:cNvSpPr/>
          <p:nvPr/>
        </p:nvSpPr>
        <p:spPr>
          <a:xfrm>
            <a:off x="1664493" y="2914650"/>
            <a:ext cx="246037" cy="14288"/>
          </a:xfrm>
          <a:custGeom>
            <a:avLst/>
            <a:gdLst/>
            <a:ahLst/>
            <a:cxnLst/>
            <a:rect l="0" t="0" r="0" b="0"/>
            <a:pathLst>
              <a:path w="246037" h="14288">
                <a:moveTo>
                  <a:pt x="0" y="14287"/>
                </a:moveTo>
                <a:lnTo>
                  <a:pt x="9943" y="14287"/>
                </a:lnTo>
                <a:lnTo>
                  <a:pt x="12979" y="13493"/>
                </a:lnTo>
                <a:lnTo>
                  <a:pt x="16590" y="12170"/>
                </a:lnTo>
                <a:lnTo>
                  <a:pt x="20585" y="10495"/>
                </a:lnTo>
                <a:lnTo>
                  <a:pt x="24836" y="9377"/>
                </a:lnTo>
                <a:lnTo>
                  <a:pt x="29258" y="8633"/>
                </a:lnTo>
                <a:lnTo>
                  <a:pt x="33793" y="8136"/>
                </a:lnTo>
                <a:lnTo>
                  <a:pt x="38404" y="7805"/>
                </a:lnTo>
                <a:lnTo>
                  <a:pt x="43065" y="7585"/>
                </a:lnTo>
                <a:lnTo>
                  <a:pt x="52478" y="7339"/>
                </a:lnTo>
                <a:lnTo>
                  <a:pt x="96642" y="7151"/>
                </a:lnTo>
                <a:lnTo>
                  <a:pt x="102528" y="6355"/>
                </a:lnTo>
                <a:lnTo>
                  <a:pt x="108834" y="5030"/>
                </a:lnTo>
                <a:lnTo>
                  <a:pt x="115418" y="3353"/>
                </a:lnTo>
                <a:lnTo>
                  <a:pt x="122189" y="2235"/>
                </a:lnTo>
                <a:lnTo>
                  <a:pt x="129085" y="1490"/>
                </a:lnTo>
                <a:lnTo>
                  <a:pt x="136063" y="993"/>
                </a:lnTo>
                <a:lnTo>
                  <a:pt x="143096" y="662"/>
                </a:lnTo>
                <a:lnTo>
                  <a:pt x="157261" y="294"/>
                </a:lnTo>
                <a:lnTo>
                  <a:pt x="246036" y="0"/>
                </a:lnTo>
                <a:lnTo>
                  <a:pt x="2428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40"/>
          <p:cNvSpPr/>
          <p:nvPr/>
        </p:nvSpPr>
        <p:spPr>
          <a:xfrm>
            <a:off x="1708349" y="2964656"/>
            <a:ext cx="199033" cy="28567"/>
          </a:xfrm>
          <a:custGeom>
            <a:avLst/>
            <a:gdLst/>
            <a:ahLst/>
            <a:cxnLst/>
            <a:rect l="0" t="0" r="0" b="0"/>
            <a:pathLst>
              <a:path w="199033" h="28567">
                <a:moveTo>
                  <a:pt x="6151" y="0"/>
                </a:moveTo>
                <a:lnTo>
                  <a:pt x="2358" y="0"/>
                </a:lnTo>
                <a:lnTo>
                  <a:pt x="1241" y="794"/>
                </a:lnTo>
                <a:lnTo>
                  <a:pt x="496" y="2116"/>
                </a:lnTo>
                <a:lnTo>
                  <a:pt x="0" y="3792"/>
                </a:lnTo>
                <a:lnTo>
                  <a:pt x="462" y="4909"/>
                </a:lnTo>
                <a:lnTo>
                  <a:pt x="1565" y="5654"/>
                </a:lnTo>
                <a:lnTo>
                  <a:pt x="5245" y="6849"/>
                </a:lnTo>
                <a:lnTo>
                  <a:pt x="6340" y="7741"/>
                </a:lnTo>
                <a:lnTo>
                  <a:pt x="7865" y="9129"/>
                </a:lnTo>
                <a:lnTo>
                  <a:pt x="9674" y="10849"/>
                </a:lnTo>
                <a:lnTo>
                  <a:pt x="11675" y="11995"/>
                </a:lnTo>
                <a:lnTo>
                  <a:pt x="13802" y="12759"/>
                </a:lnTo>
                <a:lnTo>
                  <a:pt x="16014" y="13269"/>
                </a:lnTo>
                <a:lnTo>
                  <a:pt x="18283" y="14402"/>
                </a:lnTo>
                <a:lnTo>
                  <a:pt x="20589" y="15951"/>
                </a:lnTo>
                <a:lnTo>
                  <a:pt x="22920" y="17778"/>
                </a:lnTo>
                <a:lnTo>
                  <a:pt x="26061" y="18996"/>
                </a:lnTo>
                <a:lnTo>
                  <a:pt x="29743" y="19807"/>
                </a:lnTo>
                <a:lnTo>
                  <a:pt x="33785" y="20349"/>
                </a:lnTo>
                <a:lnTo>
                  <a:pt x="38067" y="21503"/>
                </a:lnTo>
                <a:lnTo>
                  <a:pt x="42510" y="23067"/>
                </a:lnTo>
                <a:lnTo>
                  <a:pt x="47059" y="24902"/>
                </a:lnTo>
                <a:lnTo>
                  <a:pt x="51679" y="26127"/>
                </a:lnTo>
                <a:lnTo>
                  <a:pt x="56346" y="26943"/>
                </a:lnTo>
                <a:lnTo>
                  <a:pt x="61046" y="27487"/>
                </a:lnTo>
                <a:lnTo>
                  <a:pt x="65766" y="27849"/>
                </a:lnTo>
                <a:lnTo>
                  <a:pt x="70500" y="28091"/>
                </a:lnTo>
                <a:lnTo>
                  <a:pt x="79994" y="28360"/>
                </a:lnTo>
                <a:lnTo>
                  <a:pt x="113308" y="28562"/>
                </a:lnTo>
                <a:lnTo>
                  <a:pt x="118070" y="28566"/>
                </a:lnTo>
                <a:lnTo>
                  <a:pt x="122833" y="27775"/>
                </a:lnTo>
                <a:lnTo>
                  <a:pt x="127595" y="26454"/>
                </a:lnTo>
                <a:lnTo>
                  <a:pt x="132357" y="24780"/>
                </a:lnTo>
                <a:lnTo>
                  <a:pt x="136326" y="23664"/>
                </a:lnTo>
                <a:lnTo>
                  <a:pt x="139765" y="22919"/>
                </a:lnTo>
                <a:lnTo>
                  <a:pt x="142852" y="22423"/>
                </a:lnTo>
                <a:lnTo>
                  <a:pt x="146497" y="22092"/>
                </a:lnTo>
                <a:lnTo>
                  <a:pt x="150515" y="21872"/>
                </a:lnTo>
                <a:lnTo>
                  <a:pt x="154781" y="21725"/>
                </a:lnTo>
                <a:lnTo>
                  <a:pt x="158419" y="20833"/>
                </a:lnTo>
                <a:lnTo>
                  <a:pt x="161638" y="19445"/>
                </a:lnTo>
                <a:lnTo>
                  <a:pt x="164577" y="17726"/>
                </a:lnTo>
                <a:lnTo>
                  <a:pt x="168125" y="16580"/>
                </a:lnTo>
                <a:lnTo>
                  <a:pt x="172077" y="15815"/>
                </a:lnTo>
                <a:lnTo>
                  <a:pt x="176299" y="15306"/>
                </a:lnTo>
                <a:lnTo>
                  <a:pt x="179908" y="14173"/>
                </a:lnTo>
                <a:lnTo>
                  <a:pt x="183108" y="12623"/>
                </a:lnTo>
                <a:lnTo>
                  <a:pt x="190154" y="8226"/>
                </a:lnTo>
                <a:lnTo>
                  <a:pt x="193234" y="7625"/>
                </a:lnTo>
                <a:lnTo>
                  <a:pt x="199032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41"/>
          <p:cNvSpPr/>
          <p:nvPr/>
        </p:nvSpPr>
        <p:spPr>
          <a:xfrm>
            <a:off x="2143125" y="2800350"/>
            <a:ext cx="28576" cy="314326"/>
          </a:xfrm>
          <a:custGeom>
            <a:avLst/>
            <a:gdLst/>
            <a:ahLst/>
            <a:cxnLst/>
            <a:rect l="0" t="0" r="0" b="0"/>
            <a:pathLst>
              <a:path w="28576" h="314326">
                <a:moveTo>
                  <a:pt x="7143" y="0"/>
                </a:moveTo>
                <a:lnTo>
                  <a:pt x="294" y="0"/>
                </a:lnTo>
                <a:lnTo>
                  <a:pt x="38" y="7771"/>
                </a:lnTo>
                <a:lnTo>
                  <a:pt x="0" y="37117"/>
                </a:lnTo>
                <a:lnTo>
                  <a:pt x="794" y="41414"/>
                </a:lnTo>
                <a:lnTo>
                  <a:pt x="2117" y="46659"/>
                </a:lnTo>
                <a:lnTo>
                  <a:pt x="3792" y="52537"/>
                </a:lnTo>
                <a:lnTo>
                  <a:pt x="4909" y="58043"/>
                </a:lnTo>
                <a:lnTo>
                  <a:pt x="5654" y="63301"/>
                </a:lnTo>
                <a:lnTo>
                  <a:pt x="6150" y="68395"/>
                </a:lnTo>
                <a:lnTo>
                  <a:pt x="6481" y="73378"/>
                </a:lnTo>
                <a:lnTo>
                  <a:pt x="6849" y="83147"/>
                </a:lnTo>
                <a:lnTo>
                  <a:pt x="7741" y="89563"/>
                </a:lnTo>
                <a:lnTo>
                  <a:pt x="9129" y="97015"/>
                </a:lnTo>
                <a:lnTo>
                  <a:pt x="10848" y="105157"/>
                </a:lnTo>
                <a:lnTo>
                  <a:pt x="11995" y="112173"/>
                </a:lnTo>
                <a:lnTo>
                  <a:pt x="12759" y="118438"/>
                </a:lnTo>
                <a:lnTo>
                  <a:pt x="13268" y="124203"/>
                </a:lnTo>
                <a:lnTo>
                  <a:pt x="13608" y="131220"/>
                </a:lnTo>
                <a:lnTo>
                  <a:pt x="13985" y="147484"/>
                </a:lnTo>
                <a:lnTo>
                  <a:pt x="14261" y="186507"/>
                </a:lnTo>
                <a:lnTo>
                  <a:pt x="15063" y="192601"/>
                </a:lnTo>
                <a:lnTo>
                  <a:pt x="16392" y="198250"/>
                </a:lnTo>
                <a:lnTo>
                  <a:pt x="18071" y="203604"/>
                </a:lnTo>
                <a:lnTo>
                  <a:pt x="19191" y="209555"/>
                </a:lnTo>
                <a:lnTo>
                  <a:pt x="19938" y="215903"/>
                </a:lnTo>
                <a:lnTo>
                  <a:pt x="20767" y="227719"/>
                </a:lnTo>
                <a:lnTo>
                  <a:pt x="21136" y="235617"/>
                </a:lnTo>
                <a:lnTo>
                  <a:pt x="21300" y="243889"/>
                </a:lnTo>
                <a:lnTo>
                  <a:pt x="21431" y="302089"/>
                </a:lnTo>
                <a:lnTo>
                  <a:pt x="22225" y="303786"/>
                </a:lnTo>
                <a:lnTo>
                  <a:pt x="23547" y="304918"/>
                </a:lnTo>
                <a:lnTo>
                  <a:pt x="27582" y="306734"/>
                </a:lnTo>
                <a:lnTo>
                  <a:pt x="27913" y="307676"/>
                </a:lnTo>
                <a:lnTo>
                  <a:pt x="28575" y="314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42"/>
          <p:cNvSpPr/>
          <p:nvPr/>
        </p:nvSpPr>
        <p:spPr>
          <a:xfrm>
            <a:off x="2225018" y="2793208"/>
            <a:ext cx="268151" cy="114299"/>
          </a:xfrm>
          <a:custGeom>
            <a:avLst/>
            <a:gdLst/>
            <a:ahLst/>
            <a:cxnLst/>
            <a:rect l="0" t="0" r="0" b="0"/>
            <a:pathLst>
              <a:path w="268151" h="114299">
                <a:moveTo>
                  <a:pt x="53838" y="7142"/>
                </a:moveTo>
                <a:lnTo>
                  <a:pt x="53838" y="5"/>
                </a:lnTo>
                <a:lnTo>
                  <a:pt x="57630" y="0"/>
                </a:lnTo>
                <a:lnTo>
                  <a:pt x="58747" y="793"/>
                </a:lnTo>
                <a:lnTo>
                  <a:pt x="59492" y="2115"/>
                </a:lnTo>
                <a:lnTo>
                  <a:pt x="59989" y="3791"/>
                </a:lnTo>
                <a:lnTo>
                  <a:pt x="60320" y="5701"/>
                </a:lnTo>
                <a:lnTo>
                  <a:pt x="60540" y="7769"/>
                </a:lnTo>
                <a:lnTo>
                  <a:pt x="60687" y="9941"/>
                </a:lnTo>
                <a:lnTo>
                  <a:pt x="60786" y="12183"/>
                </a:lnTo>
                <a:lnTo>
                  <a:pt x="60894" y="16791"/>
                </a:lnTo>
                <a:lnTo>
                  <a:pt x="60956" y="27639"/>
                </a:lnTo>
                <a:lnTo>
                  <a:pt x="60171" y="31919"/>
                </a:lnTo>
                <a:lnTo>
                  <a:pt x="58853" y="36360"/>
                </a:lnTo>
                <a:lnTo>
                  <a:pt x="57182" y="40908"/>
                </a:lnTo>
                <a:lnTo>
                  <a:pt x="55273" y="45528"/>
                </a:lnTo>
                <a:lnTo>
                  <a:pt x="53207" y="50195"/>
                </a:lnTo>
                <a:lnTo>
                  <a:pt x="51036" y="54894"/>
                </a:lnTo>
                <a:lnTo>
                  <a:pt x="48795" y="58820"/>
                </a:lnTo>
                <a:lnTo>
                  <a:pt x="46507" y="62231"/>
                </a:lnTo>
                <a:lnTo>
                  <a:pt x="44188" y="65299"/>
                </a:lnTo>
                <a:lnTo>
                  <a:pt x="41055" y="68932"/>
                </a:lnTo>
                <a:lnTo>
                  <a:pt x="37378" y="72942"/>
                </a:lnTo>
                <a:lnTo>
                  <a:pt x="26736" y="84052"/>
                </a:lnTo>
                <a:lnTo>
                  <a:pt x="465" y="110520"/>
                </a:lnTo>
                <a:lnTo>
                  <a:pt x="0" y="111779"/>
                </a:lnTo>
                <a:lnTo>
                  <a:pt x="483" y="112619"/>
                </a:lnTo>
                <a:lnTo>
                  <a:pt x="3774" y="114269"/>
                </a:lnTo>
                <a:lnTo>
                  <a:pt x="27680" y="114298"/>
                </a:lnTo>
                <a:lnTo>
                  <a:pt x="31637" y="113504"/>
                </a:lnTo>
                <a:lnTo>
                  <a:pt x="36656" y="112181"/>
                </a:lnTo>
                <a:lnTo>
                  <a:pt x="42383" y="110506"/>
                </a:lnTo>
                <a:lnTo>
                  <a:pt x="47789" y="109388"/>
                </a:lnTo>
                <a:lnTo>
                  <a:pt x="52980" y="108643"/>
                </a:lnTo>
                <a:lnTo>
                  <a:pt x="58029" y="108147"/>
                </a:lnTo>
                <a:lnTo>
                  <a:pt x="62982" y="107022"/>
                </a:lnTo>
                <a:lnTo>
                  <a:pt x="67871" y="105479"/>
                </a:lnTo>
                <a:lnTo>
                  <a:pt x="72719" y="103656"/>
                </a:lnTo>
                <a:lnTo>
                  <a:pt x="77537" y="102441"/>
                </a:lnTo>
                <a:lnTo>
                  <a:pt x="82338" y="101630"/>
                </a:lnTo>
                <a:lnTo>
                  <a:pt x="87125" y="101090"/>
                </a:lnTo>
                <a:lnTo>
                  <a:pt x="92698" y="99937"/>
                </a:lnTo>
                <a:lnTo>
                  <a:pt x="98795" y="98374"/>
                </a:lnTo>
                <a:lnTo>
                  <a:pt x="105240" y="96538"/>
                </a:lnTo>
                <a:lnTo>
                  <a:pt x="111125" y="95314"/>
                </a:lnTo>
                <a:lnTo>
                  <a:pt x="116635" y="94498"/>
                </a:lnTo>
                <a:lnTo>
                  <a:pt x="121897" y="93954"/>
                </a:lnTo>
                <a:lnTo>
                  <a:pt x="127785" y="93592"/>
                </a:lnTo>
                <a:lnTo>
                  <a:pt x="140678" y="93189"/>
                </a:lnTo>
                <a:lnTo>
                  <a:pt x="167658" y="92909"/>
                </a:lnTo>
                <a:lnTo>
                  <a:pt x="215754" y="92867"/>
                </a:lnTo>
                <a:lnTo>
                  <a:pt x="220520" y="93661"/>
                </a:lnTo>
                <a:lnTo>
                  <a:pt x="225284" y="94984"/>
                </a:lnTo>
                <a:lnTo>
                  <a:pt x="230048" y="96659"/>
                </a:lnTo>
                <a:lnTo>
                  <a:pt x="237458" y="98521"/>
                </a:lnTo>
                <a:lnTo>
                  <a:pt x="243397" y="99348"/>
                </a:lnTo>
                <a:lnTo>
                  <a:pt x="251203" y="99814"/>
                </a:lnTo>
                <a:lnTo>
                  <a:pt x="258543" y="99952"/>
                </a:lnTo>
                <a:lnTo>
                  <a:pt x="268150" y="10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43"/>
          <p:cNvSpPr/>
          <p:nvPr/>
        </p:nvSpPr>
        <p:spPr>
          <a:xfrm>
            <a:off x="2428969" y="2743287"/>
            <a:ext cx="21338" cy="371389"/>
          </a:xfrm>
          <a:custGeom>
            <a:avLst/>
            <a:gdLst/>
            <a:ahLst/>
            <a:cxnLst/>
            <a:rect l="0" t="0" r="0" b="0"/>
            <a:pathLst>
              <a:path w="21338" h="371389">
                <a:moveTo>
                  <a:pt x="14193" y="7056"/>
                </a:moveTo>
                <a:lnTo>
                  <a:pt x="14193" y="3264"/>
                </a:lnTo>
                <a:lnTo>
                  <a:pt x="13399" y="2147"/>
                </a:lnTo>
                <a:lnTo>
                  <a:pt x="12076" y="1402"/>
                </a:lnTo>
                <a:lnTo>
                  <a:pt x="8042" y="207"/>
                </a:lnTo>
                <a:lnTo>
                  <a:pt x="6917" y="109"/>
                </a:lnTo>
                <a:lnTo>
                  <a:pt x="5374" y="43"/>
                </a:lnTo>
                <a:lnTo>
                  <a:pt x="3551" y="0"/>
                </a:lnTo>
                <a:lnTo>
                  <a:pt x="2336" y="764"/>
                </a:lnTo>
                <a:lnTo>
                  <a:pt x="1526" y="2068"/>
                </a:lnTo>
                <a:lnTo>
                  <a:pt x="986" y="3731"/>
                </a:lnTo>
                <a:lnTo>
                  <a:pt x="386" y="9812"/>
                </a:lnTo>
                <a:lnTo>
                  <a:pt x="119" y="18600"/>
                </a:lnTo>
                <a:lnTo>
                  <a:pt x="0" y="30443"/>
                </a:lnTo>
                <a:lnTo>
                  <a:pt x="762" y="36935"/>
                </a:lnTo>
                <a:lnTo>
                  <a:pt x="2064" y="43644"/>
                </a:lnTo>
                <a:lnTo>
                  <a:pt x="3726" y="50498"/>
                </a:lnTo>
                <a:lnTo>
                  <a:pt x="4834" y="58243"/>
                </a:lnTo>
                <a:lnTo>
                  <a:pt x="5572" y="66580"/>
                </a:lnTo>
                <a:lnTo>
                  <a:pt x="6064" y="75314"/>
                </a:lnTo>
                <a:lnTo>
                  <a:pt x="6612" y="93485"/>
                </a:lnTo>
                <a:lnTo>
                  <a:pt x="6758" y="102775"/>
                </a:lnTo>
                <a:lnTo>
                  <a:pt x="7649" y="113731"/>
                </a:lnTo>
                <a:lnTo>
                  <a:pt x="9036" y="125798"/>
                </a:lnTo>
                <a:lnTo>
                  <a:pt x="10755" y="138605"/>
                </a:lnTo>
                <a:lnTo>
                  <a:pt x="11901" y="151112"/>
                </a:lnTo>
                <a:lnTo>
                  <a:pt x="12665" y="163418"/>
                </a:lnTo>
                <a:lnTo>
                  <a:pt x="13514" y="187675"/>
                </a:lnTo>
                <a:lnTo>
                  <a:pt x="14059" y="235586"/>
                </a:lnTo>
                <a:lnTo>
                  <a:pt x="14193" y="367453"/>
                </a:lnTo>
                <a:lnTo>
                  <a:pt x="14987" y="368765"/>
                </a:lnTo>
                <a:lnTo>
                  <a:pt x="16310" y="369639"/>
                </a:lnTo>
                <a:lnTo>
                  <a:pt x="21337" y="371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44"/>
          <p:cNvSpPr/>
          <p:nvPr/>
        </p:nvSpPr>
        <p:spPr>
          <a:xfrm>
            <a:off x="5403984" y="2829022"/>
            <a:ext cx="239579" cy="305959"/>
          </a:xfrm>
          <a:custGeom>
            <a:avLst/>
            <a:gdLst/>
            <a:ahLst/>
            <a:cxnLst/>
            <a:rect l="0" t="0" r="0" b="0"/>
            <a:pathLst>
              <a:path w="239579" h="305959">
                <a:moveTo>
                  <a:pt x="203859" y="35621"/>
                </a:moveTo>
                <a:lnTo>
                  <a:pt x="200067" y="35621"/>
                </a:lnTo>
                <a:lnTo>
                  <a:pt x="198156" y="34828"/>
                </a:lnTo>
                <a:lnTo>
                  <a:pt x="190859" y="29470"/>
                </a:lnTo>
                <a:lnTo>
                  <a:pt x="186161" y="24979"/>
                </a:lnTo>
                <a:lnTo>
                  <a:pt x="184123" y="23764"/>
                </a:lnTo>
                <a:lnTo>
                  <a:pt x="177462" y="21260"/>
                </a:lnTo>
                <a:lnTo>
                  <a:pt x="170461" y="15844"/>
                </a:lnTo>
                <a:lnTo>
                  <a:pt x="165733" y="11486"/>
                </a:lnTo>
                <a:lnTo>
                  <a:pt x="163360" y="10006"/>
                </a:lnTo>
                <a:lnTo>
                  <a:pt x="158607" y="8361"/>
                </a:lnTo>
                <a:lnTo>
                  <a:pt x="151733" y="5514"/>
                </a:lnTo>
                <a:lnTo>
                  <a:pt x="147677" y="3644"/>
                </a:lnTo>
                <a:lnTo>
                  <a:pt x="141054" y="1565"/>
                </a:lnTo>
                <a:lnTo>
                  <a:pt x="134127" y="231"/>
                </a:lnTo>
                <a:lnTo>
                  <a:pt x="128946" y="49"/>
                </a:lnTo>
                <a:lnTo>
                  <a:pt x="125342" y="0"/>
                </a:lnTo>
                <a:lnTo>
                  <a:pt x="121352" y="761"/>
                </a:lnTo>
                <a:lnTo>
                  <a:pt x="117105" y="2062"/>
                </a:lnTo>
                <a:lnTo>
                  <a:pt x="112685" y="3724"/>
                </a:lnTo>
                <a:lnTo>
                  <a:pt x="105658" y="5570"/>
                </a:lnTo>
                <a:lnTo>
                  <a:pt x="102674" y="6062"/>
                </a:lnTo>
                <a:lnTo>
                  <a:pt x="99096" y="7978"/>
                </a:lnTo>
                <a:lnTo>
                  <a:pt x="95123" y="10842"/>
                </a:lnTo>
                <a:lnTo>
                  <a:pt x="90887" y="14339"/>
                </a:lnTo>
                <a:lnTo>
                  <a:pt x="86476" y="17465"/>
                </a:lnTo>
                <a:lnTo>
                  <a:pt x="81948" y="20342"/>
                </a:lnTo>
                <a:lnTo>
                  <a:pt x="77341" y="23054"/>
                </a:lnTo>
                <a:lnTo>
                  <a:pt x="70106" y="28184"/>
                </a:lnTo>
                <a:lnTo>
                  <a:pt x="63451" y="33903"/>
                </a:lnTo>
                <a:lnTo>
                  <a:pt x="55201" y="41737"/>
                </a:lnTo>
                <a:lnTo>
                  <a:pt x="41632" y="55072"/>
                </a:lnTo>
                <a:lnTo>
                  <a:pt x="34392" y="64374"/>
                </a:lnTo>
                <a:lnTo>
                  <a:pt x="31350" y="69078"/>
                </a:lnTo>
                <a:lnTo>
                  <a:pt x="28528" y="74594"/>
                </a:lnTo>
                <a:lnTo>
                  <a:pt x="25853" y="80653"/>
                </a:lnTo>
                <a:lnTo>
                  <a:pt x="23276" y="87074"/>
                </a:lnTo>
                <a:lnTo>
                  <a:pt x="20764" y="92942"/>
                </a:lnTo>
                <a:lnTo>
                  <a:pt x="15857" y="103695"/>
                </a:lnTo>
                <a:lnTo>
                  <a:pt x="13437" y="109579"/>
                </a:lnTo>
                <a:lnTo>
                  <a:pt x="11030" y="115882"/>
                </a:lnTo>
                <a:lnTo>
                  <a:pt x="8631" y="122466"/>
                </a:lnTo>
                <a:lnTo>
                  <a:pt x="7032" y="128443"/>
                </a:lnTo>
                <a:lnTo>
                  <a:pt x="5966" y="134015"/>
                </a:lnTo>
                <a:lnTo>
                  <a:pt x="5256" y="139317"/>
                </a:lnTo>
                <a:lnTo>
                  <a:pt x="3988" y="144439"/>
                </a:lnTo>
                <a:lnTo>
                  <a:pt x="2349" y="149442"/>
                </a:lnTo>
                <a:lnTo>
                  <a:pt x="464" y="154364"/>
                </a:lnTo>
                <a:lnTo>
                  <a:pt x="0" y="160027"/>
                </a:lnTo>
                <a:lnTo>
                  <a:pt x="484" y="166183"/>
                </a:lnTo>
                <a:lnTo>
                  <a:pt x="1601" y="172669"/>
                </a:lnTo>
                <a:lnTo>
                  <a:pt x="2345" y="178580"/>
                </a:lnTo>
                <a:lnTo>
                  <a:pt x="2842" y="184109"/>
                </a:lnTo>
                <a:lnTo>
                  <a:pt x="3172" y="189381"/>
                </a:lnTo>
                <a:lnTo>
                  <a:pt x="4187" y="194484"/>
                </a:lnTo>
                <a:lnTo>
                  <a:pt x="5657" y="199474"/>
                </a:lnTo>
                <a:lnTo>
                  <a:pt x="7431" y="204387"/>
                </a:lnTo>
                <a:lnTo>
                  <a:pt x="9407" y="209251"/>
                </a:lnTo>
                <a:lnTo>
                  <a:pt x="11518" y="214081"/>
                </a:lnTo>
                <a:lnTo>
                  <a:pt x="13719" y="218888"/>
                </a:lnTo>
                <a:lnTo>
                  <a:pt x="15980" y="224474"/>
                </a:lnTo>
                <a:lnTo>
                  <a:pt x="18282" y="230579"/>
                </a:lnTo>
                <a:lnTo>
                  <a:pt x="20610" y="237031"/>
                </a:lnTo>
                <a:lnTo>
                  <a:pt x="22956" y="242919"/>
                </a:lnTo>
                <a:lnTo>
                  <a:pt x="25313" y="248432"/>
                </a:lnTo>
                <a:lnTo>
                  <a:pt x="27679" y="253696"/>
                </a:lnTo>
                <a:lnTo>
                  <a:pt x="32423" y="261660"/>
                </a:lnTo>
                <a:lnTo>
                  <a:pt x="37972" y="268639"/>
                </a:lnTo>
                <a:lnTo>
                  <a:pt x="41674" y="272723"/>
                </a:lnTo>
                <a:lnTo>
                  <a:pt x="45729" y="277033"/>
                </a:lnTo>
                <a:lnTo>
                  <a:pt x="50021" y="280700"/>
                </a:lnTo>
                <a:lnTo>
                  <a:pt x="54469" y="283938"/>
                </a:lnTo>
                <a:lnTo>
                  <a:pt x="59022" y="286891"/>
                </a:lnTo>
                <a:lnTo>
                  <a:pt x="63645" y="289653"/>
                </a:lnTo>
                <a:lnTo>
                  <a:pt x="68314" y="292288"/>
                </a:lnTo>
                <a:lnTo>
                  <a:pt x="73015" y="294839"/>
                </a:lnTo>
                <a:lnTo>
                  <a:pt x="77736" y="296539"/>
                </a:lnTo>
                <a:lnTo>
                  <a:pt x="82471" y="297673"/>
                </a:lnTo>
                <a:lnTo>
                  <a:pt x="87215" y="298429"/>
                </a:lnTo>
                <a:lnTo>
                  <a:pt x="91965" y="299726"/>
                </a:lnTo>
                <a:lnTo>
                  <a:pt x="96720" y="301385"/>
                </a:lnTo>
                <a:lnTo>
                  <a:pt x="101476" y="303285"/>
                </a:lnTo>
                <a:lnTo>
                  <a:pt x="106235" y="304551"/>
                </a:lnTo>
                <a:lnTo>
                  <a:pt x="110995" y="305395"/>
                </a:lnTo>
                <a:lnTo>
                  <a:pt x="115756" y="305958"/>
                </a:lnTo>
                <a:lnTo>
                  <a:pt x="121312" y="305540"/>
                </a:lnTo>
                <a:lnTo>
                  <a:pt x="127396" y="304467"/>
                </a:lnTo>
                <a:lnTo>
                  <a:pt x="133834" y="302958"/>
                </a:lnTo>
                <a:lnTo>
                  <a:pt x="140507" y="301158"/>
                </a:lnTo>
                <a:lnTo>
                  <a:pt x="154272" y="297042"/>
                </a:lnTo>
                <a:lnTo>
                  <a:pt x="160482" y="294039"/>
                </a:lnTo>
                <a:lnTo>
                  <a:pt x="166210" y="290450"/>
                </a:lnTo>
                <a:lnTo>
                  <a:pt x="171615" y="286470"/>
                </a:lnTo>
                <a:lnTo>
                  <a:pt x="183973" y="277813"/>
                </a:lnTo>
                <a:lnTo>
                  <a:pt x="211308" y="259322"/>
                </a:lnTo>
                <a:lnTo>
                  <a:pt x="217556" y="255399"/>
                </a:lnTo>
                <a:lnTo>
                  <a:pt x="223310" y="251990"/>
                </a:lnTo>
                <a:lnTo>
                  <a:pt x="239578" y="2427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45"/>
          <p:cNvSpPr/>
          <p:nvPr/>
        </p:nvSpPr>
        <p:spPr>
          <a:xfrm>
            <a:off x="5693979" y="2878971"/>
            <a:ext cx="192347" cy="228134"/>
          </a:xfrm>
          <a:custGeom>
            <a:avLst/>
            <a:gdLst/>
            <a:ahLst/>
            <a:cxnLst/>
            <a:rect l="0" t="0" r="0" b="0"/>
            <a:pathLst>
              <a:path w="192347" h="228134">
                <a:moveTo>
                  <a:pt x="49596" y="78541"/>
                </a:moveTo>
                <a:lnTo>
                  <a:pt x="49596" y="70956"/>
                </a:lnTo>
                <a:lnTo>
                  <a:pt x="50390" y="67928"/>
                </a:lnTo>
                <a:lnTo>
                  <a:pt x="53388" y="62447"/>
                </a:lnTo>
                <a:lnTo>
                  <a:pt x="55250" y="57365"/>
                </a:lnTo>
                <a:lnTo>
                  <a:pt x="56077" y="52461"/>
                </a:lnTo>
                <a:lnTo>
                  <a:pt x="56445" y="47635"/>
                </a:lnTo>
                <a:lnTo>
                  <a:pt x="56608" y="40728"/>
                </a:lnTo>
                <a:lnTo>
                  <a:pt x="56731" y="19305"/>
                </a:lnTo>
                <a:lnTo>
                  <a:pt x="55940" y="16826"/>
                </a:lnTo>
                <a:lnTo>
                  <a:pt x="51828" y="10337"/>
                </a:lnTo>
                <a:lnTo>
                  <a:pt x="50588" y="8541"/>
                </a:lnTo>
                <a:lnTo>
                  <a:pt x="49463" y="8062"/>
                </a:lnTo>
                <a:lnTo>
                  <a:pt x="46097" y="7529"/>
                </a:lnTo>
                <a:lnTo>
                  <a:pt x="44088" y="8181"/>
                </a:lnTo>
                <a:lnTo>
                  <a:pt x="39740" y="11022"/>
                </a:lnTo>
                <a:lnTo>
                  <a:pt x="35161" y="14931"/>
                </a:lnTo>
                <a:lnTo>
                  <a:pt x="30480" y="19313"/>
                </a:lnTo>
                <a:lnTo>
                  <a:pt x="25754" y="23907"/>
                </a:lnTo>
                <a:lnTo>
                  <a:pt x="24177" y="27037"/>
                </a:lnTo>
                <a:lnTo>
                  <a:pt x="23124" y="30711"/>
                </a:lnTo>
                <a:lnTo>
                  <a:pt x="22423" y="34748"/>
                </a:lnTo>
                <a:lnTo>
                  <a:pt x="21162" y="39027"/>
                </a:lnTo>
                <a:lnTo>
                  <a:pt x="19527" y="43467"/>
                </a:lnTo>
                <a:lnTo>
                  <a:pt x="17644" y="48015"/>
                </a:lnTo>
                <a:lnTo>
                  <a:pt x="15594" y="53428"/>
                </a:lnTo>
                <a:lnTo>
                  <a:pt x="11201" y="65792"/>
                </a:lnTo>
                <a:lnTo>
                  <a:pt x="8917" y="71629"/>
                </a:lnTo>
                <a:lnTo>
                  <a:pt x="6602" y="77108"/>
                </a:lnTo>
                <a:lnTo>
                  <a:pt x="4264" y="82348"/>
                </a:lnTo>
                <a:lnTo>
                  <a:pt x="2706" y="87429"/>
                </a:lnTo>
                <a:lnTo>
                  <a:pt x="1667" y="92404"/>
                </a:lnTo>
                <a:lnTo>
                  <a:pt x="974" y="97308"/>
                </a:lnTo>
                <a:lnTo>
                  <a:pt x="513" y="102959"/>
                </a:lnTo>
                <a:lnTo>
                  <a:pt x="205" y="109107"/>
                </a:lnTo>
                <a:lnTo>
                  <a:pt x="0" y="115587"/>
                </a:lnTo>
                <a:lnTo>
                  <a:pt x="657" y="122288"/>
                </a:lnTo>
                <a:lnTo>
                  <a:pt x="1888" y="129137"/>
                </a:lnTo>
                <a:lnTo>
                  <a:pt x="3503" y="136084"/>
                </a:lnTo>
                <a:lnTo>
                  <a:pt x="5373" y="143097"/>
                </a:lnTo>
                <a:lnTo>
                  <a:pt x="9568" y="157239"/>
                </a:lnTo>
                <a:lnTo>
                  <a:pt x="11798" y="163550"/>
                </a:lnTo>
                <a:lnTo>
                  <a:pt x="14079" y="169345"/>
                </a:lnTo>
                <a:lnTo>
                  <a:pt x="16392" y="174796"/>
                </a:lnTo>
                <a:lnTo>
                  <a:pt x="17935" y="179223"/>
                </a:lnTo>
                <a:lnTo>
                  <a:pt x="19649" y="186259"/>
                </a:lnTo>
                <a:lnTo>
                  <a:pt x="21694" y="190041"/>
                </a:lnTo>
                <a:lnTo>
                  <a:pt x="24645" y="194149"/>
                </a:lnTo>
                <a:lnTo>
                  <a:pt x="28199" y="198476"/>
                </a:lnTo>
                <a:lnTo>
                  <a:pt x="31363" y="202154"/>
                </a:lnTo>
                <a:lnTo>
                  <a:pt x="36994" y="208357"/>
                </a:lnTo>
                <a:lnTo>
                  <a:pt x="40401" y="211123"/>
                </a:lnTo>
                <a:lnTo>
                  <a:pt x="44259" y="213760"/>
                </a:lnTo>
                <a:lnTo>
                  <a:pt x="48420" y="216312"/>
                </a:lnTo>
                <a:lnTo>
                  <a:pt x="51987" y="218807"/>
                </a:lnTo>
                <a:lnTo>
                  <a:pt x="55158" y="221264"/>
                </a:lnTo>
                <a:lnTo>
                  <a:pt x="58066" y="223696"/>
                </a:lnTo>
                <a:lnTo>
                  <a:pt x="61593" y="225317"/>
                </a:lnTo>
                <a:lnTo>
                  <a:pt x="65531" y="226398"/>
                </a:lnTo>
                <a:lnTo>
                  <a:pt x="69744" y="227119"/>
                </a:lnTo>
                <a:lnTo>
                  <a:pt x="73347" y="227599"/>
                </a:lnTo>
                <a:lnTo>
                  <a:pt x="76542" y="227919"/>
                </a:lnTo>
                <a:lnTo>
                  <a:pt x="79467" y="228133"/>
                </a:lnTo>
                <a:lnTo>
                  <a:pt x="83004" y="227482"/>
                </a:lnTo>
                <a:lnTo>
                  <a:pt x="86948" y="226253"/>
                </a:lnTo>
                <a:lnTo>
                  <a:pt x="91167" y="224641"/>
                </a:lnTo>
                <a:lnTo>
                  <a:pt x="95566" y="222772"/>
                </a:lnTo>
                <a:lnTo>
                  <a:pt x="104687" y="218579"/>
                </a:lnTo>
                <a:lnTo>
                  <a:pt x="118747" y="211756"/>
                </a:lnTo>
                <a:lnTo>
                  <a:pt x="123478" y="208626"/>
                </a:lnTo>
                <a:lnTo>
                  <a:pt x="128219" y="204952"/>
                </a:lnTo>
                <a:lnTo>
                  <a:pt x="132968" y="200915"/>
                </a:lnTo>
                <a:lnTo>
                  <a:pt x="136927" y="196636"/>
                </a:lnTo>
                <a:lnTo>
                  <a:pt x="140361" y="192196"/>
                </a:lnTo>
                <a:lnTo>
                  <a:pt x="143442" y="187649"/>
                </a:lnTo>
                <a:lnTo>
                  <a:pt x="147085" y="183029"/>
                </a:lnTo>
                <a:lnTo>
                  <a:pt x="151101" y="178362"/>
                </a:lnTo>
                <a:lnTo>
                  <a:pt x="155366" y="173663"/>
                </a:lnTo>
                <a:lnTo>
                  <a:pt x="159003" y="168150"/>
                </a:lnTo>
                <a:lnTo>
                  <a:pt x="162221" y="162093"/>
                </a:lnTo>
                <a:lnTo>
                  <a:pt x="165161" y="155674"/>
                </a:lnTo>
                <a:lnTo>
                  <a:pt x="167914" y="149013"/>
                </a:lnTo>
                <a:lnTo>
                  <a:pt x="170543" y="142191"/>
                </a:lnTo>
                <a:lnTo>
                  <a:pt x="175581" y="128261"/>
                </a:lnTo>
                <a:lnTo>
                  <a:pt x="187679" y="92791"/>
                </a:lnTo>
                <a:lnTo>
                  <a:pt x="189276" y="85660"/>
                </a:lnTo>
                <a:lnTo>
                  <a:pt x="190341" y="78524"/>
                </a:lnTo>
                <a:lnTo>
                  <a:pt x="191051" y="71386"/>
                </a:lnTo>
                <a:lnTo>
                  <a:pt x="191524" y="65040"/>
                </a:lnTo>
                <a:lnTo>
                  <a:pt x="191840" y="59222"/>
                </a:lnTo>
                <a:lnTo>
                  <a:pt x="192190" y="48523"/>
                </a:lnTo>
                <a:lnTo>
                  <a:pt x="192346" y="38477"/>
                </a:lnTo>
                <a:lnTo>
                  <a:pt x="191594" y="33575"/>
                </a:lnTo>
                <a:lnTo>
                  <a:pt x="190299" y="28720"/>
                </a:lnTo>
                <a:lnTo>
                  <a:pt x="188641" y="23896"/>
                </a:lnTo>
                <a:lnTo>
                  <a:pt x="186743" y="19886"/>
                </a:lnTo>
                <a:lnTo>
                  <a:pt x="182516" y="13314"/>
                </a:lnTo>
                <a:lnTo>
                  <a:pt x="179484" y="10450"/>
                </a:lnTo>
                <a:lnTo>
                  <a:pt x="175875" y="7747"/>
                </a:lnTo>
                <a:lnTo>
                  <a:pt x="171883" y="5151"/>
                </a:lnTo>
                <a:lnTo>
                  <a:pt x="168426" y="3421"/>
                </a:lnTo>
                <a:lnTo>
                  <a:pt x="162470" y="1498"/>
                </a:lnTo>
                <a:lnTo>
                  <a:pt x="158976" y="985"/>
                </a:lnTo>
                <a:lnTo>
                  <a:pt x="155060" y="643"/>
                </a:lnTo>
                <a:lnTo>
                  <a:pt x="150861" y="416"/>
                </a:lnTo>
                <a:lnTo>
                  <a:pt x="141963" y="162"/>
                </a:lnTo>
                <a:lnTo>
                  <a:pt x="123315" y="0"/>
                </a:lnTo>
                <a:lnTo>
                  <a:pt x="119380" y="780"/>
                </a:lnTo>
                <a:lnTo>
                  <a:pt x="115962" y="2094"/>
                </a:lnTo>
                <a:lnTo>
                  <a:pt x="112890" y="3764"/>
                </a:lnTo>
                <a:lnTo>
                  <a:pt x="100982" y="9906"/>
                </a:lnTo>
                <a:lnTo>
                  <a:pt x="97347" y="11353"/>
                </a:lnTo>
                <a:lnTo>
                  <a:pt x="94130" y="12318"/>
                </a:lnTo>
                <a:lnTo>
                  <a:pt x="91191" y="12961"/>
                </a:lnTo>
                <a:lnTo>
                  <a:pt x="85810" y="15792"/>
                </a:lnTo>
                <a:lnTo>
                  <a:pt x="83263" y="17659"/>
                </a:lnTo>
                <a:lnTo>
                  <a:pt x="81566" y="19696"/>
                </a:lnTo>
                <a:lnTo>
                  <a:pt x="80434" y="21849"/>
                </a:lnTo>
                <a:lnTo>
                  <a:pt x="78171" y="285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46"/>
          <p:cNvSpPr/>
          <p:nvPr/>
        </p:nvSpPr>
        <p:spPr>
          <a:xfrm>
            <a:off x="5950743" y="2857937"/>
            <a:ext cx="264320" cy="263882"/>
          </a:xfrm>
          <a:custGeom>
            <a:avLst/>
            <a:gdLst/>
            <a:ahLst/>
            <a:cxnLst/>
            <a:rect l="0" t="0" r="0" b="0"/>
            <a:pathLst>
              <a:path w="264320" h="263882">
                <a:moveTo>
                  <a:pt x="0" y="6706"/>
                </a:moveTo>
                <a:lnTo>
                  <a:pt x="3793" y="6706"/>
                </a:lnTo>
                <a:lnTo>
                  <a:pt x="4910" y="7500"/>
                </a:lnTo>
                <a:lnTo>
                  <a:pt x="5655" y="8823"/>
                </a:lnTo>
                <a:lnTo>
                  <a:pt x="6151" y="10499"/>
                </a:lnTo>
                <a:lnTo>
                  <a:pt x="8819" y="14477"/>
                </a:lnTo>
                <a:lnTo>
                  <a:pt x="10642" y="16649"/>
                </a:lnTo>
                <a:lnTo>
                  <a:pt x="11857" y="19685"/>
                </a:lnTo>
                <a:lnTo>
                  <a:pt x="13208" y="27291"/>
                </a:lnTo>
                <a:lnTo>
                  <a:pt x="14361" y="31542"/>
                </a:lnTo>
                <a:lnTo>
                  <a:pt x="15924" y="35964"/>
                </a:lnTo>
                <a:lnTo>
                  <a:pt x="17760" y="40499"/>
                </a:lnTo>
                <a:lnTo>
                  <a:pt x="21916" y="51888"/>
                </a:lnTo>
                <a:lnTo>
                  <a:pt x="24136" y="58258"/>
                </a:lnTo>
                <a:lnTo>
                  <a:pt x="26409" y="64093"/>
                </a:lnTo>
                <a:lnTo>
                  <a:pt x="28719" y="69570"/>
                </a:lnTo>
                <a:lnTo>
                  <a:pt x="31052" y="74809"/>
                </a:lnTo>
                <a:lnTo>
                  <a:pt x="32608" y="80683"/>
                </a:lnTo>
                <a:lnTo>
                  <a:pt x="33645" y="86981"/>
                </a:lnTo>
                <a:lnTo>
                  <a:pt x="34337" y="93560"/>
                </a:lnTo>
                <a:lnTo>
                  <a:pt x="35591" y="100328"/>
                </a:lnTo>
                <a:lnTo>
                  <a:pt x="37221" y="107220"/>
                </a:lnTo>
                <a:lnTo>
                  <a:pt x="39102" y="114197"/>
                </a:lnTo>
                <a:lnTo>
                  <a:pt x="43308" y="128299"/>
                </a:lnTo>
                <a:lnTo>
                  <a:pt x="45541" y="135393"/>
                </a:lnTo>
                <a:lnTo>
                  <a:pt x="47029" y="143297"/>
                </a:lnTo>
                <a:lnTo>
                  <a:pt x="48022" y="151742"/>
                </a:lnTo>
                <a:lnTo>
                  <a:pt x="48683" y="160547"/>
                </a:lnTo>
                <a:lnTo>
                  <a:pt x="49124" y="168004"/>
                </a:lnTo>
                <a:lnTo>
                  <a:pt x="49615" y="180523"/>
                </a:lnTo>
                <a:lnTo>
                  <a:pt x="50539" y="186878"/>
                </a:lnTo>
                <a:lnTo>
                  <a:pt x="51949" y="193496"/>
                </a:lnTo>
                <a:lnTo>
                  <a:pt x="53683" y="200289"/>
                </a:lnTo>
                <a:lnTo>
                  <a:pt x="54838" y="206405"/>
                </a:lnTo>
                <a:lnTo>
                  <a:pt x="55609" y="212070"/>
                </a:lnTo>
                <a:lnTo>
                  <a:pt x="56123" y="217434"/>
                </a:lnTo>
                <a:lnTo>
                  <a:pt x="56465" y="222598"/>
                </a:lnTo>
                <a:lnTo>
                  <a:pt x="56694" y="227628"/>
                </a:lnTo>
                <a:lnTo>
                  <a:pt x="57015" y="240175"/>
                </a:lnTo>
                <a:lnTo>
                  <a:pt x="57060" y="243315"/>
                </a:lnTo>
                <a:lnTo>
                  <a:pt x="57884" y="245408"/>
                </a:lnTo>
                <a:lnTo>
                  <a:pt x="59227" y="246803"/>
                </a:lnTo>
                <a:lnTo>
                  <a:pt x="63998" y="249430"/>
                </a:lnTo>
                <a:lnTo>
                  <a:pt x="60414" y="249545"/>
                </a:lnTo>
                <a:lnTo>
                  <a:pt x="59326" y="248768"/>
                </a:lnTo>
                <a:lnTo>
                  <a:pt x="58601" y="247456"/>
                </a:lnTo>
                <a:lnTo>
                  <a:pt x="57795" y="243881"/>
                </a:lnTo>
                <a:lnTo>
                  <a:pt x="56548" y="235818"/>
                </a:lnTo>
                <a:lnTo>
                  <a:pt x="55161" y="230885"/>
                </a:lnTo>
                <a:lnTo>
                  <a:pt x="53443" y="225215"/>
                </a:lnTo>
                <a:lnTo>
                  <a:pt x="52297" y="219848"/>
                </a:lnTo>
                <a:lnTo>
                  <a:pt x="51534" y="214682"/>
                </a:lnTo>
                <a:lnTo>
                  <a:pt x="51025" y="209650"/>
                </a:lnTo>
                <a:lnTo>
                  <a:pt x="50686" y="203915"/>
                </a:lnTo>
                <a:lnTo>
                  <a:pt x="50308" y="191192"/>
                </a:lnTo>
                <a:lnTo>
                  <a:pt x="51001" y="183672"/>
                </a:lnTo>
                <a:lnTo>
                  <a:pt x="52257" y="175484"/>
                </a:lnTo>
                <a:lnTo>
                  <a:pt x="53888" y="166849"/>
                </a:lnTo>
                <a:lnTo>
                  <a:pt x="54976" y="158712"/>
                </a:lnTo>
                <a:lnTo>
                  <a:pt x="55700" y="150906"/>
                </a:lnTo>
                <a:lnTo>
                  <a:pt x="56184" y="143321"/>
                </a:lnTo>
                <a:lnTo>
                  <a:pt x="58093" y="135883"/>
                </a:lnTo>
                <a:lnTo>
                  <a:pt x="60954" y="128543"/>
                </a:lnTo>
                <a:lnTo>
                  <a:pt x="76952" y="95860"/>
                </a:lnTo>
                <a:lnTo>
                  <a:pt x="80670" y="87574"/>
                </a:lnTo>
                <a:lnTo>
                  <a:pt x="83943" y="79668"/>
                </a:lnTo>
                <a:lnTo>
                  <a:pt x="86918" y="72016"/>
                </a:lnTo>
                <a:lnTo>
                  <a:pt x="90489" y="65327"/>
                </a:lnTo>
                <a:lnTo>
                  <a:pt x="94457" y="59281"/>
                </a:lnTo>
                <a:lnTo>
                  <a:pt x="98690" y="53662"/>
                </a:lnTo>
                <a:lnTo>
                  <a:pt x="107627" y="41069"/>
                </a:lnTo>
                <a:lnTo>
                  <a:pt x="112233" y="34377"/>
                </a:lnTo>
                <a:lnTo>
                  <a:pt x="116891" y="29123"/>
                </a:lnTo>
                <a:lnTo>
                  <a:pt x="121584" y="24825"/>
                </a:lnTo>
                <a:lnTo>
                  <a:pt x="126300" y="21167"/>
                </a:lnTo>
                <a:lnTo>
                  <a:pt x="133656" y="14985"/>
                </a:lnTo>
                <a:lnTo>
                  <a:pt x="140365" y="9592"/>
                </a:lnTo>
                <a:lnTo>
                  <a:pt x="144377" y="7043"/>
                </a:lnTo>
                <a:lnTo>
                  <a:pt x="148639" y="4549"/>
                </a:lnTo>
                <a:lnTo>
                  <a:pt x="153068" y="2887"/>
                </a:lnTo>
                <a:lnTo>
                  <a:pt x="157608" y="1779"/>
                </a:lnTo>
                <a:lnTo>
                  <a:pt x="162222" y="1040"/>
                </a:lnTo>
                <a:lnTo>
                  <a:pt x="169465" y="219"/>
                </a:lnTo>
                <a:lnTo>
                  <a:pt x="172508" y="0"/>
                </a:lnTo>
                <a:lnTo>
                  <a:pt x="180123" y="1874"/>
                </a:lnTo>
                <a:lnTo>
                  <a:pt x="188005" y="5352"/>
                </a:lnTo>
                <a:lnTo>
                  <a:pt x="194154" y="9544"/>
                </a:lnTo>
                <a:lnTo>
                  <a:pt x="199533" y="16170"/>
                </a:lnTo>
                <a:lnTo>
                  <a:pt x="204568" y="24406"/>
                </a:lnTo>
                <a:lnTo>
                  <a:pt x="207023" y="28825"/>
                </a:lnTo>
                <a:lnTo>
                  <a:pt x="211867" y="37968"/>
                </a:lnTo>
                <a:lnTo>
                  <a:pt x="216665" y="47323"/>
                </a:lnTo>
                <a:lnTo>
                  <a:pt x="219056" y="52834"/>
                </a:lnTo>
                <a:lnTo>
                  <a:pt x="221444" y="58889"/>
                </a:lnTo>
                <a:lnTo>
                  <a:pt x="223829" y="65308"/>
                </a:lnTo>
                <a:lnTo>
                  <a:pt x="225419" y="71174"/>
                </a:lnTo>
                <a:lnTo>
                  <a:pt x="226480" y="76672"/>
                </a:lnTo>
                <a:lnTo>
                  <a:pt x="227187" y="81925"/>
                </a:lnTo>
                <a:lnTo>
                  <a:pt x="227658" y="87809"/>
                </a:lnTo>
                <a:lnTo>
                  <a:pt x="227972" y="94112"/>
                </a:lnTo>
                <a:lnTo>
                  <a:pt x="228182" y="100695"/>
                </a:lnTo>
                <a:lnTo>
                  <a:pt x="229115" y="107466"/>
                </a:lnTo>
                <a:lnTo>
                  <a:pt x="230531" y="114361"/>
                </a:lnTo>
                <a:lnTo>
                  <a:pt x="232269" y="121338"/>
                </a:lnTo>
                <a:lnTo>
                  <a:pt x="233427" y="127578"/>
                </a:lnTo>
                <a:lnTo>
                  <a:pt x="234200" y="133325"/>
                </a:lnTo>
                <a:lnTo>
                  <a:pt x="234715" y="138744"/>
                </a:lnTo>
                <a:lnTo>
                  <a:pt x="235058" y="144737"/>
                </a:lnTo>
                <a:lnTo>
                  <a:pt x="235439" y="157747"/>
                </a:lnTo>
                <a:lnTo>
                  <a:pt x="235704" y="184808"/>
                </a:lnTo>
                <a:lnTo>
                  <a:pt x="235736" y="204253"/>
                </a:lnTo>
                <a:lnTo>
                  <a:pt x="236532" y="209048"/>
                </a:lnTo>
                <a:lnTo>
                  <a:pt x="237857" y="213832"/>
                </a:lnTo>
                <a:lnTo>
                  <a:pt x="239534" y="218609"/>
                </a:lnTo>
                <a:lnTo>
                  <a:pt x="241398" y="226033"/>
                </a:lnTo>
                <a:lnTo>
                  <a:pt x="242225" y="232772"/>
                </a:lnTo>
                <a:lnTo>
                  <a:pt x="242446" y="236792"/>
                </a:lnTo>
                <a:lnTo>
                  <a:pt x="242594" y="241059"/>
                </a:lnTo>
                <a:lnTo>
                  <a:pt x="243485" y="243904"/>
                </a:lnTo>
                <a:lnTo>
                  <a:pt x="244874" y="245801"/>
                </a:lnTo>
                <a:lnTo>
                  <a:pt x="252805" y="252637"/>
                </a:lnTo>
                <a:lnTo>
                  <a:pt x="260584" y="260170"/>
                </a:lnTo>
                <a:lnTo>
                  <a:pt x="264319" y="263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47"/>
          <p:cNvSpPr/>
          <p:nvPr/>
        </p:nvSpPr>
        <p:spPr>
          <a:xfrm>
            <a:off x="6343650" y="2678906"/>
            <a:ext cx="78582" cy="450057"/>
          </a:xfrm>
          <a:custGeom>
            <a:avLst/>
            <a:gdLst/>
            <a:ahLst/>
            <a:cxnLst/>
            <a:rect l="0" t="0" r="0" b="0"/>
            <a:pathLst>
              <a:path w="78582" h="45005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979"/>
                </a:lnTo>
                <a:lnTo>
                  <a:pt x="7275" y="24836"/>
                </a:lnTo>
                <a:lnTo>
                  <a:pt x="8819" y="29257"/>
                </a:lnTo>
                <a:lnTo>
                  <a:pt x="10641" y="33792"/>
                </a:lnTo>
                <a:lnTo>
                  <a:pt x="12667" y="45181"/>
                </a:lnTo>
                <a:lnTo>
                  <a:pt x="14361" y="58180"/>
                </a:lnTo>
                <a:lnTo>
                  <a:pt x="15924" y="64981"/>
                </a:lnTo>
                <a:lnTo>
                  <a:pt x="17760" y="71895"/>
                </a:lnTo>
                <a:lnTo>
                  <a:pt x="21916" y="85928"/>
                </a:lnTo>
                <a:lnTo>
                  <a:pt x="24135" y="93004"/>
                </a:lnTo>
                <a:lnTo>
                  <a:pt x="25615" y="100103"/>
                </a:lnTo>
                <a:lnTo>
                  <a:pt x="26601" y="107216"/>
                </a:lnTo>
                <a:lnTo>
                  <a:pt x="27259" y="114340"/>
                </a:lnTo>
                <a:lnTo>
                  <a:pt x="28491" y="122264"/>
                </a:lnTo>
                <a:lnTo>
                  <a:pt x="30107" y="130722"/>
                </a:lnTo>
                <a:lnTo>
                  <a:pt x="34018" y="148586"/>
                </a:lnTo>
                <a:lnTo>
                  <a:pt x="45333" y="195387"/>
                </a:lnTo>
                <a:lnTo>
                  <a:pt x="46890" y="205664"/>
                </a:lnTo>
                <a:lnTo>
                  <a:pt x="47929" y="216485"/>
                </a:lnTo>
                <a:lnTo>
                  <a:pt x="48621" y="227667"/>
                </a:lnTo>
                <a:lnTo>
                  <a:pt x="49877" y="237503"/>
                </a:lnTo>
                <a:lnTo>
                  <a:pt x="51507" y="246441"/>
                </a:lnTo>
                <a:lnTo>
                  <a:pt x="53388" y="254782"/>
                </a:lnTo>
                <a:lnTo>
                  <a:pt x="54642" y="264311"/>
                </a:lnTo>
                <a:lnTo>
                  <a:pt x="55478" y="274632"/>
                </a:lnTo>
                <a:lnTo>
                  <a:pt x="56035" y="285482"/>
                </a:lnTo>
                <a:lnTo>
                  <a:pt x="57201" y="295096"/>
                </a:lnTo>
                <a:lnTo>
                  <a:pt x="58771" y="303887"/>
                </a:lnTo>
                <a:lnTo>
                  <a:pt x="60612" y="312129"/>
                </a:lnTo>
                <a:lnTo>
                  <a:pt x="61839" y="320798"/>
                </a:lnTo>
                <a:lnTo>
                  <a:pt x="62657" y="329753"/>
                </a:lnTo>
                <a:lnTo>
                  <a:pt x="63202" y="338898"/>
                </a:lnTo>
                <a:lnTo>
                  <a:pt x="63808" y="357525"/>
                </a:lnTo>
                <a:lnTo>
                  <a:pt x="64251" y="400942"/>
                </a:lnTo>
                <a:lnTo>
                  <a:pt x="64285" y="421216"/>
                </a:lnTo>
                <a:lnTo>
                  <a:pt x="66406" y="429565"/>
                </a:lnTo>
                <a:lnTo>
                  <a:pt x="68083" y="434014"/>
                </a:lnTo>
                <a:lnTo>
                  <a:pt x="70443" y="444068"/>
                </a:lnTo>
                <a:lnTo>
                  <a:pt x="71143" y="448282"/>
                </a:lnTo>
                <a:lnTo>
                  <a:pt x="72035" y="448873"/>
                </a:lnTo>
                <a:lnTo>
                  <a:pt x="73423" y="449268"/>
                </a:lnTo>
                <a:lnTo>
                  <a:pt x="78581" y="450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48"/>
          <p:cNvSpPr/>
          <p:nvPr/>
        </p:nvSpPr>
        <p:spPr>
          <a:xfrm>
            <a:off x="6275298" y="2871787"/>
            <a:ext cx="318384" cy="35720"/>
          </a:xfrm>
          <a:custGeom>
            <a:avLst/>
            <a:gdLst/>
            <a:ahLst/>
            <a:cxnLst/>
            <a:rect l="0" t="0" r="0" b="0"/>
            <a:pathLst>
              <a:path w="318384" h="35720">
                <a:moveTo>
                  <a:pt x="11202" y="35719"/>
                </a:moveTo>
                <a:lnTo>
                  <a:pt x="353" y="35719"/>
                </a:lnTo>
                <a:lnTo>
                  <a:pt x="0" y="34925"/>
                </a:lnTo>
                <a:lnTo>
                  <a:pt x="559" y="33602"/>
                </a:lnTo>
                <a:lnTo>
                  <a:pt x="3367" y="29568"/>
                </a:lnTo>
                <a:lnTo>
                  <a:pt x="4391" y="29237"/>
                </a:lnTo>
                <a:lnTo>
                  <a:pt x="7645" y="28869"/>
                </a:lnTo>
                <a:lnTo>
                  <a:pt x="11212" y="27977"/>
                </a:lnTo>
                <a:lnTo>
                  <a:pt x="15971" y="26589"/>
                </a:lnTo>
                <a:lnTo>
                  <a:pt x="21525" y="24870"/>
                </a:lnTo>
                <a:lnTo>
                  <a:pt x="26815" y="23724"/>
                </a:lnTo>
                <a:lnTo>
                  <a:pt x="31929" y="22959"/>
                </a:lnTo>
                <a:lnTo>
                  <a:pt x="36926" y="22450"/>
                </a:lnTo>
                <a:lnTo>
                  <a:pt x="42639" y="22111"/>
                </a:lnTo>
                <a:lnTo>
                  <a:pt x="55336" y="21733"/>
                </a:lnTo>
                <a:lnTo>
                  <a:pt x="62056" y="20839"/>
                </a:lnTo>
                <a:lnTo>
                  <a:pt x="68917" y="19449"/>
                </a:lnTo>
                <a:lnTo>
                  <a:pt x="75872" y="17728"/>
                </a:lnTo>
                <a:lnTo>
                  <a:pt x="83684" y="16581"/>
                </a:lnTo>
                <a:lnTo>
                  <a:pt x="92067" y="15817"/>
                </a:lnTo>
                <a:lnTo>
                  <a:pt x="100831" y="15307"/>
                </a:lnTo>
                <a:lnTo>
                  <a:pt x="109848" y="14174"/>
                </a:lnTo>
                <a:lnTo>
                  <a:pt x="119035" y="12624"/>
                </a:lnTo>
                <a:lnTo>
                  <a:pt x="128334" y="10797"/>
                </a:lnTo>
                <a:lnTo>
                  <a:pt x="136915" y="9579"/>
                </a:lnTo>
                <a:lnTo>
                  <a:pt x="145017" y="8767"/>
                </a:lnTo>
                <a:lnTo>
                  <a:pt x="152799" y="8226"/>
                </a:lnTo>
                <a:lnTo>
                  <a:pt x="160369" y="7865"/>
                </a:lnTo>
                <a:lnTo>
                  <a:pt x="175129" y="7465"/>
                </a:lnTo>
                <a:lnTo>
                  <a:pt x="183193" y="6564"/>
                </a:lnTo>
                <a:lnTo>
                  <a:pt x="191744" y="5170"/>
                </a:lnTo>
                <a:lnTo>
                  <a:pt x="200619" y="3446"/>
                </a:lnTo>
                <a:lnTo>
                  <a:pt x="208917" y="2298"/>
                </a:lnTo>
                <a:lnTo>
                  <a:pt x="216831" y="1532"/>
                </a:lnTo>
                <a:lnTo>
                  <a:pt x="224488" y="1021"/>
                </a:lnTo>
                <a:lnTo>
                  <a:pt x="231973" y="681"/>
                </a:lnTo>
                <a:lnTo>
                  <a:pt x="246641" y="303"/>
                </a:lnTo>
                <a:lnTo>
                  <a:pt x="283630" y="27"/>
                </a:lnTo>
                <a:lnTo>
                  <a:pt x="3183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49"/>
          <p:cNvSpPr/>
          <p:nvPr/>
        </p:nvSpPr>
        <p:spPr>
          <a:xfrm>
            <a:off x="6643687" y="2803939"/>
            <a:ext cx="328614" cy="339265"/>
          </a:xfrm>
          <a:custGeom>
            <a:avLst/>
            <a:gdLst/>
            <a:ahLst/>
            <a:cxnLst/>
            <a:rect l="0" t="0" r="0" b="0"/>
            <a:pathLst>
              <a:path w="328614" h="339265">
                <a:moveTo>
                  <a:pt x="0" y="32129"/>
                </a:moveTo>
                <a:lnTo>
                  <a:pt x="0" y="52714"/>
                </a:lnTo>
                <a:lnTo>
                  <a:pt x="2117" y="61387"/>
                </a:lnTo>
                <a:lnTo>
                  <a:pt x="5704" y="70533"/>
                </a:lnTo>
                <a:lnTo>
                  <a:pt x="9943" y="79889"/>
                </a:lnTo>
                <a:lnTo>
                  <a:pt x="12185" y="85400"/>
                </a:lnTo>
                <a:lnTo>
                  <a:pt x="14474" y="91456"/>
                </a:lnTo>
                <a:lnTo>
                  <a:pt x="16793" y="97874"/>
                </a:lnTo>
                <a:lnTo>
                  <a:pt x="19132" y="103741"/>
                </a:lnTo>
                <a:lnTo>
                  <a:pt x="21486" y="109239"/>
                </a:lnTo>
                <a:lnTo>
                  <a:pt x="23850" y="114492"/>
                </a:lnTo>
                <a:lnTo>
                  <a:pt x="26219" y="121169"/>
                </a:lnTo>
                <a:lnTo>
                  <a:pt x="28591" y="128795"/>
                </a:lnTo>
                <a:lnTo>
                  <a:pt x="33344" y="144942"/>
                </a:lnTo>
                <a:lnTo>
                  <a:pt x="38103" y="160056"/>
                </a:lnTo>
                <a:lnTo>
                  <a:pt x="41277" y="168213"/>
                </a:lnTo>
                <a:lnTo>
                  <a:pt x="44981" y="176827"/>
                </a:lnTo>
                <a:lnTo>
                  <a:pt x="49037" y="185744"/>
                </a:lnTo>
                <a:lnTo>
                  <a:pt x="51742" y="194071"/>
                </a:lnTo>
                <a:lnTo>
                  <a:pt x="53545" y="202003"/>
                </a:lnTo>
                <a:lnTo>
                  <a:pt x="54747" y="209672"/>
                </a:lnTo>
                <a:lnTo>
                  <a:pt x="56342" y="217166"/>
                </a:lnTo>
                <a:lnTo>
                  <a:pt x="58199" y="224543"/>
                </a:lnTo>
                <a:lnTo>
                  <a:pt x="60230" y="231843"/>
                </a:lnTo>
                <a:lnTo>
                  <a:pt x="64605" y="246303"/>
                </a:lnTo>
                <a:lnTo>
                  <a:pt x="66883" y="253493"/>
                </a:lnTo>
                <a:lnTo>
                  <a:pt x="68400" y="260668"/>
                </a:lnTo>
                <a:lnTo>
                  <a:pt x="69413" y="267832"/>
                </a:lnTo>
                <a:lnTo>
                  <a:pt x="70087" y="274989"/>
                </a:lnTo>
                <a:lnTo>
                  <a:pt x="71331" y="282142"/>
                </a:lnTo>
                <a:lnTo>
                  <a:pt x="72954" y="289292"/>
                </a:lnTo>
                <a:lnTo>
                  <a:pt x="74830" y="296440"/>
                </a:lnTo>
                <a:lnTo>
                  <a:pt x="76915" y="306499"/>
                </a:lnTo>
                <a:lnTo>
                  <a:pt x="77840" y="314409"/>
                </a:lnTo>
                <a:lnTo>
                  <a:pt x="78252" y="323216"/>
                </a:lnTo>
                <a:lnTo>
                  <a:pt x="78569" y="338520"/>
                </a:lnTo>
                <a:lnTo>
                  <a:pt x="78580" y="339264"/>
                </a:lnTo>
                <a:lnTo>
                  <a:pt x="73671" y="328689"/>
                </a:lnTo>
                <a:lnTo>
                  <a:pt x="71306" y="319847"/>
                </a:lnTo>
                <a:lnTo>
                  <a:pt x="67940" y="311875"/>
                </a:lnTo>
                <a:lnTo>
                  <a:pt x="66724" y="305939"/>
                </a:lnTo>
                <a:lnTo>
                  <a:pt x="65914" y="298806"/>
                </a:lnTo>
                <a:lnTo>
                  <a:pt x="65374" y="290877"/>
                </a:lnTo>
                <a:lnTo>
                  <a:pt x="65014" y="283209"/>
                </a:lnTo>
                <a:lnTo>
                  <a:pt x="64614" y="268339"/>
                </a:lnTo>
                <a:lnTo>
                  <a:pt x="64322" y="215108"/>
                </a:lnTo>
                <a:lnTo>
                  <a:pt x="65106" y="205709"/>
                </a:lnTo>
                <a:lnTo>
                  <a:pt x="66423" y="196268"/>
                </a:lnTo>
                <a:lnTo>
                  <a:pt x="68094" y="186798"/>
                </a:lnTo>
                <a:lnTo>
                  <a:pt x="70003" y="177311"/>
                </a:lnTo>
                <a:lnTo>
                  <a:pt x="74240" y="158303"/>
                </a:lnTo>
                <a:lnTo>
                  <a:pt x="77274" y="148789"/>
                </a:lnTo>
                <a:lnTo>
                  <a:pt x="80885" y="139271"/>
                </a:lnTo>
                <a:lnTo>
                  <a:pt x="84879" y="129751"/>
                </a:lnTo>
                <a:lnTo>
                  <a:pt x="89130" y="121023"/>
                </a:lnTo>
                <a:lnTo>
                  <a:pt x="93552" y="112823"/>
                </a:lnTo>
                <a:lnTo>
                  <a:pt x="98086" y="104975"/>
                </a:lnTo>
                <a:lnTo>
                  <a:pt x="107359" y="87788"/>
                </a:lnTo>
                <a:lnTo>
                  <a:pt x="112054" y="78761"/>
                </a:lnTo>
                <a:lnTo>
                  <a:pt x="117565" y="71154"/>
                </a:lnTo>
                <a:lnTo>
                  <a:pt x="123620" y="64496"/>
                </a:lnTo>
                <a:lnTo>
                  <a:pt x="135905" y="52864"/>
                </a:lnTo>
                <a:lnTo>
                  <a:pt x="146656" y="42403"/>
                </a:lnTo>
                <a:lnTo>
                  <a:pt x="152540" y="37391"/>
                </a:lnTo>
                <a:lnTo>
                  <a:pt x="158843" y="32462"/>
                </a:lnTo>
                <a:lnTo>
                  <a:pt x="165427" y="27589"/>
                </a:lnTo>
                <a:lnTo>
                  <a:pt x="179091" y="17941"/>
                </a:lnTo>
                <a:lnTo>
                  <a:pt x="186069" y="13145"/>
                </a:lnTo>
                <a:lnTo>
                  <a:pt x="192308" y="9948"/>
                </a:lnTo>
                <a:lnTo>
                  <a:pt x="198056" y="7817"/>
                </a:lnTo>
                <a:lnTo>
                  <a:pt x="203474" y="6396"/>
                </a:lnTo>
                <a:lnTo>
                  <a:pt x="209469" y="4655"/>
                </a:lnTo>
                <a:lnTo>
                  <a:pt x="222478" y="604"/>
                </a:lnTo>
                <a:lnTo>
                  <a:pt x="229281" y="0"/>
                </a:lnTo>
                <a:lnTo>
                  <a:pt x="236198" y="391"/>
                </a:lnTo>
                <a:lnTo>
                  <a:pt x="243191" y="1445"/>
                </a:lnTo>
                <a:lnTo>
                  <a:pt x="249440" y="2148"/>
                </a:lnTo>
                <a:lnTo>
                  <a:pt x="255193" y="2617"/>
                </a:lnTo>
                <a:lnTo>
                  <a:pt x="260616" y="2929"/>
                </a:lnTo>
                <a:lnTo>
                  <a:pt x="266613" y="4725"/>
                </a:lnTo>
                <a:lnTo>
                  <a:pt x="272992" y="7510"/>
                </a:lnTo>
                <a:lnTo>
                  <a:pt x="279626" y="10954"/>
                </a:lnTo>
                <a:lnTo>
                  <a:pt x="285636" y="14837"/>
                </a:lnTo>
                <a:lnTo>
                  <a:pt x="291230" y="19014"/>
                </a:lnTo>
                <a:lnTo>
                  <a:pt x="296547" y="23386"/>
                </a:lnTo>
                <a:lnTo>
                  <a:pt x="302473" y="27888"/>
                </a:lnTo>
                <a:lnTo>
                  <a:pt x="328613" y="46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50"/>
          <p:cNvSpPr/>
          <p:nvPr/>
        </p:nvSpPr>
        <p:spPr>
          <a:xfrm>
            <a:off x="6939965" y="2828961"/>
            <a:ext cx="239504" cy="249860"/>
          </a:xfrm>
          <a:custGeom>
            <a:avLst/>
            <a:gdLst/>
            <a:ahLst/>
            <a:cxnLst/>
            <a:rect l="0" t="0" r="0" b="0"/>
            <a:pathLst>
              <a:path w="239504" h="249860">
                <a:moveTo>
                  <a:pt x="153778" y="28539"/>
                </a:moveTo>
                <a:lnTo>
                  <a:pt x="149985" y="28539"/>
                </a:lnTo>
                <a:lnTo>
                  <a:pt x="148868" y="27745"/>
                </a:lnTo>
                <a:lnTo>
                  <a:pt x="148124" y="26422"/>
                </a:lnTo>
                <a:lnTo>
                  <a:pt x="146929" y="22388"/>
                </a:lnTo>
                <a:lnTo>
                  <a:pt x="142929" y="17897"/>
                </a:lnTo>
                <a:lnTo>
                  <a:pt x="141784" y="15888"/>
                </a:lnTo>
                <a:lnTo>
                  <a:pt x="139377" y="9268"/>
                </a:lnTo>
                <a:lnTo>
                  <a:pt x="133971" y="2037"/>
                </a:lnTo>
                <a:lnTo>
                  <a:pt x="133430" y="1346"/>
                </a:lnTo>
                <a:lnTo>
                  <a:pt x="132275" y="885"/>
                </a:lnTo>
                <a:lnTo>
                  <a:pt x="126064" y="236"/>
                </a:lnTo>
                <a:lnTo>
                  <a:pt x="118707" y="85"/>
                </a:lnTo>
                <a:lnTo>
                  <a:pt x="109431" y="0"/>
                </a:lnTo>
                <a:lnTo>
                  <a:pt x="106752" y="781"/>
                </a:lnTo>
                <a:lnTo>
                  <a:pt x="101657" y="3766"/>
                </a:lnTo>
                <a:lnTo>
                  <a:pt x="94630" y="9856"/>
                </a:lnTo>
                <a:lnTo>
                  <a:pt x="83865" y="20093"/>
                </a:lnTo>
                <a:lnTo>
                  <a:pt x="69324" y="34455"/>
                </a:lnTo>
                <a:lnTo>
                  <a:pt x="64933" y="39627"/>
                </a:lnTo>
                <a:lnTo>
                  <a:pt x="60417" y="45456"/>
                </a:lnTo>
                <a:lnTo>
                  <a:pt x="55818" y="51723"/>
                </a:lnTo>
                <a:lnTo>
                  <a:pt x="51960" y="58282"/>
                </a:lnTo>
                <a:lnTo>
                  <a:pt x="48592" y="65036"/>
                </a:lnTo>
                <a:lnTo>
                  <a:pt x="45555" y="71921"/>
                </a:lnTo>
                <a:lnTo>
                  <a:pt x="41942" y="78891"/>
                </a:lnTo>
                <a:lnTo>
                  <a:pt x="37946" y="85919"/>
                </a:lnTo>
                <a:lnTo>
                  <a:pt x="33694" y="92986"/>
                </a:lnTo>
                <a:lnTo>
                  <a:pt x="24737" y="107188"/>
                </a:lnTo>
                <a:lnTo>
                  <a:pt x="20125" y="114309"/>
                </a:lnTo>
                <a:lnTo>
                  <a:pt x="16258" y="121438"/>
                </a:lnTo>
                <a:lnTo>
                  <a:pt x="12885" y="128571"/>
                </a:lnTo>
                <a:lnTo>
                  <a:pt x="9844" y="135708"/>
                </a:lnTo>
                <a:lnTo>
                  <a:pt x="7815" y="142848"/>
                </a:lnTo>
                <a:lnTo>
                  <a:pt x="6464" y="149988"/>
                </a:lnTo>
                <a:lnTo>
                  <a:pt x="5562" y="157130"/>
                </a:lnTo>
                <a:lnTo>
                  <a:pt x="4167" y="163479"/>
                </a:lnTo>
                <a:lnTo>
                  <a:pt x="2444" y="169299"/>
                </a:lnTo>
                <a:lnTo>
                  <a:pt x="502" y="174766"/>
                </a:lnTo>
                <a:lnTo>
                  <a:pt x="0" y="180792"/>
                </a:lnTo>
                <a:lnTo>
                  <a:pt x="459" y="187191"/>
                </a:lnTo>
                <a:lnTo>
                  <a:pt x="1560" y="193838"/>
                </a:lnTo>
                <a:lnTo>
                  <a:pt x="2293" y="199857"/>
                </a:lnTo>
                <a:lnTo>
                  <a:pt x="2782" y="205457"/>
                </a:lnTo>
                <a:lnTo>
                  <a:pt x="3108" y="210778"/>
                </a:lnTo>
                <a:lnTo>
                  <a:pt x="4119" y="215913"/>
                </a:lnTo>
                <a:lnTo>
                  <a:pt x="5587" y="220924"/>
                </a:lnTo>
                <a:lnTo>
                  <a:pt x="7359" y="225851"/>
                </a:lnTo>
                <a:lnTo>
                  <a:pt x="11445" y="233443"/>
                </a:lnTo>
                <a:lnTo>
                  <a:pt x="15906" y="239464"/>
                </a:lnTo>
                <a:lnTo>
                  <a:pt x="20535" y="244785"/>
                </a:lnTo>
                <a:lnTo>
                  <a:pt x="23675" y="246522"/>
                </a:lnTo>
                <a:lnTo>
                  <a:pt x="27355" y="247679"/>
                </a:lnTo>
                <a:lnTo>
                  <a:pt x="31397" y="248451"/>
                </a:lnTo>
                <a:lnTo>
                  <a:pt x="35678" y="248966"/>
                </a:lnTo>
                <a:lnTo>
                  <a:pt x="40119" y="249309"/>
                </a:lnTo>
                <a:lnTo>
                  <a:pt x="48494" y="249690"/>
                </a:lnTo>
                <a:lnTo>
                  <a:pt x="54863" y="249859"/>
                </a:lnTo>
                <a:lnTo>
                  <a:pt x="58465" y="249111"/>
                </a:lnTo>
                <a:lnTo>
                  <a:pt x="62455" y="247818"/>
                </a:lnTo>
                <a:lnTo>
                  <a:pt x="66702" y="246162"/>
                </a:lnTo>
                <a:lnTo>
                  <a:pt x="71121" y="243471"/>
                </a:lnTo>
                <a:lnTo>
                  <a:pt x="75655" y="240089"/>
                </a:lnTo>
                <a:lnTo>
                  <a:pt x="80265" y="236247"/>
                </a:lnTo>
                <a:lnTo>
                  <a:pt x="84925" y="232099"/>
                </a:lnTo>
                <a:lnTo>
                  <a:pt x="94338" y="223256"/>
                </a:lnTo>
                <a:lnTo>
                  <a:pt x="118072" y="199917"/>
                </a:lnTo>
                <a:lnTo>
                  <a:pt x="122830" y="195178"/>
                </a:lnTo>
                <a:lnTo>
                  <a:pt x="126796" y="189638"/>
                </a:lnTo>
                <a:lnTo>
                  <a:pt x="130234" y="183563"/>
                </a:lnTo>
                <a:lnTo>
                  <a:pt x="133320" y="177132"/>
                </a:lnTo>
                <a:lnTo>
                  <a:pt x="136171" y="170463"/>
                </a:lnTo>
                <a:lnTo>
                  <a:pt x="138864" y="163636"/>
                </a:lnTo>
                <a:lnTo>
                  <a:pt x="143975" y="149701"/>
                </a:lnTo>
                <a:lnTo>
                  <a:pt x="156123" y="114226"/>
                </a:lnTo>
                <a:lnTo>
                  <a:pt x="157722" y="107095"/>
                </a:lnTo>
                <a:lnTo>
                  <a:pt x="158789" y="99960"/>
                </a:lnTo>
                <a:lnTo>
                  <a:pt x="159500" y="92821"/>
                </a:lnTo>
                <a:lnTo>
                  <a:pt x="159974" y="86475"/>
                </a:lnTo>
                <a:lnTo>
                  <a:pt x="160290" y="80657"/>
                </a:lnTo>
                <a:lnTo>
                  <a:pt x="160501" y="75190"/>
                </a:lnTo>
                <a:lnTo>
                  <a:pt x="160797" y="56120"/>
                </a:lnTo>
                <a:lnTo>
                  <a:pt x="160911" y="24107"/>
                </a:lnTo>
                <a:lnTo>
                  <a:pt x="160121" y="20028"/>
                </a:lnTo>
                <a:lnTo>
                  <a:pt x="156010" y="10495"/>
                </a:lnTo>
                <a:lnTo>
                  <a:pt x="154770" y="5173"/>
                </a:lnTo>
                <a:lnTo>
                  <a:pt x="153646" y="3437"/>
                </a:lnTo>
                <a:lnTo>
                  <a:pt x="152102" y="2279"/>
                </a:lnTo>
                <a:lnTo>
                  <a:pt x="146955" y="99"/>
                </a:lnTo>
                <a:lnTo>
                  <a:pt x="146698" y="6487"/>
                </a:lnTo>
                <a:lnTo>
                  <a:pt x="146662" y="13711"/>
                </a:lnTo>
                <a:lnTo>
                  <a:pt x="147447" y="17066"/>
                </a:lnTo>
                <a:lnTo>
                  <a:pt x="150435" y="22910"/>
                </a:lnTo>
                <a:lnTo>
                  <a:pt x="151550" y="27168"/>
                </a:lnTo>
                <a:lnTo>
                  <a:pt x="152293" y="32387"/>
                </a:lnTo>
                <a:lnTo>
                  <a:pt x="152788" y="38248"/>
                </a:lnTo>
                <a:lnTo>
                  <a:pt x="153912" y="43743"/>
                </a:lnTo>
                <a:lnTo>
                  <a:pt x="155455" y="48993"/>
                </a:lnTo>
                <a:lnTo>
                  <a:pt x="157277" y="54082"/>
                </a:lnTo>
                <a:lnTo>
                  <a:pt x="159286" y="60648"/>
                </a:lnTo>
                <a:lnTo>
                  <a:pt x="163634" y="76412"/>
                </a:lnTo>
                <a:lnTo>
                  <a:pt x="165112" y="83473"/>
                </a:lnTo>
                <a:lnTo>
                  <a:pt x="166096" y="89768"/>
                </a:lnTo>
                <a:lnTo>
                  <a:pt x="166753" y="95552"/>
                </a:lnTo>
                <a:lnTo>
                  <a:pt x="167984" y="102583"/>
                </a:lnTo>
                <a:lnTo>
                  <a:pt x="169599" y="110445"/>
                </a:lnTo>
                <a:lnTo>
                  <a:pt x="171469" y="118862"/>
                </a:lnTo>
                <a:lnTo>
                  <a:pt x="173510" y="126854"/>
                </a:lnTo>
                <a:lnTo>
                  <a:pt x="175664" y="134563"/>
                </a:lnTo>
                <a:lnTo>
                  <a:pt x="177894" y="142084"/>
                </a:lnTo>
                <a:lnTo>
                  <a:pt x="180174" y="148686"/>
                </a:lnTo>
                <a:lnTo>
                  <a:pt x="182488" y="154674"/>
                </a:lnTo>
                <a:lnTo>
                  <a:pt x="184824" y="160254"/>
                </a:lnTo>
                <a:lnTo>
                  <a:pt x="186382" y="165561"/>
                </a:lnTo>
                <a:lnTo>
                  <a:pt x="187420" y="170687"/>
                </a:lnTo>
                <a:lnTo>
                  <a:pt x="188113" y="175692"/>
                </a:lnTo>
                <a:lnTo>
                  <a:pt x="189368" y="180616"/>
                </a:lnTo>
                <a:lnTo>
                  <a:pt x="190998" y="185486"/>
                </a:lnTo>
                <a:lnTo>
                  <a:pt x="192879" y="190320"/>
                </a:lnTo>
                <a:lnTo>
                  <a:pt x="194927" y="195130"/>
                </a:lnTo>
                <a:lnTo>
                  <a:pt x="199319" y="204709"/>
                </a:lnTo>
                <a:lnTo>
                  <a:pt x="203916" y="212141"/>
                </a:lnTo>
                <a:lnTo>
                  <a:pt x="208606" y="218089"/>
                </a:lnTo>
                <a:lnTo>
                  <a:pt x="213336" y="223379"/>
                </a:lnTo>
                <a:lnTo>
                  <a:pt x="215708" y="225107"/>
                </a:lnTo>
                <a:lnTo>
                  <a:pt x="220461" y="227027"/>
                </a:lnTo>
                <a:lnTo>
                  <a:pt x="227599" y="228108"/>
                </a:lnTo>
                <a:lnTo>
                  <a:pt x="234742" y="228429"/>
                </a:lnTo>
                <a:lnTo>
                  <a:pt x="239503" y="22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51"/>
          <p:cNvSpPr/>
          <p:nvPr/>
        </p:nvSpPr>
        <p:spPr>
          <a:xfrm>
            <a:off x="7208079" y="2594425"/>
            <a:ext cx="307147" cy="423323"/>
          </a:xfrm>
          <a:custGeom>
            <a:avLst/>
            <a:gdLst/>
            <a:ahLst/>
            <a:cxnLst/>
            <a:rect l="0" t="0" r="0" b="0"/>
            <a:pathLst>
              <a:path w="307147" h="423323">
                <a:moveTo>
                  <a:pt x="71402" y="248787"/>
                </a:moveTo>
                <a:lnTo>
                  <a:pt x="71402" y="231994"/>
                </a:lnTo>
                <a:lnTo>
                  <a:pt x="70608" y="229654"/>
                </a:lnTo>
                <a:lnTo>
                  <a:pt x="65251" y="221612"/>
                </a:lnTo>
                <a:lnTo>
                  <a:pt x="57041" y="213019"/>
                </a:lnTo>
                <a:lnTo>
                  <a:pt x="53642" y="209607"/>
                </a:lnTo>
                <a:lnTo>
                  <a:pt x="51625" y="209173"/>
                </a:lnTo>
                <a:lnTo>
                  <a:pt x="49485" y="209678"/>
                </a:lnTo>
                <a:lnTo>
                  <a:pt x="44143" y="212399"/>
                </a:lnTo>
                <a:lnTo>
                  <a:pt x="39425" y="212870"/>
                </a:lnTo>
                <a:lnTo>
                  <a:pt x="38177" y="214523"/>
                </a:lnTo>
                <a:lnTo>
                  <a:pt x="35628" y="223642"/>
                </a:lnTo>
                <a:lnTo>
                  <a:pt x="32220" y="229145"/>
                </a:lnTo>
                <a:lnTo>
                  <a:pt x="25942" y="236353"/>
                </a:lnTo>
                <a:lnTo>
                  <a:pt x="22045" y="240498"/>
                </a:lnTo>
                <a:lnTo>
                  <a:pt x="19448" y="244848"/>
                </a:lnTo>
                <a:lnTo>
                  <a:pt x="16562" y="253916"/>
                </a:lnTo>
                <a:lnTo>
                  <a:pt x="13162" y="263237"/>
                </a:lnTo>
                <a:lnTo>
                  <a:pt x="9005" y="272672"/>
                </a:lnTo>
                <a:lnTo>
                  <a:pt x="4511" y="282157"/>
                </a:lnTo>
                <a:lnTo>
                  <a:pt x="1985" y="293781"/>
                </a:lnTo>
                <a:lnTo>
                  <a:pt x="863" y="306090"/>
                </a:lnTo>
                <a:lnTo>
                  <a:pt x="363" y="316853"/>
                </a:lnTo>
                <a:lnTo>
                  <a:pt x="83" y="335630"/>
                </a:lnTo>
                <a:lnTo>
                  <a:pt x="0" y="352482"/>
                </a:lnTo>
                <a:lnTo>
                  <a:pt x="2097" y="362607"/>
                </a:lnTo>
                <a:lnTo>
                  <a:pt x="5674" y="371605"/>
                </a:lnTo>
                <a:lnTo>
                  <a:pt x="12151" y="381927"/>
                </a:lnTo>
                <a:lnTo>
                  <a:pt x="19098" y="393893"/>
                </a:lnTo>
                <a:lnTo>
                  <a:pt x="28556" y="405449"/>
                </a:lnTo>
                <a:lnTo>
                  <a:pt x="30931" y="407997"/>
                </a:lnTo>
                <a:lnTo>
                  <a:pt x="33309" y="409696"/>
                </a:lnTo>
                <a:lnTo>
                  <a:pt x="38067" y="411583"/>
                </a:lnTo>
                <a:lnTo>
                  <a:pt x="47590" y="412795"/>
                </a:lnTo>
                <a:lnTo>
                  <a:pt x="52353" y="412961"/>
                </a:lnTo>
                <a:lnTo>
                  <a:pt x="54734" y="412211"/>
                </a:lnTo>
                <a:lnTo>
                  <a:pt x="59496" y="409262"/>
                </a:lnTo>
                <a:lnTo>
                  <a:pt x="61083" y="407364"/>
                </a:lnTo>
                <a:lnTo>
                  <a:pt x="62142" y="405305"/>
                </a:lnTo>
                <a:lnTo>
                  <a:pt x="62846" y="403138"/>
                </a:lnTo>
                <a:lnTo>
                  <a:pt x="65748" y="398615"/>
                </a:lnTo>
                <a:lnTo>
                  <a:pt x="67632" y="396297"/>
                </a:lnTo>
                <a:lnTo>
                  <a:pt x="71844" y="387372"/>
                </a:lnTo>
                <a:lnTo>
                  <a:pt x="75567" y="375468"/>
                </a:lnTo>
                <a:lnTo>
                  <a:pt x="77222" y="362240"/>
                </a:lnTo>
                <a:lnTo>
                  <a:pt x="78456" y="355378"/>
                </a:lnTo>
                <a:lnTo>
                  <a:pt x="80074" y="348423"/>
                </a:lnTo>
                <a:lnTo>
                  <a:pt x="81946" y="341405"/>
                </a:lnTo>
                <a:lnTo>
                  <a:pt x="83193" y="334345"/>
                </a:lnTo>
                <a:lnTo>
                  <a:pt x="84026" y="327257"/>
                </a:lnTo>
                <a:lnTo>
                  <a:pt x="84581" y="320150"/>
                </a:lnTo>
                <a:lnTo>
                  <a:pt x="85744" y="312237"/>
                </a:lnTo>
                <a:lnTo>
                  <a:pt x="87313" y="303787"/>
                </a:lnTo>
                <a:lnTo>
                  <a:pt x="89153" y="294979"/>
                </a:lnTo>
                <a:lnTo>
                  <a:pt x="90380" y="286725"/>
                </a:lnTo>
                <a:lnTo>
                  <a:pt x="91197" y="278842"/>
                </a:lnTo>
                <a:lnTo>
                  <a:pt x="91742" y="271205"/>
                </a:lnTo>
                <a:lnTo>
                  <a:pt x="92900" y="262938"/>
                </a:lnTo>
                <a:lnTo>
                  <a:pt x="94465" y="254253"/>
                </a:lnTo>
                <a:lnTo>
                  <a:pt x="96303" y="245287"/>
                </a:lnTo>
                <a:lnTo>
                  <a:pt x="97527" y="236135"/>
                </a:lnTo>
                <a:lnTo>
                  <a:pt x="98344" y="226858"/>
                </a:lnTo>
                <a:lnTo>
                  <a:pt x="98888" y="217499"/>
                </a:lnTo>
                <a:lnTo>
                  <a:pt x="99493" y="198633"/>
                </a:lnTo>
                <a:lnTo>
                  <a:pt x="99913" y="151930"/>
                </a:lnTo>
                <a:lnTo>
                  <a:pt x="99968" y="109679"/>
                </a:lnTo>
                <a:lnTo>
                  <a:pt x="99178" y="101280"/>
                </a:lnTo>
                <a:lnTo>
                  <a:pt x="97857" y="93299"/>
                </a:lnTo>
                <a:lnTo>
                  <a:pt x="96182" y="85597"/>
                </a:lnTo>
                <a:lnTo>
                  <a:pt x="95066" y="78081"/>
                </a:lnTo>
                <a:lnTo>
                  <a:pt x="94321" y="70689"/>
                </a:lnTo>
                <a:lnTo>
                  <a:pt x="93825" y="63380"/>
                </a:lnTo>
                <a:lnTo>
                  <a:pt x="93274" y="51026"/>
                </a:lnTo>
                <a:lnTo>
                  <a:pt x="92964" y="35145"/>
                </a:lnTo>
                <a:lnTo>
                  <a:pt x="92859" y="15557"/>
                </a:lnTo>
                <a:lnTo>
                  <a:pt x="92056" y="12338"/>
                </a:lnTo>
                <a:lnTo>
                  <a:pt x="90728" y="10192"/>
                </a:lnTo>
                <a:lnTo>
                  <a:pt x="89049" y="8761"/>
                </a:lnTo>
                <a:lnTo>
                  <a:pt x="87929" y="7013"/>
                </a:lnTo>
                <a:lnTo>
                  <a:pt x="85985" y="0"/>
                </a:lnTo>
                <a:lnTo>
                  <a:pt x="85886" y="379"/>
                </a:lnTo>
                <a:lnTo>
                  <a:pt x="85715" y="5016"/>
                </a:lnTo>
                <a:lnTo>
                  <a:pt x="90604" y="17131"/>
                </a:lnTo>
                <a:lnTo>
                  <a:pt x="92173" y="30218"/>
                </a:lnTo>
                <a:lnTo>
                  <a:pt x="92539" y="39462"/>
                </a:lnTo>
                <a:lnTo>
                  <a:pt x="94820" y="48862"/>
                </a:lnTo>
                <a:lnTo>
                  <a:pt x="98478" y="59125"/>
                </a:lnTo>
                <a:lnTo>
                  <a:pt x="102750" y="71624"/>
                </a:lnTo>
                <a:lnTo>
                  <a:pt x="104207" y="78291"/>
                </a:lnTo>
                <a:lnTo>
                  <a:pt x="105179" y="85117"/>
                </a:lnTo>
                <a:lnTo>
                  <a:pt x="105825" y="92049"/>
                </a:lnTo>
                <a:lnTo>
                  <a:pt x="107052" y="99051"/>
                </a:lnTo>
                <a:lnTo>
                  <a:pt x="108661" y="106101"/>
                </a:lnTo>
                <a:lnTo>
                  <a:pt x="110530" y="113182"/>
                </a:lnTo>
                <a:lnTo>
                  <a:pt x="111774" y="121077"/>
                </a:lnTo>
                <a:lnTo>
                  <a:pt x="112604" y="129516"/>
                </a:lnTo>
                <a:lnTo>
                  <a:pt x="113157" y="138317"/>
                </a:lnTo>
                <a:lnTo>
                  <a:pt x="114320" y="146565"/>
                </a:lnTo>
                <a:lnTo>
                  <a:pt x="115889" y="154445"/>
                </a:lnTo>
                <a:lnTo>
                  <a:pt x="117729" y="162080"/>
                </a:lnTo>
                <a:lnTo>
                  <a:pt x="120543" y="170345"/>
                </a:lnTo>
                <a:lnTo>
                  <a:pt x="124006" y="179030"/>
                </a:lnTo>
                <a:lnTo>
                  <a:pt x="127903" y="187995"/>
                </a:lnTo>
                <a:lnTo>
                  <a:pt x="131294" y="196353"/>
                </a:lnTo>
                <a:lnTo>
                  <a:pt x="137179" y="211989"/>
                </a:lnTo>
                <a:lnTo>
                  <a:pt x="139860" y="220286"/>
                </a:lnTo>
                <a:lnTo>
                  <a:pt x="142441" y="228993"/>
                </a:lnTo>
                <a:lnTo>
                  <a:pt x="147424" y="247133"/>
                </a:lnTo>
                <a:lnTo>
                  <a:pt x="152285" y="265779"/>
                </a:lnTo>
                <a:lnTo>
                  <a:pt x="155487" y="274402"/>
                </a:lnTo>
                <a:lnTo>
                  <a:pt x="159208" y="282533"/>
                </a:lnTo>
                <a:lnTo>
                  <a:pt x="163278" y="290334"/>
                </a:lnTo>
                <a:lnTo>
                  <a:pt x="166783" y="298710"/>
                </a:lnTo>
                <a:lnTo>
                  <a:pt x="169914" y="307469"/>
                </a:lnTo>
                <a:lnTo>
                  <a:pt x="187995" y="362759"/>
                </a:lnTo>
                <a:lnTo>
                  <a:pt x="192806" y="375112"/>
                </a:lnTo>
                <a:lnTo>
                  <a:pt x="197591" y="385894"/>
                </a:lnTo>
                <a:lnTo>
                  <a:pt x="202363" y="395977"/>
                </a:lnTo>
                <a:lnTo>
                  <a:pt x="205541" y="400095"/>
                </a:lnTo>
                <a:lnTo>
                  <a:pt x="213305" y="406787"/>
                </a:lnTo>
                <a:lnTo>
                  <a:pt x="222808" y="415017"/>
                </a:lnTo>
                <a:lnTo>
                  <a:pt x="230651" y="422483"/>
                </a:lnTo>
                <a:lnTo>
                  <a:pt x="233924" y="423322"/>
                </a:lnTo>
                <a:lnTo>
                  <a:pt x="237694" y="423087"/>
                </a:lnTo>
                <a:lnTo>
                  <a:pt x="245322" y="421504"/>
                </a:lnTo>
                <a:lnTo>
                  <a:pt x="251358" y="420800"/>
                </a:lnTo>
                <a:lnTo>
                  <a:pt x="258803" y="416254"/>
                </a:lnTo>
                <a:lnTo>
                  <a:pt x="266611" y="408942"/>
                </a:lnTo>
                <a:lnTo>
                  <a:pt x="275468" y="395900"/>
                </a:lnTo>
                <a:lnTo>
                  <a:pt x="280631" y="386667"/>
                </a:lnTo>
                <a:lnTo>
                  <a:pt x="285572" y="375154"/>
                </a:lnTo>
                <a:lnTo>
                  <a:pt x="290414" y="362894"/>
                </a:lnTo>
                <a:lnTo>
                  <a:pt x="295211" y="352153"/>
                </a:lnTo>
                <a:lnTo>
                  <a:pt x="299989" y="344205"/>
                </a:lnTo>
                <a:lnTo>
                  <a:pt x="307146" y="3345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52"/>
          <p:cNvSpPr/>
          <p:nvPr/>
        </p:nvSpPr>
        <p:spPr>
          <a:xfrm>
            <a:off x="7522368" y="2772079"/>
            <a:ext cx="64295" cy="235440"/>
          </a:xfrm>
          <a:custGeom>
            <a:avLst/>
            <a:gdLst/>
            <a:ahLst/>
            <a:cxnLst/>
            <a:rect l="0" t="0" r="0" b="0"/>
            <a:pathLst>
              <a:path w="64295" h="235440">
                <a:moveTo>
                  <a:pt x="7144" y="21127"/>
                </a:moveTo>
                <a:lnTo>
                  <a:pt x="7144" y="8127"/>
                </a:lnTo>
                <a:lnTo>
                  <a:pt x="6350" y="7697"/>
                </a:lnTo>
                <a:lnTo>
                  <a:pt x="5028" y="7411"/>
                </a:lnTo>
                <a:lnTo>
                  <a:pt x="3351" y="7221"/>
                </a:lnTo>
                <a:lnTo>
                  <a:pt x="2234" y="6300"/>
                </a:lnTo>
                <a:lnTo>
                  <a:pt x="1490" y="4892"/>
                </a:lnTo>
                <a:lnTo>
                  <a:pt x="87" y="0"/>
                </a:lnTo>
                <a:lnTo>
                  <a:pt x="17" y="5459"/>
                </a:lnTo>
                <a:lnTo>
                  <a:pt x="0" y="60949"/>
                </a:lnTo>
                <a:lnTo>
                  <a:pt x="794" y="66725"/>
                </a:lnTo>
                <a:lnTo>
                  <a:pt x="2116" y="72957"/>
                </a:lnTo>
                <a:lnTo>
                  <a:pt x="3793" y="79493"/>
                </a:lnTo>
                <a:lnTo>
                  <a:pt x="4910" y="86231"/>
                </a:lnTo>
                <a:lnTo>
                  <a:pt x="5654" y="93105"/>
                </a:lnTo>
                <a:lnTo>
                  <a:pt x="6152" y="100068"/>
                </a:lnTo>
                <a:lnTo>
                  <a:pt x="7276" y="106298"/>
                </a:lnTo>
                <a:lnTo>
                  <a:pt x="8819" y="112039"/>
                </a:lnTo>
                <a:lnTo>
                  <a:pt x="10643" y="117454"/>
                </a:lnTo>
                <a:lnTo>
                  <a:pt x="11858" y="124238"/>
                </a:lnTo>
                <a:lnTo>
                  <a:pt x="12668" y="131937"/>
                </a:lnTo>
                <a:lnTo>
                  <a:pt x="13208" y="140244"/>
                </a:lnTo>
                <a:lnTo>
                  <a:pt x="14362" y="147369"/>
                </a:lnTo>
                <a:lnTo>
                  <a:pt x="15925" y="153707"/>
                </a:lnTo>
                <a:lnTo>
                  <a:pt x="17760" y="159520"/>
                </a:lnTo>
                <a:lnTo>
                  <a:pt x="18984" y="164983"/>
                </a:lnTo>
                <a:lnTo>
                  <a:pt x="19800" y="170212"/>
                </a:lnTo>
                <a:lnTo>
                  <a:pt x="20344" y="175286"/>
                </a:lnTo>
                <a:lnTo>
                  <a:pt x="21500" y="181050"/>
                </a:lnTo>
                <a:lnTo>
                  <a:pt x="23065" y="187273"/>
                </a:lnTo>
                <a:lnTo>
                  <a:pt x="24901" y="193803"/>
                </a:lnTo>
                <a:lnTo>
                  <a:pt x="26920" y="198951"/>
                </a:lnTo>
                <a:lnTo>
                  <a:pt x="29059" y="203176"/>
                </a:lnTo>
                <a:lnTo>
                  <a:pt x="31280" y="206787"/>
                </a:lnTo>
                <a:lnTo>
                  <a:pt x="33553" y="210781"/>
                </a:lnTo>
                <a:lnTo>
                  <a:pt x="38196" y="219453"/>
                </a:lnTo>
                <a:lnTo>
                  <a:pt x="39751" y="223194"/>
                </a:lnTo>
                <a:lnTo>
                  <a:pt x="41480" y="229468"/>
                </a:lnTo>
                <a:lnTo>
                  <a:pt x="42735" y="231458"/>
                </a:lnTo>
                <a:lnTo>
                  <a:pt x="44365" y="232785"/>
                </a:lnTo>
                <a:lnTo>
                  <a:pt x="48892" y="234915"/>
                </a:lnTo>
                <a:lnTo>
                  <a:pt x="50058" y="235090"/>
                </a:lnTo>
                <a:lnTo>
                  <a:pt x="51628" y="235206"/>
                </a:lnTo>
                <a:lnTo>
                  <a:pt x="53468" y="235284"/>
                </a:lnTo>
                <a:lnTo>
                  <a:pt x="57631" y="235370"/>
                </a:lnTo>
                <a:lnTo>
                  <a:pt x="64294" y="235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53"/>
          <p:cNvSpPr/>
          <p:nvPr/>
        </p:nvSpPr>
        <p:spPr>
          <a:xfrm>
            <a:off x="7529512" y="2636043"/>
            <a:ext cx="1" cy="14289"/>
          </a:xfrm>
          <a:custGeom>
            <a:avLst/>
            <a:gdLst/>
            <a:ahLst/>
            <a:cxnLst/>
            <a:rect l="0" t="0" r="0" b="0"/>
            <a:pathLst>
              <a:path w="1" h="14289">
                <a:moveTo>
                  <a:pt x="0" y="1428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54"/>
          <p:cNvSpPr/>
          <p:nvPr/>
        </p:nvSpPr>
        <p:spPr>
          <a:xfrm>
            <a:off x="7673513" y="2571887"/>
            <a:ext cx="317239" cy="421002"/>
          </a:xfrm>
          <a:custGeom>
            <a:avLst/>
            <a:gdLst/>
            <a:ahLst/>
            <a:cxnLst/>
            <a:rect l="0" t="0" r="0" b="0"/>
            <a:pathLst>
              <a:path w="317239" h="421002">
                <a:moveTo>
                  <a:pt x="120318" y="178456"/>
                </a:moveTo>
                <a:lnTo>
                  <a:pt x="83121" y="178456"/>
                </a:lnTo>
                <a:lnTo>
                  <a:pt x="75740" y="180573"/>
                </a:lnTo>
                <a:lnTo>
                  <a:pt x="71549" y="182249"/>
                </a:lnTo>
                <a:lnTo>
                  <a:pt x="67961" y="184953"/>
                </a:lnTo>
                <a:lnTo>
                  <a:pt x="58326" y="196344"/>
                </a:lnTo>
                <a:lnTo>
                  <a:pt x="50169" y="205192"/>
                </a:lnTo>
                <a:lnTo>
                  <a:pt x="43367" y="214416"/>
                </a:lnTo>
                <a:lnTo>
                  <a:pt x="36906" y="224601"/>
                </a:lnTo>
                <a:lnTo>
                  <a:pt x="28741" y="237065"/>
                </a:lnTo>
                <a:lnTo>
                  <a:pt x="25135" y="243723"/>
                </a:lnTo>
                <a:lnTo>
                  <a:pt x="21938" y="250542"/>
                </a:lnTo>
                <a:lnTo>
                  <a:pt x="19012" y="257470"/>
                </a:lnTo>
                <a:lnTo>
                  <a:pt x="16268" y="264469"/>
                </a:lnTo>
                <a:lnTo>
                  <a:pt x="11103" y="278597"/>
                </a:lnTo>
                <a:lnTo>
                  <a:pt x="9407" y="285698"/>
                </a:lnTo>
                <a:lnTo>
                  <a:pt x="8278" y="292813"/>
                </a:lnTo>
                <a:lnTo>
                  <a:pt x="7525" y="299938"/>
                </a:lnTo>
                <a:lnTo>
                  <a:pt x="6229" y="307863"/>
                </a:lnTo>
                <a:lnTo>
                  <a:pt x="4571" y="316321"/>
                </a:lnTo>
                <a:lnTo>
                  <a:pt x="2671" y="325135"/>
                </a:lnTo>
                <a:lnTo>
                  <a:pt x="1406" y="332598"/>
                </a:lnTo>
                <a:lnTo>
                  <a:pt x="0" y="345124"/>
                </a:lnTo>
                <a:lnTo>
                  <a:pt x="1491" y="358100"/>
                </a:lnTo>
                <a:lnTo>
                  <a:pt x="4006" y="371010"/>
                </a:lnTo>
                <a:lnTo>
                  <a:pt x="5124" y="382040"/>
                </a:lnTo>
                <a:lnTo>
                  <a:pt x="7737" y="392234"/>
                </a:lnTo>
                <a:lnTo>
                  <a:pt x="9545" y="397174"/>
                </a:lnTo>
                <a:lnTo>
                  <a:pt x="12338" y="401262"/>
                </a:lnTo>
                <a:lnTo>
                  <a:pt x="19675" y="407921"/>
                </a:lnTo>
                <a:lnTo>
                  <a:pt x="26110" y="411409"/>
                </a:lnTo>
                <a:lnTo>
                  <a:pt x="32410" y="413753"/>
                </a:lnTo>
                <a:lnTo>
                  <a:pt x="40502" y="417441"/>
                </a:lnTo>
                <a:lnTo>
                  <a:pt x="49390" y="419609"/>
                </a:lnTo>
                <a:lnTo>
                  <a:pt x="58632" y="420573"/>
                </a:lnTo>
                <a:lnTo>
                  <a:pt x="68031" y="421001"/>
                </a:lnTo>
                <a:lnTo>
                  <a:pt x="77499" y="419075"/>
                </a:lnTo>
                <a:lnTo>
                  <a:pt x="87000" y="415573"/>
                </a:lnTo>
                <a:lnTo>
                  <a:pt x="96514" y="411371"/>
                </a:lnTo>
                <a:lnTo>
                  <a:pt x="106035" y="404740"/>
                </a:lnTo>
                <a:lnTo>
                  <a:pt x="110795" y="400750"/>
                </a:lnTo>
                <a:lnTo>
                  <a:pt x="116351" y="396502"/>
                </a:lnTo>
                <a:lnTo>
                  <a:pt x="122436" y="392083"/>
                </a:lnTo>
                <a:lnTo>
                  <a:pt x="128873" y="387549"/>
                </a:lnTo>
                <a:lnTo>
                  <a:pt x="134753" y="382145"/>
                </a:lnTo>
                <a:lnTo>
                  <a:pt x="140259" y="376161"/>
                </a:lnTo>
                <a:lnTo>
                  <a:pt x="145519" y="369791"/>
                </a:lnTo>
                <a:lnTo>
                  <a:pt x="151406" y="363163"/>
                </a:lnTo>
                <a:lnTo>
                  <a:pt x="164297" y="349448"/>
                </a:lnTo>
                <a:lnTo>
                  <a:pt x="170275" y="341663"/>
                </a:lnTo>
                <a:lnTo>
                  <a:pt x="175848" y="333299"/>
                </a:lnTo>
                <a:lnTo>
                  <a:pt x="186273" y="316331"/>
                </a:lnTo>
                <a:lnTo>
                  <a:pt x="196198" y="300853"/>
                </a:lnTo>
                <a:lnTo>
                  <a:pt x="201067" y="292598"/>
                </a:lnTo>
                <a:lnTo>
                  <a:pt x="205901" y="283919"/>
                </a:lnTo>
                <a:lnTo>
                  <a:pt x="210711" y="274959"/>
                </a:lnTo>
                <a:lnTo>
                  <a:pt x="214710" y="266604"/>
                </a:lnTo>
                <a:lnTo>
                  <a:pt x="218172" y="258653"/>
                </a:lnTo>
                <a:lnTo>
                  <a:pt x="221272" y="250970"/>
                </a:lnTo>
                <a:lnTo>
                  <a:pt x="224133" y="242674"/>
                </a:lnTo>
                <a:lnTo>
                  <a:pt x="226835" y="233968"/>
                </a:lnTo>
                <a:lnTo>
                  <a:pt x="231952" y="216622"/>
                </a:lnTo>
                <a:lnTo>
                  <a:pt x="236873" y="200975"/>
                </a:lnTo>
                <a:lnTo>
                  <a:pt x="239297" y="192675"/>
                </a:lnTo>
                <a:lnTo>
                  <a:pt x="244106" y="174986"/>
                </a:lnTo>
                <a:lnTo>
                  <a:pt x="245705" y="166618"/>
                </a:lnTo>
                <a:lnTo>
                  <a:pt x="246772" y="158658"/>
                </a:lnTo>
                <a:lnTo>
                  <a:pt x="247483" y="150970"/>
                </a:lnTo>
                <a:lnTo>
                  <a:pt x="247957" y="143463"/>
                </a:lnTo>
                <a:lnTo>
                  <a:pt x="248484" y="128773"/>
                </a:lnTo>
                <a:lnTo>
                  <a:pt x="249418" y="120728"/>
                </a:lnTo>
                <a:lnTo>
                  <a:pt x="250835" y="112189"/>
                </a:lnTo>
                <a:lnTo>
                  <a:pt x="252573" y="103322"/>
                </a:lnTo>
                <a:lnTo>
                  <a:pt x="253731" y="95029"/>
                </a:lnTo>
                <a:lnTo>
                  <a:pt x="254503" y="87119"/>
                </a:lnTo>
                <a:lnTo>
                  <a:pt x="255019" y="79465"/>
                </a:lnTo>
                <a:lnTo>
                  <a:pt x="255591" y="66727"/>
                </a:lnTo>
                <a:lnTo>
                  <a:pt x="255846" y="54980"/>
                </a:lnTo>
                <a:lnTo>
                  <a:pt x="256049" y="0"/>
                </a:lnTo>
                <a:lnTo>
                  <a:pt x="256049" y="181258"/>
                </a:lnTo>
                <a:lnTo>
                  <a:pt x="256843" y="190643"/>
                </a:lnTo>
                <a:lnTo>
                  <a:pt x="258165" y="200075"/>
                </a:lnTo>
                <a:lnTo>
                  <a:pt x="259842" y="209537"/>
                </a:lnTo>
                <a:lnTo>
                  <a:pt x="261753" y="219021"/>
                </a:lnTo>
                <a:lnTo>
                  <a:pt x="265992" y="238024"/>
                </a:lnTo>
                <a:lnTo>
                  <a:pt x="268234" y="246744"/>
                </a:lnTo>
                <a:lnTo>
                  <a:pt x="270523" y="254937"/>
                </a:lnTo>
                <a:lnTo>
                  <a:pt x="275181" y="270392"/>
                </a:lnTo>
                <a:lnTo>
                  <a:pt x="287016" y="306921"/>
                </a:lnTo>
                <a:lnTo>
                  <a:pt x="288600" y="314106"/>
                </a:lnTo>
                <a:lnTo>
                  <a:pt x="289655" y="321277"/>
                </a:lnTo>
                <a:lnTo>
                  <a:pt x="290360" y="328439"/>
                </a:lnTo>
                <a:lnTo>
                  <a:pt x="291142" y="340630"/>
                </a:lnTo>
                <a:lnTo>
                  <a:pt x="292283" y="351340"/>
                </a:lnTo>
                <a:lnTo>
                  <a:pt x="295437" y="361391"/>
                </a:lnTo>
                <a:lnTo>
                  <a:pt x="297367" y="371150"/>
                </a:lnTo>
                <a:lnTo>
                  <a:pt x="297882" y="375975"/>
                </a:lnTo>
                <a:lnTo>
                  <a:pt x="300571" y="383453"/>
                </a:lnTo>
                <a:lnTo>
                  <a:pt x="306547" y="392125"/>
                </a:lnTo>
                <a:lnTo>
                  <a:pt x="311885" y="398374"/>
                </a:lnTo>
                <a:lnTo>
                  <a:pt x="312322" y="399681"/>
                </a:lnTo>
                <a:lnTo>
                  <a:pt x="312810" y="403249"/>
                </a:lnTo>
                <a:lnTo>
                  <a:pt x="313734" y="404518"/>
                </a:lnTo>
                <a:lnTo>
                  <a:pt x="315143" y="405364"/>
                </a:lnTo>
                <a:lnTo>
                  <a:pt x="316876" y="405928"/>
                </a:lnTo>
                <a:lnTo>
                  <a:pt x="317238" y="406304"/>
                </a:lnTo>
                <a:lnTo>
                  <a:pt x="316686" y="406555"/>
                </a:lnTo>
                <a:lnTo>
                  <a:pt x="313199" y="407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55"/>
          <p:cNvSpPr/>
          <p:nvPr/>
        </p:nvSpPr>
        <p:spPr>
          <a:xfrm>
            <a:off x="7815262" y="2707489"/>
            <a:ext cx="278573" cy="242752"/>
          </a:xfrm>
          <a:custGeom>
            <a:avLst/>
            <a:gdLst/>
            <a:ahLst/>
            <a:cxnLst/>
            <a:rect l="0" t="0" r="0" b="0"/>
            <a:pathLst>
              <a:path w="278573" h="242752">
                <a:moveTo>
                  <a:pt x="0" y="64286"/>
                </a:moveTo>
                <a:lnTo>
                  <a:pt x="3793" y="64286"/>
                </a:lnTo>
                <a:lnTo>
                  <a:pt x="4910" y="63492"/>
                </a:lnTo>
                <a:lnTo>
                  <a:pt x="5654" y="62169"/>
                </a:lnTo>
                <a:lnTo>
                  <a:pt x="6152" y="60493"/>
                </a:lnTo>
                <a:lnTo>
                  <a:pt x="8070" y="59376"/>
                </a:lnTo>
                <a:lnTo>
                  <a:pt x="14434" y="58135"/>
                </a:lnTo>
                <a:lnTo>
                  <a:pt x="22555" y="55466"/>
                </a:lnTo>
                <a:lnTo>
                  <a:pt x="26943" y="53644"/>
                </a:lnTo>
                <a:lnTo>
                  <a:pt x="32250" y="51635"/>
                </a:lnTo>
                <a:lnTo>
                  <a:pt x="44496" y="47286"/>
                </a:lnTo>
                <a:lnTo>
                  <a:pt x="64777" y="40375"/>
                </a:lnTo>
                <a:lnTo>
                  <a:pt x="71760" y="38820"/>
                </a:lnTo>
                <a:lnTo>
                  <a:pt x="78797" y="37784"/>
                </a:lnTo>
                <a:lnTo>
                  <a:pt x="85868" y="37093"/>
                </a:lnTo>
                <a:lnTo>
                  <a:pt x="92170" y="35838"/>
                </a:lnTo>
                <a:lnTo>
                  <a:pt x="97960" y="34208"/>
                </a:lnTo>
                <a:lnTo>
                  <a:pt x="103406" y="32328"/>
                </a:lnTo>
                <a:lnTo>
                  <a:pt x="110213" y="30280"/>
                </a:lnTo>
                <a:lnTo>
                  <a:pt x="126242" y="25889"/>
                </a:lnTo>
                <a:lnTo>
                  <a:pt x="133374" y="23606"/>
                </a:lnTo>
                <a:lnTo>
                  <a:pt x="139716" y="21291"/>
                </a:lnTo>
                <a:lnTo>
                  <a:pt x="145532" y="18954"/>
                </a:lnTo>
                <a:lnTo>
                  <a:pt x="158343" y="14240"/>
                </a:lnTo>
                <a:lnTo>
                  <a:pt x="165094" y="11872"/>
                </a:lnTo>
                <a:lnTo>
                  <a:pt x="171182" y="10293"/>
                </a:lnTo>
                <a:lnTo>
                  <a:pt x="176827" y="9241"/>
                </a:lnTo>
                <a:lnTo>
                  <a:pt x="182179" y="8539"/>
                </a:lnTo>
                <a:lnTo>
                  <a:pt x="188128" y="7277"/>
                </a:lnTo>
                <a:lnTo>
                  <a:pt x="194474" y="5643"/>
                </a:lnTo>
                <a:lnTo>
                  <a:pt x="201087" y="3759"/>
                </a:lnTo>
                <a:lnTo>
                  <a:pt x="206289" y="2503"/>
                </a:lnTo>
                <a:lnTo>
                  <a:pt x="214186" y="1108"/>
                </a:lnTo>
                <a:lnTo>
                  <a:pt x="222459" y="488"/>
                </a:lnTo>
                <a:lnTo>
                  <a:pt x="231427" y="212"/>
                </a:lnTo>
                <a:lnTo>
                  <a:pt x="255363" y="0"/>
                </a:lnTo>
                <a:lnTo>
                  <a:pt x="255967" y="791"/>
                </a:lnTo>
                <a:lnTo>
                  <a:pt x="256638" y="3787"/>
                </a:lnTo>
                <a:lnTo>
                  <a:pt x="259053" y="7764"/>
                </a:lnTo>
                <a:lnTo>
                  <a:pt x="260809" y="9936"/>
                </a:lnTo>
                <a:lnTo>
                  <a:pt x="261978" y="12177"/>
                </a:lnTo>
                <a:lnTo>
                  <a:pt x="263279" y="16785"/>
                </a:lnTo>
                <a:lnTo>
                  <a:pt x="265973" y="23595"/>
                </a:lnTo>
                <a:lnTo>
                  <a:pt x="269816" y="31120"/>
                </a:lnTo>
                <a:lnTo>
                  <a:pt x="274170" y="37110"/>
                </a:lnTo>
                <a:lnTo>
                  <a:pt x="275649" y="41406"/>
                </a:lnTo>
                <a:lnTo>
                  <a:pt x="276634" y="46651"/>
                </a:lnTo>
                <a:lnTo>
                  <a:pt x="277292" y="52529"/>
                </a:lnTo>
                <a:lnTo>
                  <a:pt x="277730" y="58829"/>
                </a:lnTo>
                <a:lnTo>
                  <a:pt x="278022" y="65411"/>
                </a:lnTo>
                <a:lnTo>
                  <a:pt x="278347" y="79073"/>
                </a:lnTo>
                <a:lnTo>
                  <a:pt x="278572" y="114358"/>
                </a:lnTo>
                <a:lnTo>
                  <a:pt x="277790" y="121479"/>
                </a:lnTo>
                <a:lnTo>
                  <a:pt x="276474" y="128609"/>
                </a:lnTo>
                <a:lnTo>
                  <a:pt x="274804" y="135743"/>
                </a:lnTo>
                <a:lnTo>
                  <a:pt x="273690" y="142880"/>
                </a:lnTo>
                <a:lnTo>
                  <a:pt x="272948" y="150019"/>
                </a:lnTo>
                <a:lnTo>
                  <a:pt x="272452" y="157160"/>
                </a:lnTo>
                <a:lnTo>
                  <a:pt x="271329" y="163508"/>
                </a:lnTo>
                <a:lnTo>
                  <a:pt x="269787" y="169328"/>
                </a:lnTo>
                <a:lnTo>
                  <a:pt x="267963" y="174795"/>
                </a:lnTo>
                <a:lnTo>
                  <a:pt x="266748" y="180821"/>
                </a:lnTo>
                <a:lnTo>
                  <a:pt x="265939" y="187219"/>
                </a:lnTo>
                <a:lnTo>
                  <a:pt x="265399" y="193867"/>
                </a:lnTo>
                <a:lnTo>
                  <a:pt x="265039" y="199885"/>
                </a:lnTo>
                <a:lnTo>
                  <a:pt x="264639" y="210806"/>
                </a:lnTo>
                <a:lnTo>
                  <a:pt x="264382" y="225049"/>
                </a:lnTo>
                <a:lnTo>
                  <a:pt x="264320" y="242751"/>
                </a:lnTo>
                <a:lnTo>
                  <a:pt x="264319" y="235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56"/>
          <p:cNvSpPr/>
          <p:nvPr/>
        </p:nvSpPr>
        <p:spPr>
          <a:xfrm>
            <a:off x="8072437" y="2593181"/>
            <a:ext cx="14289" cy="7145"/>
          </a:xfrm>
          <a:custGeom>
            <a:avLst/>
            <a:gdLst/>
            <a:ahLst/>
            <a:cxnLst/>
            <a:rect l="0" t="0" r="0" b="0"/>
            <a:pathLst>
              <a:path w="14289" h="7145">
                <a:moveTo>
                  <a:pt x="14288" y="7144"/>
                </a:moveTo>
                <a:lnTo>
                  <a:pt x="10495" y="7144"/>
                </a:lnTo>
                <a:lnTo>
                  <a:pt x="9378" y="6350"/>
                </a:lnTo>
                <a:lnTo>
                  <a:pt x="8634" y="5027"/>
                </a:lnTo>
                <a:lnTo>
                  <a:pt x="8137" y="3351"/>
                </a:lnTo>
                <a:lnTo>
                  <a:pt x="7012" y="2234"/>
                </a:lnTo>
                <a:lnTo>
                  <a:pt x="5469" y="14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57"/>
          <p:cNvSpPr/>
          <p:nvPr/>
        </p:nvSpPr>
        <p:spPr>
          <a:xfrm>
            <a:off x="8208176" y="2693193"/>
            <a:ext cx="92766" cy="271103"/>
          </a:xfrm>
          <a:custGeom>
            <a:avLst/>
            <a:gdLst/>
            <a:ahLst/>
            <a:cxnLst/>
            <a:rect l="0" t="0" r="0" b="0"/>
            <a:pathLst>
              <a:path w="92766" h="271103">
                <a:moveTo>
                  <a:pt x="28567" y="0"/>
                </a:moveTo>
                <a:lnTo>
                  <a:pt x="18624" y="9943"/>
                </a:lnTo>
                <a:lnTo>
                  <a:pt x="17176" y="12185"/>
                </a:lnTo>
                <a:lnTo>
                  <a:pt x="15566" y="16793"/>
                </a:lnTo>
                <a:lnTo>
                  <a:pt x="14661" y="23849"/>
                </a:lnTo>
                <a:lnTo>
                  <a:pt x="12333" y="30708"/>
                </a:lnTo>
                <a:lnTo>
                  <a:pt x="10601" y="34760"/>
                </a:lnTo>
                <a:lnTo>
                  <a:pt x="9446" y="39842"/>
                </a:lnTo>
                <a:lnTo>
                  <a:pt x="8676" y="45611"/>
                </a:lnTo>
                <a:lnTo>
                  <a:pt x="8162" y="51839"/>
                </a:lnTo>
                <a:lnTo>
                  <a:pt x="7820" y="57578"/>
                </a:lnTo>
                <a:lnTo>
                  <a:pt x="7441" y="68188"/>
                </a:lnTo>
                <a:lnTo>
                  <a:pt x="6545" y="74034"/>
                </a:lnTo>
                <a:lnTo>
                  <a:pt x="5155" y="80312"/>
                </a:lnTo>
                <a:lnTo>
                  <a:pt x="3434" y="86879"/>
                </a:lnTo>
                <a:lnTo>
                  <a:pt x="2287" y="93638"/>
                </a:lnTo>
                <a:lnTo>
                  <a:pt x="1522" y="100526"/>
                </a:lnTo>
                <a:lnTo>
                  <a:pt x="1012" y="107499"/>
                </a:lnTo>
                <a:lnTo>
                  <a:pt x="673" y="114528"/>
                </a:lnTo>
                <a:lnTo>
                  <a:pt x="295" y="128689"/>
                </a:lnTo>
                <a:lnTo>
                  <a:pt x="0" y="192884"/>
                </a:lnTo>
                <a:lnTo>
                  <a:pt x="791" y="200027"/>
                </a:lnTo>
                <a:lnTo>
                  <a:pt x="2112" y="207170"/>
                </a:lnTo>
                <a:lnTo>
                  <a:pt x="3787" y="214314"/>
                </a:lnTo>
                <a:lnTo>
                  <a:pt x="5697" y="220663"/>
                </a:lnTo>
                <a:lnTo>
                  <a:pt x="7764" y="226484"/>
                </a:lnTo>
                <a:lnTo>
                  <a:pt x="9936" y="231952"/>
                </a:lnTo>
                <a:lnTo>
                  <a:pt x="12178" y="236391"/>
                </a:lnTo>
                <a:lnTo>
                  <a:pt x="14466" y="240144"/>
                </a:lnTo>
                <a:lnTo>
                  <a:pt x="16785" y="243440"/>
                </a:lnTo>
                <a:lnTo>
                  <a:pt x="19124" y="247225"/>
                </a:lnTo>
                <a:lnTo>
                  <a:pt x="21479" y="251335"/>
                </a:lnTo>
                <a:lnTo>
                  <a:pt x="27167" y="261754"/>
                </a:lnTo>
                <a:lnTo>
                  <a:pt x="29221" y="263403"/>
                </a:lnTo>
                <a:lnTo>
                  <a:pt x="32179" y="265296"/>
                </a:lnTo>
                <a:lnTo>
                  <a:pt x="40746" y="270245"/>
                </a:lnTo>
                <a:lnTo>
                  <a:pt x="42242" y="270651"/>
                </a:lnTo>
                <a:lnTo>
                  <a:pt x="44035" y="270922"/>
                </a:lnTo>
                <a:lnTo>
                  <a:pt x="46023" y="271102"/>
                </a:lnTo>
                <a:lnTo>
                  <a:pt x="47347" y="270428"/>
                </a:lnTo>
                <a:lnTo>
                  <a:pt x="48232" y="269186"/>
                </a:lnTo>
                <a:lnTo>
                  <a:pt x="48820" y="267563"/>
                </a:lnTo>
                <a:lnTo>
                  <a:pt x="51591" y="263644"/>
                </a:lnTo>
                <a:lnTo>
                  <a:pt x="53442" y="261488"/>
                </a:lnTo>
                <a:lnTo>
                  <a:pt x="55469" y="258463"/>
                </a:lnTo>
                <a:lnTo>
                  <a:pt x="57614" y="254859"/>
                </a:lnTo>
                <a:lnTo>
                  <a:pt x="59838" y="250868"/>
                </a:lnTo>
                <a:lnTo>
                  <a:pt x="62115" y="247415"/>
                </a:lnTo>
                <a:lnTo>
                  <a:pt x="64426" y="244318"/>
                </a:lnTo>
                <a:lnTo>
                  <a:pt x="66761" y="241460"/>
                </a:lnTo>
                <a:lnTo>
                  <a:pt x="69111" y="237174"/>
                </a:lnTo>
                <a:lnTo>
                  <a:pt x="71472" y="231935"/>
                </a:lnTo>
                <a:lnTo>
                  <a:pt x="73839" y="226061"/>
                </a:lnTo>
                <a:lnTo>
                  <a:pt x="75418" y="219763"/>
                </a:lnTo>
                <a:lnTo>
                  <a:pt x="76469" y="213184"/>
                </a:lnTo>
                <a:lnTo>
                  <a:pt x="77170" y="206417"/>
                </a:lnTo>
                <a:lnTo>
                  <a:pt x="78432" y="199524"/>
                </a:lnTo>
                <a:lnTo>
                  <a:pt x="80066" y="192547"/>
                </a:lnTo>
                <a:lnTo>
                  <a:pt x="81950" y="185515"/>
                </a:lnTo>
                <a:lnTo>
                  <a:pt x="83206" y="178445"/>
                </a:lnTo>
                <a:lnTo>
                  <a:pt x="84043" y="171351"/>
                </a:lnTo>
                <a:lnTo>
                  <a:pt x="84601" y="164240"/>
                </a:lnTo>
                <a:lnTo>
                  <a:pt x="85767" y="157119"/>
                </a:lnTo>
                <a:lnTo>
                  <a:pt x="87338" y="149990"/>
                </a:lnTo>
                <a:lnTo>
                  <a:pt x="89179" y="142856"/>
                </a:lnTo>
                <a:lnTo>
                  <a:pt x="90406" y="135718"/>
                </a:lnTo>
                <a:lnTo>
                  <a:pt x="91225" y="128579"/>
                </a:lnTo>
                <a:lnTo>
                  <a:pt x="91770" y="121438"/>
                </a:lnTo>
                <a:lnTo>
                  <a:pt x="92134" y="114296"/>
                </a:lnTo>
                <a:lnTo>
                  <a:pt x="92539" y="100011"/>
                </a:lnTo>
                <a:lnTo>
                  <a:pt x="92765" y="78581"/>
                </a:lnTo>
                <a:lnTo>
                  <a:pt x="92004" y="72231"/>
                </a:lnTo>
                <a:lnTo>
                  <a:pt x="90701" y="66411"/>
                </a:lnTo>
                <a:lnTo>
                  <a:pt x="89040" y="60942"/>
                </a:lnTo>
                <a:lnTo>
                  <a:pt x="87139" y="55710"/>
                </a:lnTo>
                <a:lnTo>
                  <a:pt x="85078" y="50634"/>
                </a:lnTo>
                <a:lnTo>
                  <a:pt x="82910" y="45662"/>
                </a:lnTo>
                <a:lnTo>
                  <a:pt x="78384" y="35905"/>
                </a:lnTo>
                <a:lnTo>
                  <a:pt x="76067" y="31080"/>
                </a:lnTo>
                <a:lnTo>
                  <a:pt x="72934" y="27070"/>
                </a:lnTo>
                <a:lnTo>
                  <a:pt x="69258" y="23603"/>
                </a:lnTo>
                <a:lnTo>
                  <a:pt x="65219" y="20498"/>
                </a:lnTo>
                <a:lnTo>
                  <a:pt x="60939" y="17634"/>
                </a:lnTo>
                <a:lnTo>
                  <a:pt x="56499" y="14931"/>
                </a:lnTo>
                <a:lnTo>
                  <a:pt x="51951" y="12336"/>
                </a:lnTo>
                <a:lnTo>
                  <a:pt x="48126" y="9811"/>
                </a:lnTo>
                <a:lnTo>
                  <a:pt x="44781" y="7335"/>
                </a:lnTo>
                <a:lnTo>
                  <a:pt x="41758" y="4890"/>
                </a:lnTo>
                <a:lnTo>
                  <a:pt x="38948" y="3260"/>
                </a:lnTo>
                <a:lnTo>
                  <a:pt x="36282" y="2173"/>
                </a:lnTo>
                <a:lnTo>
                  <a:pt x="33710" y="1449"/>
                </a:lnTo>
                <a:lnTo>
                  <a:pt x="30408" y="966"/>
                </a:lnTo>
                <a:lnTo>
                  <a:pt x="26620" y="644"/>
                </a:lnTo>
                <a:lnTo>
                  <a:pt x="18970" y="286"/>
                </a:lnTo>
                <a:lnTo>
                  <a:pt x="12925" y="128"/>
                </a:lnTo>
                <a:lnTo>
                  <a:pt x="10995" y="879"/>
                </a:lnTo>
                <a:lnTo>
                  <a:pt x="9709" y="2174"/>
                </a:lnTo>
                <a:lnTo>
                  <a:pt x="713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58"/>
          <p:cNvSpPr/>
          <p:nvPr/>
        </p:nvSpPr>
        <p:spPr>
          <a:xfrm>
            <a:off x="8365339" y="2621909"/>
            <a:ext cx="264312" cy="435455"/>
          </a:xfrm>
          <a:custGeom>
            <a:avLst/>
            <a:gdLst/>
            <a:ahLst/>
            <a:cxnLst/>
            <a:rect l="0" t="0" r="0" b="0"/>
            <a:pathLst>
              <a:path w="264312" h="435455">
                <a:moveTo>
                  <a:pt x="7136" y="6991"/>
                </a:moveTo>
                <a:lnTo>
                  <a:pt x="10928" y="10783"/>
                </a:lnTo>
                <a:lnTo>
                  <a:pt x="12839" y="11900"/>
                </a:lnTo>
                <a:lnTo>
                  <a:pt x="17078" y="13141"/>
                </a:lnTo>
                <a:lnTo>
                  <a:pt x="23928" y="13840"/>
                </a:lnTo>
                <a:lnTo>
                  <a:pt x="26268" y="14732"/>
                </a:lnTo>
                <a:lnTo>
                  <a:pt x="30985" y="17839"/>
                </a:lnTo>
                <a:lnTo>
                  <a:pt x="35727" y="23983"/>
                </a:lnTo>
                <a:lnTo>
                  <a:pt x="42860" y="36367"/>
                </a:lnTo>
                <a:lnTo>
                  <a:pt x="50000" y="50091"/>
                </a:lnTo>
                <a:lnTo>
                  <a:pt x="54761" y="60277"/>
                </a:lnTo>
                <a:lnTo>
                  <a:pt x="59523" y="72742"/>
                </a:lnTo>
                <a:lnTo>
                  <a:pt x="62169" y="86220"/>
                </a:lnTo>
                <a:lnTo>
                  <a:pt x="62875" y="93148"/>
                </a:lnTo>
                <a:lnTo>
                  <a:pt x="63345" y="100941"/>
                </a:lnTo>
                <a:lnTo>
                  <a:pt x="63868" y="118067"/>
                </a:lnTo>
                <a:lnTo>
                  <a:pt x="64161" y="141767"/>
                </a:lnTo>
                <a:lnTo>
                  <a:pt x="63409" y="150023"/>
                </a:lnTo>
                <a:lnTo>
                  <a:pt x="62114" y="158701"/>
                </a:lnTo>
                <a:lnTo>
                  <a:pt x="60456" y="167662"/>
                </a:lnTo>
                <a:lnTo>
                  <a:pt x="58558" y="176018"/>
                </a:lnTo>
                <a:lnTo>
                  <a:pt x="56498" y="183969"/>
                </a:lnTo>
                <a:lnTo>
                  <a:pt x="54332" y="191651"/>
                </a:lnTo>
                <a:lnTo>
                  <a:pt x="52887" y="199948"/>
                </a:lnTo>
                <a:lnTo>
                  <a:pt x="51924" y="208654"/>
                </a:lnTo>
                <a:lnTo>
                  <a:pt x="51282" y="217633"/>
                </a:lnTo>
                <a:lnTo>
                  <a:pt x="50061" y="226000"/>
                </a:lnTo>
                <a:lnTo>
                  <a:pt x="48452" y="233959"/>
                </a:lnTo>
                <a:lnTo>
                  <a:pt x="46587" y="241647"/>
                </a:lnTo>
                <a:lnTo>
                  <a:pt x="44549" y="249153"/>
                </a:lnTo>
                <a:lnTo>
                  <a:pt x="40168" y="263843"/>
                </a:lnTo>
                <a:lnTo>
                  <a:pt x="33239" y="285501"/>
                </a:lnTo>
                <a:lnTo>
                  <a:pt x="30643" y="297725"/>
                </a:lnTo>
                <a:lnTo>
                  <a:pt x="29489" y="308450"/>
                </a:lnTo>
                <a:lnTo>
                  <a:pt x="28978" y="318508"/>
                </a:lnTo>
                <a:lnTo>
                  <a:pt x="28688" y="329303"/>
                </a:lnTo>
                <a:lnTo>
                  <a:pt x="28603" y="337529"/>
                </a:lnTo>
                <a:lnTo>
                  <a:pt x="27798" y="339268"/>
                </a:lnTo>
                <a:lnTo>
                  <a:pt x="26466" y="340428"/>
                </a:lnTo>
                <a:lnTo>
                  <a:pt x="21718" y="342611"/>
                </a:lnTo>
                <a:lnTo>
                  <a:pt x="21510" y="338914"/>
                </a:lnTo>
                <a:lnTo>
                  <a:pt x="17657" y="329000"/>
                </a:lnTo>
                <a:lnTo>
                  <a:pt x="10037" y="316336"/>
                </a:lnTo>
                <a:lnTo>
                  <a:pt x="7202" y="303083"/>
                </a:lnTo>
                <a:lnTo>
                  <a:pt x="3726" y="290987"/>
                </a:lnTo>
                <a:lnTo>
                  <a:pt x="1651" y="277674"/>
                </a:lnTo>
                <a:lnTo>
                  <a:pt x="1099" y="270790"/>
                </a:lnTo>
                <a:lnTo>
                  <a:pt x="730" y="263819"/>
                </a:lnTo>
                <a:lnTo>
                  <a:pt x="320" y="249724"/>
                </a:lnTo>
                <a:lnTo>
                  <a:pt x="20" y="207002"/>
                </a:lnTo>
                <a:lnTo>
                  <a:pt x="0" y="181788"/>
                </a:lnTo>
                <a:lnTo>
                  <a:pt x="792" y="173529"/>
                </a:lnTo>
                <a:lnTo>
                  <a:pt x="2113" y="165641"/>
                </a:lnTo>
                <a:lnTo>
                  <a:pt x="3787" y="158001"/>
                </a:lnTo>
                <a:lnTo>
                  <a:pt x="4903" y="150527"/>
                </a:lnTo>
                <a:lnTo>
                  <a:pt x="5647" y="143163"/>
                </a:lnTo>
                <a:lnTo>
                  <a:pt x="6143" y="135872"/>
                </a:lnTo>
                <a:lnTo>
                  <a:pt x="7268" y="128630"/>
                </a:lnTo>
                <a:lnTo>
                  <a:pt x="8811" y="121421"/>
                </a:lnTo>
                <a:lnTo>
                  <a:pt x="10635" y="114234"/>
                </a:lnTo>
                <a:lnTo>
                  <a:pt x="12644" y="107061"/>
                </a:lnTo>
                <a:lnTo>
                  <a:pt x="16992" y="92741"/>
                </a:lnTo>
                <a:lnTo>
                  <a:pt x="21570" y="80556"/>
                </a:lnTo>
                <a:lnTo>
                  <a:pt x="27045" y="69055"/>
                </a:lnTo>
                <a:lnTo>
                  <a:pt x="41378" y="44386"/>
                </a:lnTo>
                <a:lnTo>
                  <a:pt x="44251" y="39064"/>
                </a:lnTo>
                <a:lnTo>
                  <a:pt x="51678" y="31035"/>
                </a:lnTo>
                <a:lnTo>
                  <a:pt x="55880" y="27783"/>
                </a:lnTo>
                <a:lnTo>
                  <a:pt x="60269" y="24027"/>
                </a:lnTo>
                <a:lnTo>
                  <a:pt x="64783" y="19936"/>
                </a:lnTo>
                <a:lnTo>
                  <a:pt x="76604" y="8710"/>
                </a:lnTo>
                <a:lnTo>
                  <a:pt x="79642" y="5755"/>
                </a:lnTo>
                <a:lnTo>
                  <a:pt x="83254" y="3786"/>
                </a:lnTo>
                <a:lnTo>
                  <a:pt x="91502" y="1597"/>
                </a:lnTo>
                <a:lnTo>
                  <a:pt x="98342" y="625"/>
                </a:lnTo>
                <a:lnTo>
                  <a:pt x="104821" y="192"/>
                </a:lnTo>
                <a:lnTo>
                  <a:pt x="112993" y="0"/>
                </a:lnTo>
                <a:lnTo>
                  <a:pt x="117395" y="743"/>
                </a:lnTo>
                <a:lnTo>
                  <a:pt x="121917" y="2032"/>
                </a:lnTo>
                <a:lnTo>
                  <a:pt x="126519" y="3685"/>
                </a:lnTo>
                <a:lnTo>
                  <a:pt x="133749" y="5521"/>
                </a:lnTo>
                <a:lnTo>
                  <a:pt x="136788" y="6011"/>
                </a:lnTo>
                <a:lnTo>
                  <a:pt x="139608" y="7925"/>
                </a:lnTo>
                <a:lnTo>
                  <a:pt x="144857" y="14285"/>
                </a:lnTo>
                <a:lnTo>
                  <a:pt x="152276" y="26791"/>
                </a:lnTo>
                <a:lnTo>
                  <a:pt x="157103" y="35899"/>
                </a:lnTo>
                <a:lnTo>
                  <a:pt x="161893" y="46033"/>
                </a:lnTo>
                <a:lnTo>
                  <a:pt x="166669" y="58474"/>
                </a:lnTo>
                <a:lnTo>
                  <a:pt x="169321" y="71941"/>
                </a:lnTo>
                <a:lnTo>
                  <a:pt x="170028" y="78866"/>
                </a:lnTo>
                <a:lnTo>
                  <a:pt x="171293" y="85864"/>
                </a:lnTo>
                <a:lnTo>
                  <a:pt x="172930" y="92910"/>
                </a:lnTo>
                <a:lnTo>
                  <a:pt x="174816" y="99989"/>
                </a:lnTo>
                <a:lnTo>
                  <a:pt x="176072" y="107883"/>
                </a:lnTo>
                <a:lnTo>
                  <a:pt x="176910" y="116321"/>
                </a:lnTo>
                <a:lnTo>
                  <a:pt x="177469" y="125121"/>
                </a:lnTo>
                <a:lnTo>
                  <a:pt x="178089" y="141249"/>
                </a:lnTo>
                <a:lnTo>
                  <a:pt x="178438" y="165834"/>
                </a:lnTo>
                <a:lnTo>
                  <a:pt x="178557" y="206377"/>
                </a:lnTo>
                <a:lnTo>
                  <a:pt x="177773" y="216909"/>
                </a:lnTo>
                <a:lnTo>
                  <a:pt x="176456" y="227105"/>
                </a:lnTo>
                <a:lnTo>
                  <a:pt x="174785" y="237077"/>
                </a:lnTo>
                <a:lnTo>
                  <a:pt x="172877" y="246900"/>
                </a:lnTo>
                <a:lnTo>
                  <a:pt x="168640" y="266282"/>
                </a:lnTo>
                <a:lnTo>
                  <a:pt x="161793" y="295043"/>
                </a:lnTo>
                <a:lnTo>
                  <a:pt x="159453" y="303801"/>
                </a:lnTo>
                <a:lnTo>
                  <a:pt x="154736" y="319881"/>
                </a:lnTo>
                <a:lnTo>
                  <a:pt x="153161" y="328297"/>
                </a:lnTo>
                <a:lnTo>
                  <a:pt x="152111" y="337082"/>
                </a:lnTo>
                <a:lnTo>
                  <a:pt x="151411" y="346114"/>
                </a:lnTo>
                <a:lnTo>
                  <a:pt x="150150" y="354517"/>
                </a:lnTo>
                <a:lnTo>
                  <a:pt x="148517" y="362500"/>
                </a:lnTo>
                <a:lnTo>
                  <a:pt x="146633" y="370203"/>
                </a:lnTo>
                <a:lnTo>
                  <a:pt x="144541" y="382995"/>
                </a:lnTo>
                <a:lnTo>
                  <a:pt x="143611" y="393972"/>
                </a:lnTo>
                <a:lnTo>
                  <a:pt x="143197" y="404143"/>
                </a:lnTo>
                <a:lnTo>
                  <a:pt x="142965" y="418794"/>
                </a:lnTo>
                <a:lnTo>
                  <a:pt x="143726" y="422814"/>
                </a:lnTo>
                <a:lnTo>
                  <a:pt x="146688" y="429396"/>
                </a:lnTo>
                <a:lnTo>
                  <a:pt x="148589" y="431470"/>
                </a:lnTo>
                <a:lnTo>
                  <a:pt x="150651" y="432852"/>
                </a:lnTo>
                <a:lnTo>
                  <a:pt x="155058" y="434387"/>
                </a:lnTo>
                <a:lnTo>
                  <a:pt x="162001" y="435252"/>
                </a:lnTo>
                <a:lnTo>
                  <a:pt x="166717" y="435454"/>
                </a:lnTo>
                <a:lnTo>
                  <a:pt x="168292" y="434714"/>
                </a:lnTo>
                <a:lnTo>
                  <a:pt x="169342" y="433427"/>
                </a:lnTo>
                <a:lnTo>
                  <a:pt x="170042" y="431775"/>
                </a:lnTo>
                <a:lnTo>
                  <a:pt x="175053" y="427823"/>
                </a:lnTo>
                <a:lnTo>
                  <a:pt x="182571" y="423421"/>
                </a:lnTo>
                <a:lnTo>
                  <a:pt x="191206" y="418819"/>
                </a:lnTo>
                <a:lnTo>
                  <a:pt x="198218" y="412011"/>
                </a:lnTo>
                <a:lnTo>
                  <a:pt x="201198" y="407973"/>
                </a:lnTo>
                <a:lnTo>
                  <a:pt x="205568" y="403693"/>
                </a:lnTo>
                <a:lnTo>
                  <a:pt x="210860" y="399253"/>
                </a:lnTo>
                <a:lnTo>
                  <a:pt x="216772" y="394705"/>
                </a:lnTo>
                <a:lnTo>
                  <a:pt x="221505" y="390085"/>
                </a:lnTo>
                <a:lnTo>
                  <a:pt x="228882" y="380720"/>
                </a:lnTo>
                <a:lnTo>
                  <a:pt x="236923" y="371265"/>
                </a:lnTo>
                <a:lnTo>
                  <a:pt x="244995" y="361772"/>
                </a:lnTo>
                <a:lnTo>
                  <a:pt x="254001" y="348296"/>
                </a:lnTo>
                <a:lnTo>
                  <a:pt x="260904" y="338923"/>
                </a:lnTo>
                <a:lnTo>
                  <a:pt x="264311" y="328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2(x+1)-3=2x-1	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>
              <a:buNone/>
            </a:pPr>
            <a:r>
              <a:rPr lang="en-US" dirty="0" smtClean="0"/>
              <a:t>Is it conditional, an identity or a </a:t>
            </a:r>
            <a:r>
              <a:rPr lang="en-US" dirty="0" smtClean="0"/>
              <a:t>contradiction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SMARTPenAnnotation1458"/>
          <p:cNvSpPr/>
          <p:nvPr/>
        </p:nvSpPr>
        <p:spPr>
          <a:xfrm>
            <a:off x="328718" y="1793092"/>
            <a:ext cx="249926" cy="242869"/>
          </a:xfrm>
          <a:custGeom>
            <a:avLst/>
            <a:gdLst/>
            <a:ahLst/>
            <a:cxnLst/>
            <a:rect l="0" t="0" r="0" b="0"/>
            <a:pathLst>
              <a:path w="249926" h="242869">
                <a:moveTo>
                  <a:pt x="64188" y="64283"/>
                </a:moveTo>
                <a:lnTo>
                  <a:pt x="47127" y="64283"/>
                </a:lnTo>
                <a:lnTo>
                  <a:pt x="45670" y="63489"/>
                </a:lnTo>
                <a:lnTo>
                  <a:pt x="44699" y="62166"/>
                </a:lnTo>
                <a:lnTo>
                  <a:pt x="43140" y="58132"/>
                </a:lnTo>
                <a:lnTo>
                  <a:pt x="36639" y="51075"/>
                </a:lnTo>
                <a:lnTo>
                  <a:pt x="37091" y="49921"/>
                </a:lnTo>
                <a:lnTo>
                  <a:pt x="40725" y="44505"/>
                </a:lnTo>
                <a:lnTo>
                  <a:pt x="42489" y="37023"/>
                </a:lnTo>
                <a:lnTo>
                  <a:pt x="48407" y="30264"/>
                </a:lnTo>
                <a:lnTo>
                  <a:pt x="59542" y="18949"/>
                </a:lnTo>
                <a:lnTo>
                  <a:pt x="66356" y="14236"/>
                </a:lnTo>
                <a:lnTo>
                  <a:pt x="73883" y="9496"/>
                </a:lnTo>
                <a:lnTo>
                  <a:pt x="79874" y="4743"/>
                </a:lnTo>
                <a:lnTo>
                  <a:pt x="83376" y="3159"/>
                </a:lnTo>
                <a:lnTo>
                  <a:pt x="87299" y="2102"/>
                </a:lnTo>
                <a:lnTo>
                  <a:pt x="95097" y="928"/>
                </a:lnTo>
                <a:lnTo>
                  <a:pt x="101208" y="406"/>
                </a:lnTo>
                <a:lnTo>
                  <a:pt x="108687" y="174"/>
                </a:lnTo>
                <a:lnTo>
                  <a:pt x="136691" y="0"/>
                </a:lnTo>
                <a:lnTo>
                  <a:pt x="139511" y="790"/>
                </a:lnTo>
                <a:lnTo>
                  <a:pt x="144761" y="3784"/>
                </a:lnTo>
                <a:lnTo>
                  <a:pt x="151856" y="7761"/>
                </a:lnTo>
                <a:lnTo>
                  <a:pt x="155971" y="9933"/>
                </a:lnTo>
                <a:lnTo>
                  <a:pt x="162659" y="16579"/>
                </a:lnTo>
                <a:lnTo>
                  <a:pt x="165554" y="20574"/>
                </a:lnTo>
                <a:lnTo>
                  <a:pt x="168278" y="24825"/>
                </a:lnTo>
                <a:lnTo>
                  <a:pt x="170887" y="29246"/>
                </a:lnTo>
                <a:lnTo>
                  <a:pt x="173421" y="33781"/>
                </a:lnTo>
                <a:lnTo>
                  <a:pt x="175110" y="38392"/>
                </a:lnTo>
                <a:lnTo>
                  <a:pt x="176236" y="43053"/>
                </a:lnTo>
                <a:lnTo>
                  <a:pt x="176986" y="47748"/>
                </a:lnTo>
                <a:lnTo>
                  <a:pt x="177487" y="52466"/>
                </a:lnTo>
                <a:lnTo>
                  <a:pt x="177821" y="57199"/>
                </a:lnTo>
                <a:lnTo>
                  <a:pt x="178043" y="61941"/>
                </a:lnTo>
                <a:lnTo>
                  <a:pt x="178985" y="66690"/>
                </a:lnTo>
                <a:lnTo>
                  <a:pt x="180407" y="71444"/>
                </a:lnTo>
                <a:lnTo>
                  <a:pt x="182148" y="76201"/>
                </a:lnTo>
                <a:lnTo>
                  <a:pt x="182516" y="80959"/>
                </a:lnTo>
                <a:lnTo>
                  <a:pt x="181967" y="85719"/>
                </a:lnTo>
                <a:lnTo>
                  <a:pt x="180807" y="90480"/>
                </a:lnTo>
                <a:lnTo>
                  <a:pt x="180034" y="95241"/>
                </a:lnTo>
                <a:lnTo>
                  <a:pt x="179519" y="100003"/>
                </a:lnTo>
                <a:lnTo>
                  <a:pt x="179175" y="104765"/>
                </a:lnTo>
                <a:lnTo>
                  <a:pt x="178946" y="109527"/>
                </a:lnTo>
                <a:lnTo>
                  <a:pt x="178691" y="119052"/>
                </a:lnTo>
                <a:lnTo>
                  <a:pt x="178548" y="133339"/>
                </a:lnTo>
                <a:lnTo>
                  <a:pt x="177734" y="137308"/>
                </a:lnTo>
                <a:lnTo>
                  <a:pt x="174713" y="143834"/>
                </a:lnTo>
                <a:lnTo>
                  <a:pt x="173590" y="147479"/>
                </a:lnTo>
                <a:lnTo>
                  <a:pt x="172841" y="151497"/>
                </a:lnTo>
                <a:lnTo>
                  <a:pt x="172342" y="155763"/>
                </a:lnTo>
                <a:lnTo>
                  <a:pt x="169671" y="162620"/>
                </a:lnTo>
                <a:lnTo>
                  <a:pt x="165838" y="169107"/>
                </a:lnTo>
                <a:lnTo>
                  <a:pt x="161489" y="177281"/>
                </a:lnTo>
                <a:lnTo>
                  <a:pt x="154793" y="184090"/>
                </a:lnTo>
                <a:lnTo>
                  <a:pt x="150785" y="187016"/>
                </a:lnTo>
                <a:lnTo>
                  <a:pt x="146525" y="190555"/>
                </a:lnTo>
                <a:lnTo>
                  <a:pt x="142098" y="194502"/>
                </a:lnTo>
                <a:lnTo>
                  <a:pt x="133740" y="202327"/>
                </a:lnTo>
                <a:lnTo>
                  <a:pt x="127379" y="208450"/>
                </a:lnTo>
                <a:lnTo>
                  <a:pt x="119789" y="213818"/>
                </a:lnTo>
                <a:lnTo>
                  <a:pt x="115543" y="216360"/>
                </a:lnTo>
                <a:lnTo>
                  <a:pt x="111125" y="218849"/>
                </a:lnTo>
                <a:lnTo>
                  <a:pt x="101982" y="223731"/>
                </a:lnTo>
                <a:lnTo>
                  <a:pt x="94743" y="228546"/>
                </a:lnTo>
                <a:lnTo>
                  <a:pt x="91702" y="230942"/>
                </a:lnTo>
                <a:lnTo>
                  <a:pt x="86206" y="233603"/>
                </a:lnTo>
                <a:lnTo>
                  <a:pt x="80324" y="235580"/>
                </a:lnTo>
                <a:lnTo>
                  <a:pt x="76532" y="237218"/>
                </a:lnTo>
                <a:lnTo>
                  <a:pt x="66626" y="241759"/>
                </a:lnTo>
                <a:lnTo>
                  <a:pt x="61038" y="242380"/>
                </a:lnTo>
                <a:lnTo>
                  <a:pt x="54057" y="242656"/>
                </a:lnTo>
                <a:lnTo>
                  <a:pt x="48308" y="242778"/>
                </a:lnTo>
                <a:lnTo>
                  <a:pt x="27150" y="242868"/>
                </a:lnTo>
                <a:lnTo>
                  <a:pt x="19681" y="240756"/>
                </a:lnTo>
                <a:lnTo>
                  <a:pt x="9535" y="236725"/>
                </a:lnTo>
                <a:lnTo>
                  <a:pt x="3985" y="232234"/>
                </a:lnTo>
                <a:lnTo>
                  <a:pt x="2622" y="230225"/>
                </a:lnTo>
                <a:lnTo>
                  <a:pt x="253" y="222758"/>
                </a:lnTo>
                <a:lnTo>
                  <a:pt x="0" y="218042"/>
                </a:lnTo>
                <a:lnTo>
                  <a:pt x="759" y="216001"/>
                </a:lnTo>
                <a:lnTo>
                  <a:pt x="4825" y="209337"/>
                </a:lnTo>
                <a:lnTo>
                  <a:pt x="7176" y="202335"/>
                </a:lnTo>
                <a:lnTo>
                  <a:pt x="10539" y="197606"/>
                </a:lnTo>
                <a:lnTo>
                  <a:pt x="16796" y="190742"/>
                </a:lnTo>
                <a:lnTo>
                  <a:pt x="24075" y="183986"/>
                </a:lnTo>
                <a:lnTo>
                  <a:pt x="29956" y="180984"/>
                </a:lnTo>
                <a:lnTo>
                  <a:pt x="37332" y="177533"/>
                </a:lnTo>
                <a:lnTo>
                  <a:pt x="55002" y="168850"/>
                </a:lnTo>
                <a:lnTo>
                  <a:pt x="60445" y="167332"/>
                </a:lnTo>
                <a:lnTo>
                  <a:pt x="66455" y="166320"/>
                </a:lnTo>
                <a:lnTo>
                  <a:pt x="72843" y="165645"/>
                </a:lnTo>
                <a:lnTo>
                  <a:pt x="78689" y="165195"/>
                </a:lnTo>
                <a:lnTo>
                  <a:pt x="84174" y="164895"/>
                </a:lnTo>
                <a:lnTo>
                  <a:pt x="89418" y="164695"/>
                </a:lnTo>
                <a:lnTo>
                  <a:pt x="108176" y="164413"/>
                </a:lnTo>
                <a:lnTo>
                  <a:pt x="114151" y="165168"/>
                </a:lnTo>
                <a:lnTo>
                  <a:pt x="119721" y="166464"/>
                </a:lnTo>
                <a:lnTo>
                  <a:pt x="125023" y="168122"/>
                </a:lnTo>
                <a:lnTo>
                  <a:pt x="130144" y="170022"/>
                </a:lnTo>
                <a:lnTo>
                  <a:pt x="135146" y="172081"/>
                </a:lnTo>
                <a:lnTo>
                  <a:pt x="140068" y="174248"/>
                </a:lnTo>
                <a:lnTo>
                  <a:pt x="149771" y="178773"/>
                </a:lnTo>
                <a:lnTo>
                  <a:pt x="183242" y="195262"/>
                </a:lnTo>
                <a:lnTo>
                  <a:pt x="186420" y="197640"/>
                </a:lnTo>
                <a:lnTo>
                  <a:pt x="188538" y="200019"/>
                </a:lnTo>
                <a:lnTo>
                  <a:pt x="191686" y="204779"/>
                </a:lnTo>
                <a:lnTo>
                  <a:pt x="197921" y="211921"/>
                </a:lnTo>
                <a:lnTo>
                  <a:pt x="202470" y="216683"/>
                </a:lnTo>
                <a:lnTo>
                  <a:pt x="205589" y="218270"/>
                </a:lnTo>
                <a:lnTo>
                  <a:pt x="213287" y="220034"/>
                </a:lnTo>
                <a:lnTo>
                  <a:pt x="219883" y="222935"/>
                </a:lnTo>
                <a:lnTo>
                  <a:pt x="225461" y="226076"/>
                </a:lnTo>
                <a:lnTo>
                  <a:pt x="233063" y="228638"/>
                </a:lnTo>
                <a:lnTo>
                  <a:pt x="240627" y="234096"/>
                </a:lnTo>
                <a:lnTo>
                  <a:pt x="241345" y="234641"/>
                </a:lnTo>
                <a:lnTo>
                  <a:pt x="244260" y="235248"/>
                </a:lnTo>
                <a:lnTo>
                  <a:pt x="249925" y="23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59"/>
          <p:cNvSpPr/>
          <p:nvPr/>
        </p:nvSpPr>
        <p:spPr>
          <a:xfrm>
            <a:off x="592931" y="1857375"/>
            <a:ext cx="192882" cy="150019"/>
          </a:xfrm>
          <a:custGeom>
            <a:avLst/>
            <a:gdLst/>
            <a:ahLst/>
            <a:cxnLst/>
            <a:rect l="0" t="0" r="0" b="0"/>
            <a:pathLst>
              <a:path w="192882" h="150019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1" y="6849"/>
                </a:lnTo>
                <a:lnTo>
                  <a:pt x="10642" y="10848"/>
                </a:lnTo>
                <a:lnTo>
                  <a:pt x="13207" y="13268"/>
                </a:lnTo>
                <a:lnTo>
                  <a:pt x="13567" y="14402"/>
                </a:lnTo>
                <a:lnTo>
                  <a:pt x="13967" y="17777"/>
                </a:lnTo>
                <a:lnTo>
                  <a:pt x="14868" y="19789"/>
                </a:lnTo>
                <a:lnTo>
                  <a:pt x="17985" y="24141"/>
                </a:lnTo>
                <a:lnTo>
                  <a:pt x="19927" y="25619"/>
                </a:lnTo>
                <a:lnTo>
                  <a:pt x="22016" y="26604"/>
                </a:lnTo>
                <a:lnTo>
                  <a:pt x="24202" y="27261"/>
                </a:lnTo>
                <a:lnTo>
                  <a:pt x="28748" y="30107"/>
                </a:lnTo>
                <a:lnTo>
                  <a:pt x="34208" y="34018"/>
                </a:lnTo>
                <a:lnTo>
                  <a:pt x="37887" y="36172"/>
                </a:lnTo>
                <a:lnTo>
                  <a:pt x="41926" y="38402"/>
                </a:lnTo>
                <a:lnTo>
                  <a:pt x="44620" y="40682"/>
                </a:lnTo>
                <a:lnTo>
                  <a:pt x="46415" y="42996"/>
                </a:lnTo>
                <a:lnTo>
                  <a:pt x="47612" y="45333"/>
                </a:lnTo>
                <a:lnTo>
                  <a:pt x="49997" y="47684"/>
                </a:lnTo>
                <a:lnTo>
                  <a:pt x="53175" y="50046"/>
                </a:lnTo>
                <a:lnTo>
                  <a:pt x="56881" y="52414"/>
                </a:lnTo>
                <a:lnTo>
                  <a:pt x="60940" y="54786"/>
                </a:lnTo>
                <a:lnTo>
                  <a:pt x="65233" y="57161"/>
                </a:lnTo>
                <a:lnTo>
                  <a:pt x="69682" y="59539"/>
                </a:lnTo>
                <a:lnTo>
                  <a:pt x="73442" y="61917"/>
                </a:lnTo>
                <a:lnTo>
                  <a:pt x="76743" y="64297"/>
                </a:lnTo>
                <a:lnTo>
                  <a:pt x="79737" y="66677"/>
                </a:lnTo>
                <a:lnTo>
                  <a:pt x="83320" y="69851"/>
                </a:lnTo>
                <a:lnTo>
                  <a:pt x="91535" y="77611"/>
                </a:lnTo>
                <a:lnTo>
                  <a:pt x="101293" y="87113"/>
                </a:lnTo>
                <a:lnTo>
                  <a:pt x="104835" y="89825"/>
                </a:lnTo>
                <a:lnTo>
                  <a:pt x="108784" y="92427"/>
                </a:lnTo>
                <a:lnTo>
                  <a:pt x="113004" y="94955"/>
                </a:lnTo>
                <a:lnTo>
                  <a:pt x="116611" y="97435"/>
                </a:lnTo>
                <a:lnTo>
                  <a:pt x="119809" y="99881"/>
                </a:lnTo>
                <a:lnTo>
                  <a:pt x="122735" y="102306"/>
                </a:lnTo>
                <a:lnTo>
                  <a:pt x="125480" y="104716"/>
                </a:lnTo>
                <a:lnTo>
                  <a:pt x="128103" y="107117"/>
                </a:lnTo>
                <a:lnTo>
                  <a:pt x="130646" y="109511"/>
                </a:lnTo>
                <a:lnTo>
                  <a:pt x="133928" y="111901"/>
                </a:lnTo>
                <a:lnTo>
                  <a:pt x="137704" y="114288"/>
                </a:lnTo>
                <a:lnTo>
                  <a:pt x="141809" y="116673"/>
                </a:lnTo>
                <a:lnTo>
                  <a:pt x="145339" y="119057"/>
                </a:lnTo>
                <a:lnTo>
                  <a:pt x="148486" y="121440"/>
                </a:lnTo>
                <a:lnTo>
                  <a:pt x="151378" y="123822"/>
                </a:lnTo>
                <a:lnTo>
                  <a:pt x="154100" y="126204"/>
                </a:lnTo>
                <a:lnTo>
                  <a:pt x="156708" y="128586"/>
                </a:lnTo>
                <a:lnTo>
                  <a:pt x="161723" y="133349"/>
                </a:lnTo>
                <a:lnTo>
                  <a:pt x="166598" y="138112"/>
                </a:lnTo>
                <a:lnTo>
                  <a:pt x="169009" y="139700"/>
                </a:lnTo>
                <a:lnTo>
                  <a:pt x="173804" y="141463"/>
                </a:lnTo>
                <a:lnTo>
                  <a:pt x="178582" y="144364"/>
                </a:lnTo>
                <a:lnTo>
                  <a:pt x="184324" y="148901"/>
                </a:lnTo>
                <a:lnTo>
                  <a:pt x="187226" y="149522"/>
                </a:lnTo>
                <a:lnTo>
                  <a:pt x="192881" y="1500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60"/>
          <p:cNvSpPr/>
          <p:nvPr/>
        </p:nvSpPr>
        <p:spPr>
          <a:xfrm>
            <a:off x="621506" y="1864518"/>
            <a:ext cx="142876" cy="164308"/>
          </a:xfrm>
          <a:custGeom>
            <a:avLst/>
            <a:gdLst/>
            <a:ahLst/>
            <a:cxnLst/>
            <a:rect l="0" t="0" r="0" b="0"/>
            <a:pathLst>
              <a:path w="142876" h="164308">
                <a:moveTo>
                  <a:pt x="142875" y="0"/>
                </a:moveTo>
                <a:lnTo>
                  <a:pt x="135818" y="0"/>
                </a:lnTo>
                <a:lnTo>
                  <a:pt x="135757" y="3793"/>
                </a:lnTo>
                <a:lnTo>
                  <a:pt x="134954" y="5704"/>
                </a:lnTo>
                <a:lnTo>
                  <a:pt x="130033" y="12979"/>
                </a:lnTo>
                <a:lnTo>
                  <a:pt x="127964" y="16590"/>
                </a:lnTo>
                <a:lnTo>
                  <a:pt x="123548" y="24836"/>
                </a:lnTo>
                <a:lnTo>
                  <a:pt x="118939" y="33793"/>
                </a:lnTo>
                <a:lnTo>
                  <a:pt x="116599" y="37610"/>
                </a:lnTo>
                <a:lnTo>
                  <a:pt x="114245" y="40948"/>
                </a:lnTo>
                <a:lnTo>
                  <a:pt x="111882" y="43968"/>
                </a:lnTo>
                <a:lnTo>
                  <a:pt x="108719" y="48362"/>
                </a:lnTo>
                <a:lnTo>
                  <a:pt x="100972" y="59594"/>
                </a:lnTo>
                <a:lnTo>
                  <a:pt x="97477" y="65130"/>
                </a:lnTo>
                <a:lnTo>
                  <a:pt x="94353" y="70407"/>
                </a:lnTo>
                <a:lnTo>
                  <a:pt x="91477" y="75513"/>
                </a:lnTo>
                <a:lnTo>
                  <a:pt x="87972" y="80505"/>
                </a:lnTo>
                <a:lnTo>
                  <a:pt x="84048" y="85420"/>
                </a:lnTo>
                <a:lnTo>
                  <a:pt x="79844" y="90284"/>
                </a:lnTo>
                <a:lnTo>
                  <a:pt x="76248" y="95115"/>
                </a:lnTo>
                <a:lnTo>
                  <a:pt x="73057" y="99922"/>
                </a:lnTo>
                <a:lnTo>
                  <a:pt x="70136" y="104715"/>
                </a:lnTo>
                <a:lnTo>
                  <a:pt x="66601" y="109497"/>
                </a:lnTo>
                <a:lnTo>
                  <a:pt x="62657" y="114274"/>
                </a:lnTo>
                <a:lnTo>
                  <a:pt x="54835" y="123019"/>
                </a:lnTo>
                <a:lnTo>
                  <a:pt x="48713" y="129553"/>
                </a:lnTo>
                <a:lnTo>
                  <a:pt x="45969" y="133200"/>
                </a:lnTo>
                <a:lnTo>
                  <a:pt x="43346" y="137219"/>
                </a:lnTo>
                <a:lnTo>
                  <a:pt x="40803" y="141485"/>
                </a:lnTo>
                <a:lnTo>
                  <a:pt x="38315" y="144330"/>
                </a:lnTo>
                <a:lnTo>
                  <a:pt x="35862" y="146226"/>
                </a:lnTo>
                <a:lnTo>
                  <a:pt x="33433" y="147490"/>
                </a:lnTo>
                <a:lnTo>
                  <a:pt x="31813" y="149127"/>
                </a:lnTo>
                <a:lnTo>
                  <a:pt x="30734" y="151012"/>
                </a:lnTo>
                <a:lnTo>
                  <a:pt x="30014" y="153062"/>
                </a:lnTo>
                <a:lnTo>
                  <a:pt x="27098" y="157457"/>
                </a:lnTo>
                <a:lnTo>
                  <a:pt x="21529" y="164188"/>
                </a:lnTo>
                <a:lnTo>
                  <a:pt x="17668" y="164271"/>
                </a:lnTo>
                <a:lnTo>
                  <a:pt x="0" y="1643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1"/>
          <p:cNvSpPr/>
          <p:nvPr/>
        </p:nvSpPr>
        <p:spPr>
          <a:xfrm>
            <a:off x="950205" y="1935956"/>
            <a:ext cx="214227" cy="7145"/>
          </a:xfrm>
          <a:custGeom>
            <a:avLst/>
            <a:gdLst/>
            <a:ahLst/>
            <a:cxnLst/>
            <a:rect l="0" t="0" r="0" b="0"/>
            <a:pathLst>
              <a:path w="214227" h="7145">
                <a:moveTo>
                  <a:pt x="7057" y="0"/>
                </a:moveTo>
                <a:lnTo>
                  <a:pt x="0" y="0"/>
                </a:lnTo>
                <a:lnTo>
                  <a:pt x="161511" y="0"/>
                </a:lnTo>
                <a:lnTo>
                  <a:pt x="165589" y="794"/>
                </a:lnTo>
                <a:lnTo>
                  <a:pt x="169101" y="2116"/>
                </a:lnTo>
                <a:lnTo>
                  <a:pt x="172236" y="3792"/>
                </a:lnTo>
                <a:lnTo>
                  <a:pt x="175914" y="4909"/>
                </a:lnTo>
                <a:lnTo>
                  <a:pt x="179954" y="5654"/>
                </a:lnTo>
                <a:lnTo>
                  <a:pt x="184234" y="6151"/>
                </a:lnTo>
                <a:lnTo>
                  <a:pt x="187881" y="6482"/>
                </a:lnTo>
                <a:lnTo>
                  <a:pt x="191106" y="6702"/>
                </a:lnTo>
                <a:lnTo>
                  <a:pt x="194050" y="6849"/>
                </a:lnTo>
                <a:lnTo>
                  <a:pt x="199438" y="7013"/>
                </a:lnTo>
                <a:lnTo>
                  <a:pt x="21422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2"/>
          <p:cNvSpPr/>
          <p:nvPr/>
        </p:nvSpPr>
        <p:spPr>
          <a:xfrm>
            <a:off x="1017440" y="1850231"/>
            <a:ext cx="96986" cy="192882"/>
          </a:xfrm>
          <a:custGeom>
            <a:avLst/>
            <a:gdLst/>
            <a:ahLst/>
            <a:cxnLst/>
            <a:rect l="0" t="0" r="0" b="0"/>
            <a:pathLst>
              <a:path w="96986" h="192882">
                <a:moveTo>
                  <a:pt x="4116" y="0"/>
                </a:moveTo>
                <a:lnTo>
                  <a:pt x="323" y="3792"/>
                </a:lnTo>
                <a:lnTo>
                  <a:pt x="0" y="4909"/>
                </a:lnTo>
                <a:lnTo>
                  <a:pt x="578" y="5654"/>
                </a:lnTo>
                <a:lnTo>
                  <a:pt x="3417" y="6849"/>
                </a:lnTo>
                <a:lnTo>
                  <a:pt x="3805" y="9129"/>
                </a:lnTo>
                <a:lnTo>
                  <a:pt x="4024" y="14876"/>
                </a:lnTo>
                <a:lnTo>
                  <a:pt x="4054" y="17061"/>
                </a:lnTo>
                <a:lnTo>
                  <a:pt x="4869" y="20105"/>
                </a:lnTo>
                <a:lnTo>
                  <a:pt x="6205" y="23722"/>
                </a:lnTo>
                <a:lnTo>
                  <a:pt x="7890" y="27721"/>
                </a:lnTo>
                <a:lnTo>
                  <a:pt x="9807" y="31181"/>
                </a:lnTo>
                <a:lnTo>
                  <a:pt x="11879" y="34281"/>
                </a:lnTo>
                <a:lnTo>
                  <a:pt x="14053" y="37141"/>
                </a:lnTo>
                <a:lnTo>
                  <a:pt x="16297" y="40636"/>
                </a:lnTo>
                <a:lnTo>
                  <a:pt x="18587" y="44553"/>
                </a:lnTo>
                <a:lnTo>
                  <a:pt x="20907" y="48752"/>
                </a:lnTo>
                <a:lnTo>
                  <a:pt x="22454" y="53139"/>
                </a:lnTo>
                <a:lnTo>
                  <a:pt x="23485" y="57651"/>
                </a:lnTo>
                <a:lnTo>
                  <a:pt x="24172" y="62246"/>
                </a:lnTo>
                <a:lnTo>
                  <a:pt x="26218" y="66897"/>
                </a:lnTo>
                <a:lnTo>
                  <a:pt x="29169" y="71586"/>
                </a:lnTo>
                <a:lnTo>
                  <a:pt x="32724" y="76299"/>
                </a:lnTo>
                <a:lnTo>
                  <a:pt x="35888" y="81028"/>
                </a:lnTo>
                <a:lnTo>
                  <a:pt x="38791" y="85769"/>
                </a:lnTo>
                <a:lnTo>
                  <a:pt x="41520" y="90517"/>
                </a:lnTo>
                <a:lnTo>
                  <a:pt x="43340" y="95269"/>
                </a:lnTo>
                <a:lnTo>
                  <a:pt x="44552" y="100025"/>
                </a:lnTo>
                <a:lnTo>
                  <a:pt x="45361" y="104783"/>
                </a:lnTo>
                <a:lnTo>
                  <a:pt x="47488" y="109543"/>
                </a:lnTo>
                <a:lnTo>
                  <a:pt x="50493" y="114304"/>
                </a:lnTo>
                <a:lnTo>
                  <a:pt x="54084" y="119065"/>
                </a:lnTo>
                <a:lnTo>
                  <a:pt x="57272" y="123826"/>
                </a:lnTo>
                <a:lnTo>
                  <a:pt x="60190" y="128588"/>
                </a:lnTo>
                <a:lnTo>
                  <a:pt x="62930" y="133351"/>
                </a:lnTo>
                <a:lnTo>
                  <a:pt x="64757" y="138113"/>
                </a:lnTo>
                <a:lnTo>
                  <a:pt x="65974" y="142875"/>
                </a:lnTo>
                <a:lnTo>
                  <a:pt x="66786" y="147638"/>
                </a:lnTo>
                <a:lnTo>
                  <a:pt x="68121" y="152400"/>
                </a:lnTo>
                <a:lnTo>
                  <a:pt x="69805" y="157162"/>
                </a:lnTo>
                <a:lnTo>
                  <a:pt x="71721" y="161925"/>
                </a:lnTo>
                <a:lnTo>
                  <a:pt x="73792" y="165894"/>
                </a:lnTo>
                <a:lnTo>
                  <a:pt x="75967" y="169333"/>
                </a:lnTo>
                <a:lnTo>
                  <a:pt x="78210" y="172420"/>
                </a:lnTo>
                <a:lnTo>
                  <a:pt x="80703" y="177966"/>
                </a:lnTo>
                <a:lnTo>
                  <a:pt x="81368" y="180557"/>
                </a:lnTo>
                <a:lnTo>
                  <a:pt x="82604" y="182284"/>
                </a:lnTo>
                <a:lnTo>
                  <a:pt x="84223" y="183435"/>
                </a:lnTo>
                <a:lnTo>
                  <a:pt x="86095" y="184202"/>
                </a:lnTo>
                <a:lnTo>
                  <a:pt x="87344" y="185508"/>
                </a:lnTo>
                <a:lnTo>
                  <a:pt x="88176" y="187172"/>
                </a:lnTo>
                <a:lnTo>
                  <a:pt x="89812" y="192782"/>
                </a:lnTo>
                <a:lnTo>
                  <a:pt x="91944" y="192837"/>
                </a:lnTo>
                <a:lnTo>
                  <a:pt x="96985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63"/>
          <p:cNvSpPr/>
          <p:nvPr/>
        </p:nvSpPr>
        <p:spPr>
          <a:xfrm>
            <a:off x="1200150" y="1793181"/>
            <a:ext cx="264319" cy="241696"/>
          </a:xfrm>
          <a:custGeom>
            <a:avLst/>
            <a:gdLst/>
            <a:ahLst/>
            <a:cxnLst/>
            <a:rect l="0" t="0" r="0" b="0"/>
            <a:pathLst>
              <a:path w="264319" h="241696">
                <a:moveTo>
                  <a:pt x="0" y="42762"/>
                </a:moveTo>
                <a:lnTo>
                  <a:pt x="10641" y="32120"/>
                </a:lnTo>
                <a:lnTo>
                  <a:pt x="14783" y="25862"/>
                </a:lnTo>
                <a:lnTo>
                  <a:pt x="19270" y="18582"/>
                </a:lnTo>
                <a:lnTo>
                  <a:pt x="23910" y="12701"/>
                </a:lnTo>
                <a:lnTo>
                  <a:pt x="27052" y="10815"/>
                </a:lnTo>
                <a:lnTo>
                  <a:pt x="34777" y="8720"/>
                </a:lnTo>
                <a:lnTo>
                  <a:pt x="39060" y="7367"/>
                </a:lnTo>
                <a:lnTo>
                  <a:pt x="43502" y="5672"/>
                </a:lnTo>
                <a:lnTo>
                  <a:pt x="48051" y="3748"/>
                </a:lnTo>
                <a:lnTo>
                  <a:pt x="52671" y="2465"/>
                </a:lnTo>
                <a:lnTo>
                  <a:pt x="57339" y="1610"/>
                </a:lnTo>
                <a:lnTo>
                  <a:pt x="62038" y="1040"/>
                </a:lnTo>
                <a:lnTo>
                  <a:pt x="66759" y="660"/>
                </a:lnTo>
                <a:lnTo>
                  <a:pt x="71493" y="407"/>
                </a:lnTo>
                <a:lnTo>
                  <a:pt x="83625" y="50"/>
                </a:lnTo>
                <a:lnTo>
                  <a:pt x="86706" y="0"/>
                </a:lnTo>
                <a:lnTo>
                  <a:pt x="94363" y="2061"/>
                </a:lnTo>
                <a:lnTo>
                  <a:pt x="102264" y="4829"/>
                </a:lnTo>
                <a:lnTo>
                  <a:pt x="108421" y="6059"/>
                </a:lnTo>
                <a:lnTo>
                  <a:pt x="113804" y="8723"/>
                </a:lnTo>
                <a:lnTo>
                  <a:pt x="116350" y="10544"/>
                </a:lnTo>
                <a:lnTo>
                  <a:pt x="118048" y="12552"/>
                </a:lnTo>
                <a:lnTo>
                  <a:pt x="119180" y="14685"/>
                </a:lnTo>
                <a:lnTo>
                  <a:pt x="121231" y="19965"/>
                </a:lnTo>
                <a:lnTo>
                  <a:pt x="124788" y="27603"/>
                </a:lnTo>
                <a:lnTo>
                  <a:pt x="126899" y="34173"/>
                </a:lnTo>
                <a:lnTo>
                  <a:pt x="127837" y="40532"/>
                </a:lnTo>
                <a:lnTo>
                  <a:pt x="128087" y="44451"/>
                </a:lnTo>
                <a:lnTo>
                  <a:pt x="128365" y="52244"/>
                </a:lnTo>
                <a:lnTo>
                  <a:pt x="128521" y="61888"/>
                </a:lnTo>
                <a:lnTo>
                  <a:pt x="128558" y="70048"/>
                </a:lnTo>
                <a:lnTo>
                  <a:pt x="127774" y="74446"/>
                </a:lnTo>
                <a:lnTo>
                  <a:pt x="126457" y="78966"/>
                </a:lnTo>
                <a:lnTo>
                  <a:pt x="124786" y="83567"/>
                </a:lnTo>
                <a:lnTo>
                  <a:pt x="122878" y="88222"/>
                </a:lnTo>
                <a:lnTo>
                  <a:pt x="120812" y="92912"/>
                </a:lnTo>
                <a:lnTo>
                  <a:pt x="116400" y="102357"/>
                </a:lnTo>
                <a:lnTo>
                  <a:pt x="104738" y="126115"/>
                </a:lnTo>
                <a:lnTo>
                  <a:pt x="103162" y="130874"/>
                </a:lnTo>
                <a:lnTo>
                  <a:pt x="102112" y="135635"/>
                </a:lnTo>
                <a:lnTo>
                  <a:pt x="101412" y="140396"/>
                </a:lnTo>
                <a:lnTo>
                  <a:pt x="99358" y="145158"/>
                </a:lnTo>
                <a:lnTo>
                  <a:pt x="96401" y="149920"/>
                </a:lnTo>
                <a:lnTo>
                  <a:pt x="92842" y="154682"/>
                </a:lnTo>
                <a:lnTo>
                  <a:pt x="88888" y="162090"/>
                </a:lnTo>
                <a:lnTo>
                  <a:pt x="86337" y="168822"/>
                </a:lnTo>
                <a:lnTo>
                  <a:pt x="84545" y="172839"/>
                </a:lnTo>
                <a:lnTo>
                  <a:pt x="82557" y="177105"/>
                </a:lnTo>
                <a:lnTo>
                  <a:pt x="80348" y="183962"/>
                </a:lnTo>
                <a:lnTo>
                  <a:pt x="79366" y="189655"/>
                </a:lnTo>
                <a:lnTo>
                  <a:pt x="78930" y="194831"/>
                </a:lnTo>
                <a:lnTo>
                  <a:pt x="78736" y="201894"/>
                </a:lnTo>
                <a:lnTo>
                  <a:pt x="78684" y="206001"/>
                </a:lnTo>
                <a:lnTo>
                  <a:pt x="79443" y="209531"/>
                </a:lnTo>
                <a:lnTo>
                  <a:pt x="83511" y="218293"/>
                </a:lnTo>
                <a:lnTo>
                  <a:pt x="85069" y="225123"/>
                </a:lnTo>
                <a:lnTo>
                  <a:pt x="85433" y="226999"/>
                </a:lnTo>
                <a:lnTo>
                  <a:pt x="89430" y="231848"/>
                </a:lnTo>
                <a:lnTo>
                  <a:pt x="91370" y="233113"/>
                </a:lnTo>
                <a:lnTo>
                  <a:pt x="97893" y="235687"/>
                </a:lnTo>
                <a:lnTo>
                  <a:pt x="102510" y="239103"/>
                </a:lnTo>
                <a:lnTo>
                  <a:pt x="105646" y="240331"/>
                </a:lnTo>
                <a:lnTo>
                  <a:pt x="113364" y="241695"/>
                </a:lnTo>
                <a:lnTo>
                  <a:pt x="117645" y="241266"/>
                </a:lnTo>
                <a:lnTo>
                  <a:pt x="122086" y="240185"/>
                </a:lnTo>
                <a:lnTo>
                  <a:pt x="126634" y="238671"/>
                </a:lnTo>
                <a:lnTo>
                  <a:pt x="131254" y="236868"/>
                </a:lnTo>
                <a:lnTo>
                  <a:pt x="135921" y="234873"/>
                </a:lnTo>
                <a:lnTo>
                  <a:pt x="140620" y="232748"/>
                </a:lnTo>
                <a:lnTo>
                  <a:pt x="146134" y="231332"/>
                </a:lnTo>
                <a:lnTo>
                  <a:pt x="152191" y="230388"/>
                </a:lnTo>
                <a:lnTo>
                  <a:pt x="158611" y="229759"/>
                </a:lnTo>
                <a:lnTo>
                  <a:pt x="165272" y="228545"/>
                </a:lnTo>
                <a:lnTo>
                  <a:pt x="172093" y="226942"/>
                </a:lnTo>
                <a:lnTo>
                  <a:pt x="179022" y="225081"/>
                </a:lnTo>
                <a:lnTo>
                  <a:pt x="193072" y="220895"/>
                </a:lnTo>
                <a:lnTo>
                  <a:pt x="200152" y="218667"/>
                </a:lnTo>
                <a:lnTo>
                  <a:pt x="206459" y="216388"/>
                </a:lnTo>
                <a:lnTo>
                  <a:pt x="212252" y="214076"/>
                </a:lnTo>
                <a:lnTo>
                  <a:pt x="217701" y="211740"/>
                </a:lnTo>
                <a:lnTo>
                  <a:pt x="222921" y="210183"/>
                </a:lnTo>
                <a:lnTo>
                  <a:pt x="227989" y="209145"/>
                </a:lnTo>
                <a:lnTo>
                  <a:pt x="232955" y="208453"/>
                </a:lnTo>
                <a:lnTo>
                  <a:pt x="238647" y="207991"/>
                </a:lnTo>
                <a:lnTo>
                  <a:pt x="244823" y="207684"/>
                </a:lnTo>
                <a:lnTo>
                  <a:pt x="264318" y="2070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64"/>
          <p:cNvSpPr/>
          <p:nvPr/>
        </p:nvSpPr>
        <p:spPr>
          <a:xfrm>
            <a:off x="1507331" y="1935956"/>
            <a:ext cx="185738" cy="7137"/>
          </a:xfrm>
          <a:custGeom>
            <a:avLst/>
            <a:gdLst/>
            <a:ahLst/>
            <a:cxnLst/>
            <a:rect l="0" t="0" r="0" b="0"/>
            <a:pathLst>
              <a:path w="185738" h="7137">
                <a:moveTo>
                  <a:pt x="0" y="0"/>
                </a:moveTo>
                <a:lnTo>
                  <a:pt x="48338" y="0"/>
                </a:lnTo>
                <a:lnTo>
                  <a:pt x="52069" y="794"/>
                </a:lnTo>
                <a:lnTo>
                  <a:pt x="55350" y="2116"/>
                </a:lnTo>
                <a:lnTo>
                  <a:pt x="58331" y="3792"/>
                </a:lnTo>
                <a:lnTo>
                  <a:pt x="62700" y="4909"/>
                </a:lnTo>
                <a:lnTo>
                  <a:pt x="67994" y="5654"/>
                </a:lnTo>
                <a:lnTo>
                  <a:pt x="73904" y="6151"/>
                </a:lnTo>
                <a:lnTo>
                  <a:pt x="79432" y="6482"/>
                </a:lnTo>
                <a:lnTo>
                  <a:pt x="89807" y="6849"/>
                </a:lnTo>
                <a:lnTo>
                  <a:pt x="109403" y="7085"/>
                </a:lnTo>
                <a:lnTo>
                  <a:pt x="133332" y="7136"/>
                </a:lnTo>
                <a:lnTo>
                  <a:pt x="138100" y="6345"/>
                </a:lnTo>
                <a:lnTo>
                  <a:pt x="142867" y="5023"/>
                </a:lnTo>
                <a:lnTo>
                  <a:pt x="147632" y="3349"/>
                </a:lnTo>
                <a:lnTo>
                  <a:pt x="152396" y="2233"/>
                </a:lnTo>
                <a:lnTo>
                  <a:pt x="157160" y="1488"/>
                </a:lnTo>
                <a:lnTo>
                  <a:pt x="161923" y="992"/>
                </a:lnTo>
                <a:lnTo>
                  <a:pt x="165893" y="661"/>
                </a:lnTo>
                <a:lnTo>
                  <a:pt x="169332" y="441"/>
                </a:lnTo>
                <a:lnTo>
                  <a:pt x="175271" y="196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65"/>
          <p:cNvSpPr/>
          <p:nvPr/>
        </p:nvSpPr>
        <p:spPr>
          <a:xfrm>
            <a:off x="1743075" y="1814540"/>
            <a:ext cx="221225" cy="214274"/>
          </a:xfrm>
          <a:custGeom>
            <a:avLst/>
            <a:gdLst/>
            <a:ahLst/>
            <a:cxnLst/>
            <a:rect l="0" t="0" r="0" b="0"/>
            <a:pathLst>
              <a:path w="221225" h="214274">
                <a:moveTo>
                  <a:pt x="0" y="21403"/>
                </a:moveTo>
                <a:lnTo>
                  <a:pt x="0" y="15252"/>
                </a:lnTo>
                <a:lnTo>
                  <a:pt x="793" y="14922"/>
                </a:lnTo>
                <a:lnTo>
                  <a:pt x="3792" y="14554"/>
                </a:lnTo>
                <a:lnTo>
                  <a:pt x="4909" y="13662"/>
                </a:lnTo>
                <a:lnTo>
                  <a:pt x="5654" y="12274"/>
                </a:lnTo>
                <a:lnTo>
                  <a:pt x="6150" y="10554"/>
                </a:lnTo>
                <a:lnTo>
                  <a:pt x="7275" y="9408"/>
                </a:lnTo>
                <a:lnTo>
                  <a:pt x="8819" y="8644"/>
                </a:lnTo>
                <a:lnTo>
                  <a:pt x="10641" y="8134"/>
                </a:lnTo>
                <a:lnTo>
                  <a:pt x="14783" y="5452"/>
                </a:lnTo>
                <a:lnTo>
                  <a:pt x="16999" y="3625"/>
                </a:lnTo>
                <a:lnTo>
                  <a:pt x="19270" y="2408"/>
                </a:lnTo>
                <a:lnTo>
                  <a:pt x="23910" y="1054"/>
                </a:lnTo>
                <a:lnTo>
                  <a:pt x="30735" y="453"/>
                </a:lnTo>
                <a:lnTo>
                  <a:pt x="34777" y="293"/>
                </a:lnTo>
                <a:lnTo>
                  <a:pt x="51844" y="67"/>
                </a:lnTo>
                <a:lnTo>
                  <a:pt x="68189" y="0"/>
                </a:lnTo>
                <a:lnTo>
                  <a:pt x="73241" y="785"/>
                </a:lnTo>
                <a:lnTo>
                  <a:pt x="78196" y="2101"/>
                </a:lnTo>
                <a:lnTo>
                  <a:pt x="83087" y="3773"/>
                </a:lnTo>
                <a:lnTo>
                  <a:pt x="87935" y="4887"/>
                </a:lnTo>
                <a:lnTo>
                  <a:pt x="92754" y="5630"/>
                </a:lnTo>
                <a:lnTo>
                  <a:pt x="97555" y="6125"/>
                </a:lnTo>
                <a:lnTo>
                  <a:pt x="101549" y="7249"/>
                </a:lnTo>
                <a:lnTo>
                  <a:pt x="108103" y="10615"/>
                </a:lnTo>
                <a:lnTo>
                  <a:pt x="113662" y="16873"/>
                </a:lnTo>
                <a:lnTo>
                  <a:pt x="116256" y="20764"/>
                </a:lnTo>
                <a:lnTo>
                  <a:pt x="119138" y="27205"/>
                </a:lnTo>
                <a:lnTo>
                  <a:pt x="119906" y="30033"/>
                </a:lnTo>
                <a:lnTo>
                  <a:pt x="119625" y="32713"/>
                </a:lnTo>
                <a:lnTo>
                  <a:pt x="118644" y="35293"/>
                </a:lnTo>
                <a:lnTo>
                  <a:pt x="117195" y="37807"/>
                </a:lnTo>
                <a:lnTo>
                  <a:pt x="115587" y="42717"/>
                </a:lnTo>
                <a:lnTo>
                  <a:pt x="115158" y="45137"/>
                </a:lnTo>
                <a:lnTo>
                  <a:pt x="113284" y="48338"/>
                </a:lnTo>
                <a:lnTo>
                  <a:pt x="110447" y="52060"/>
                </a:lnTo>
                <a:lnTo>
                  <a:pt x="106969" y="56129"/>
                </a:lnTo>
                <a:lnTo>
                  <a:pt x="100987" y="62766"/>
                </a:lnTo>
                <a:lnTo>
                  <a:pt x="94889" y="68362"/>
                </a:lnTo>
                <a:lnTo>
                  <a:pt x="91041" y="70965"/>
                </a:lnTo>
                <a:lnTo>
                  <a:pt x="86887" y="73495"/>
                </a:lnTo>
                <a:lnTo>
                  <a:pt x="80156" y="78421"/>
                </a:lnTo>
                <a:lnTo>
                  <a:pt x="73159" y="84260"/>
                </a:lnTo>
                <a:lnTo>
                  <a:pt x="68155" y="89063"/>
                </a:lnTo>
                <a:lnTo>
                  <a:pt x="66074" y="90323"/>
                </a:lnTo>
                <a:lnTo>
                  <a:pt x="60147" y="92095"/>
                </a:lnTo>
                <a:lnTo>
                  <a:pt x="57544" y="92743"/>
                </a:lnTo>
                <a:lnTo>
                  <a:pt x="61059" y="92812"/>
                </a:lnTo>
                <a:lnTo>
                  <a:pt x="62931" y="92028"/>
                </a:lnTo>
                <a:lnTo>
                  <a:pt x="69358" y="87926"/>
                </a:lnTo>
                <a:lnTo>
                  <a:pt x="73953" y="86687"/>
                </a:lnTo>
                <a:lnTo>
                  <a:pt x="77877" y="86357"/>
                </a:lnTo>
                <a:lnTo>
                  <a:pt x="82874" y="86137"/>
                </a:lnTo>
                <a:lnTo>
                  <a:pt x="99167" y="85828"/>
                </a:lnTo>
                <a:lnTo>
                  <a:pt x="145602" y="85705"/>
                </a:lnTo>
                <a:lnTo>
                  <a:pt x="151836" y="86496"/>
                </a:lnTo>
                <a:lnTo>
                  <a:pt x="158374" y="87817"/>
                </a:lnTo>
                <a:lnTo>
                  <a:pt x="165114" y="89492"/>
                </a:lnTo>
                <a:lnTo>
                  <a:pt x="171988" y="91402"/>
                </a:lnTo>
                <a:lnTo>
                  <a:pt x="185976" y="95641"/>
                </a:lnTo>
                <a:lnTo>
                  <a:pt x="191453" y="97882"/>
                </a:lnTo>
                <a:lnTo>
                  <a:pt x="195898" y="100171"/>
                </a:lnTo>
                <a:lnTo>
                  <a:pt x="199655" y="102490"/>
                </a:lnTo>
                <a:lnTo>
                  <a:pt x="203747" y="105623"/>
                </a:lnTo>
                <a:lnTo>
                  <a:pt x="208062" y="109300"/>
                </a:lnTo>
                <a:lnTo>
                  <a:pt x="212527" y="113339"/>
                </a:lnTo>
                <a:lnTo>
                  <a:pt x="217487" y="119943"/>
                </a:lnTo>
                <a:lnTo>
                  <a:pt x="218810" y="122815"/>
                </a:lnTo>
                <a:lnTo>
                  <a:pt x="219692" y="126317"/>
                </a:lnTo>
                <a:lnTo>
                  <a:pt x="220280" y="130240"/>
                </a:lnTo>
                <a:lnTo>
                  <a:pt x="220672" y="134442"/>
                </a:lnTo>
                <a:lnTo>
                  <a:pt x="220933" y="138831"/>
                </a:lnTo>
                <a:lnTo>
                  <a:pt x="221224" y="147941"/>
                </a:lnTo>
                <a:lnTo>
                  <a:pt x="219713" y="151800"/>
                </a:lnTo>
                <a:lnTo>
                  <a:pt x="217119" y="155165"/>
                </a:lnTo>
                <a:lnTo>
                  <a:pt x="210797" y="161816"/>
                </a:lnTo>
                <a:lnTo>
                  <a:pt x="208000" y="165811"/>
                </a:lnTo>
                <a:lnTo>
                  <a:pt x="205342" y="170063"/>
                </a:lnTo>
                <a:lnTo>
                  <a:pt x="202775" y="173691"/>
                </a:lnTo>
                <a:lnTo>
                  <a:pt x="197808" y="179839"/>
                </a:lnTo>
                <a:lnTo>
                  <a:pt x="194578" y="183383"/>
                </a:lnTo>
                <a:lnTo>
                  <a:pt x="186756" y="191555"/>
                </a:lnTo>
                <a:lnTo>
                  <a:pt x="182447" y="195163"/>
                </a:lnTo>
                <a:lnTo>
                  <a:pt x="177988" y="198361"/>
                </a:lnTo>
                <a:lnTo>
                  <a:pt x="173427" y="201288"/>
                </a:lnTo>
                <a:lnTo>
                  <a:pt x="168799" y="204033"/>
                </a:lnTo>
                <a:lnTo>
                  <a:pt x="164126" y="206656"/>
                </a:lnTo>
                <a:lnTo>
                  <a:pt x="159424" y="209199"/>
                </a:lnTo>
                <a:lnTo>
                  <a:pt x="155495" y="210894"/>
                </a:lnTo>
                <a:lnTo>
                  <a:pt x="149012" y="212778"/>
                </a:lnTo>
                <a:lnTo>
                  <a:pt x="145379" y="213280"/>
                </a:lnTo>
                <a:lnTo>
                  <a:pt x="141369" y="213615"/>
                </a:lnTo>
                <a:lnTo>
                  <a:pt x="133474" y="213987"/>
                </a:lnTo>
                <a:lnTo>
                  <a:pt x="127319" y="214152"/>
                </a:lnTo>
                <a:lnTo>
                  <a:pt x="112016" y="214273"/>
                </a:lnTo>
                <a:lnTo>
                  <a:pt x="110396" y="213483"/>
                </a:lnTo>
                <a:lnTo>
                  <a:pt x="109316" y="212163"/>
                </a:lnTo>
                <a:lnTo>
                  <a:pt x="107582" y="208133"/>
                </a:lnTo>
                <a:lnTo>
                  <a:pt x="109462" y="205465"/>
                </a:lnTo>
                <a:lnTo>
                  <a:pt x="114300" y="1999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66"/>
          <p:cNvSpPr/>
          <p:nvPr/>
        </p:nvSpPr>
        <p:spPr>
          <a:xfrm>
            <a:off x="2157412" y="1885950"/>
            <a:ext cx="164307" cy="7144"/>
          </a:xfrm>
          <a:custGeom>
            <a:avLst/>
            <a:gdLst/>
            <a:ahLst/>
            <a:cxnLst/>
            <a:rect l="0" t="0" r="0" b="0"/>
            <a:pathLst>
              <a:path w="164307" h="7144">
                <a:moveTo>
                  <a:pt x="0" y="7143"/>
                </a:moveTo>
                <a:lnTo>
                  <a:pt x="50325" y="7143"/>
                </a:lnTo>
                <a:lnTo>
                  <a:pt x="54188" y="6350"/>
                </a:lnTo>
                <a:lnTo>
                  <a:pt x="58350" y="5027"/>
                </a:lnTo>
                <a:lnTo>
                  <a:pt x="62712" y="3351"/>
                </a:lnTo>
                <a:lnTo>
                  <a:pt x="68002" y="2234"/>
                </a:lnTo>
                <a:lnTo>
                  <a:pt x="73910" y="1489"/>
                </a:lnTo>
                <a:lnTo>
                  <a:pt x="85236" y="662"/>
                </a:lnTo>
                <a:lnTo>
                  <a:pt x="92916" y="294"/>
                </a:lnTo>
                <a:lnTo>
                  <a:pt x="109287" y="87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67"/>
          <p:cNvSpPr/>
          <p:nvPr/>
        </p:nvSpPr>
        <p:spPr>
          <a:xfrm>
            <a:off x="2193131" y="1957387"/>
            <a:ext cx="192882" cy="11261"/>
          </a:xfrm>
          <a:custGeom>
            <a:avLst/>
            <a:gdLst/>
            <a:ahLst/>
            <a:cxnLst/>
            <a:rect l="0" t="0" r="0" b="0"/>
            <a:pathLst>
              <a:path w="192882" h="11261">
                <a:moveTo>
                  <a:pt x="0" y="7144"/>
                </a:moveTo>
                <a:lnTo>
                  <a:pt x="3792" y="10936"/>
                </a:lnTo>
                <a:lnTo>
                  <a:pt x="4909" y="11260"/>
                </a:lnTo>
                <a:lnTo>
                  <a:pt x="5654" y="10681"/>
                </a:lnTo>
                <a:lnTo>
                  <a:pt x="6151" y="9502"/>
                </a:lnTo>
                <a:lnTo>
                  <a:pt x="7275" y="8716"/>
                </a:lnTo>
                <a:lnTo>
                  <a:pt x="8819" y="8192"/>
                </a:lnTo>
                <a:lnTo>
                  <a:pt x="10642" y="7843"/>
                </a:lnTo>
                <a:lnTo>
                  <a:pt x="12651" y="7610"/>
                </a:lnTo>
                <a:lnTo>
                  <a:pt x="16999" y="7351"/>
                </a:lnTo>
                <a:lnTo>
                  <a:pt x="21578" y="7236"/>
                </a:lnTo>
                <a:lnTo>
                  <a:pt x="104466" y="7144"/>
                </a:lnTo>
                <a:lnTo>
                  <a:pt x="110125" y="6350"/>
                </a:lnTo>
                <a:lnTo>
                  <a:pt x="116279" y="5027"/>
                </a:lnTo>
                <a:lnTo>
                  <a:pt x="122763" y="3352"/>
                </a:lnTo>
                <a:lnTo>
                  <a:pt x="128673" y="2234"/>
                </a:lnTo>
                <a:lnTo>
                  <a:pt x="134201" y="1490"/>
                </a:lnTo>
                <a:lnTo>
                  <a:pt x="139473" y="993"/>
                </a:lnTo>
                <a:lnTo>
                  <a:pt x="143782" y="662"/>
                </a:lnTo>
                <a:lnTo>
                  <a:pt x="147449" y="441"/>
                </a:lnTo>
                <a:lnTo>
                  <a:pt x="150686" y="294"/>
                </a:lnTo>
                <a:lnTo>
                  <a:pt x="158517" y="131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68"/>
          <p:cNvSpPr/>
          <p:nvPr/>
        </p:nvSpPr>
        <p:spPr>
          <a:xfrm>
            <a:off x="2493168" y="1807672"/>
            <a:ext cx="207170" cy="235438"/>
          </a:xfrm>
          <a:custGeom>
            <a:avLst/>
            <a:gdLst/>
            <a:ahLst/>
            <a:cxnLst/>
            <a:rect l="0" t="0" r="0" b="0"/>
            <a:pathLst>
              <a:path w="207170" h="235438">
                <a:moveTo>
                  <a:pt x="0" y="28271"/>
                </a:moveTo>
                <a:lnTo>
                  <a:pt x="0" y="24479"/>
                </a:lnTo>
                <a:lnTo>
                  <a:pt x="794" y="23362"/>
                </a:lnTo>
                <a:lnTo>
                  <a:pt x="2117" y="22617"/>
                </a:lnTo>
                <a:lnTo>
                  <a:pt x="3793" y="22120"/>
                </a:lnTo>
                <a:lnTo>
                  <a:pt x="7771" y="19452"/>
                </a:lnTo>
                <a:lnTo>
                  <a:pt x="12185" y="15620"/>
                </a:lnTo>
                <a:lnTo>
                  <a:pt x="16793" y="11272"/>
                </a:lnTo>
                <a:lnTo>
                  <a:pt x="19927" y="9794"/>
                </a:lnTo>
                <a:lnTo>
                  <a:pt x="23603" y="8810"/>
                </a:lnTo>
                <a:lnTo>
                  <a:pt x="27642" y="8153"/>
                </a:lnTo>
                <a:lnTo>
                  <a:pt x="31922" y="7715"/>
                </a:lnTo>
                <a:lnTo>
                  <a:pt x="36363" y="7424"/>
                </a:lnTo>
                <a:lnTo>
                  <a:pt x="40911" y="7229"/>
                </a:lnTo>
                <a:lnTo>
                  <a:pt x="45530" y="6306"/>
                </a:lnTo>
                <a:lnTo>
                  <a:pt x="50197" y="4896"/>
                </a:lnTo>
                <a:lnTo>
                  <a:pt x="54896" y="3163"/>
                </a:lnTo>
                <a:lnTo>
                  <a:pt x="59616" y="2007"/>
                </a:lnTo>
                <a:lnTo>
                  <a:pt x="64350" y="1237"/>
                </a:lnTo>
                <a:lnTo>
                  <a:pt x="69094" y="724"/>
                </a:lnTo>
                <a:lnTo>
                  <a:pt x="73844" y="381"/>
                </a:lnTo>
                <a:lnTo>
                  <a:pt x="78598" y="153"/>
                </a:lnTo>
                <a:lnTo>
                  <a:pt x="83355" y="0"/>
                </a:lnTo>
                <a:lnTo>
                  <a:pt x="88908" y="693"/>
                </a:lnTo>
                <a:lnTo>
                  <a:pt x="94991" y="1948"/>
                </a:lnTo>
                <a:lnTo>
                  <a:pt x="101427" y="3579"/>
                </a:lnTo>
                <a:lnTo>
                  <a:pt x="107306" y="4666"/>
                </a:lnTo>
                <a:lnTo>
                  <a:pt x="112812" y="5391"/>
                </a:lnTo>
                <a:lnTo>
                  <a:pt x="118071" y="5874"/>
                </a:lnTo>
                <a:lnTo>
                  <a:pt x="122370" y="6990"/>
                </a:lnTo>
                <a:lnTo>
                  <a:pt x="126030" y="8527"/>
                </a:lnTo>
                <a:lnTo>
                  <a:pt x="129264" y="10346"/>
                </a:lnTo>
                <a:lnTo>
                  <a:pt x="137090" y="14484"/>
                </a:lnTo>
                <a:lnTo>
                  <a:pt x="141400" y="16698"/>
                </a:lnTo>
                <a:lnTo>
                  <a:pt x="144273" y="18969"/>
                </a:lnTo>
                <a:lnTo>
                  <a:pt x="146188" y="21276"/>
                </a:lnTo>
                <a:lnTo>
                  <a:pt x="149110" y="26750"/>
                </a:lnTo>
                <a:lnTo>
                  <a:pt x="153055" y="34474"/>
                </a:lnTo>
                <a:lnTo>
                  <a:pt x="155337" y="41082"/>
                </a:lnTo>
                <a:lnTo>
                  <a:pt x="156351" y="46665"/>
                </a:lnTo>
                <a:lnTo>
                  <a:pt x="156802" y="51792"/>
                </a:lnTo>
                <a:lnTo>
                  <a:pt x="154886" y="58833"/>
                </a:lnTo>
                <a:lnTo>
                  <a:pt x="153263" y="62933"/>
                </a:lnTo>
                <a:lnTo>
                  <a:pt x="151388" y="67255"/>
                </a:lnTo>
                <a:lnTo>
                  <a:pt x="147188" y="76289"/>
                </a:lnTo>
                <a:lnTo>
                  <a:pt x="144163" y="80920"/>
                </a:lnTo>
                <a:lnTo>
                  <a:pt x="140559" y="85596"/>
                </a:lnTo>
                <a:lnTo>
                  <a:pt x="136568" y="90300"/>
                </a:lnTo>
                <a:lnTo>
                  <a:pt x="132321" y="95024"/>
                </a:lnTo>
                <a:lnTo>
                  <a:pt x="123368" y="104506"/>
                </a:lnTo>
                <a:lnTo>
                  <a:pt x="84743" y="143542"/>
                </a:lnTo>
                <a:lnTo>
                  <a:pt x="81896" y="147187"/>
                </a:lnTo>
                <a:lnTo>
                  <a:pt x="79204" y="151205"/>
                </a:lnTo>
                <a:lnTo>
                  <a:pt x="76615" y="155471"/>
                </a:lnTo>
                <a:lnTo>
                  <a:pt x="73302" y="159108"/>
                </a:lnTo>
                <a:lnTo>
                  <a:pt x="69505" y="162327"/>
                </a:lnTo>
                <a:lnTo>
                  <a:pt x="65387" y="165267"/>
                </a:lnTo>
                <a:lnTo>
                  <a:pt x="62641" y="168814"/>
                </a:lnTo>
                <a:lnTo>
                  <a:pt x="60811" y="172766"/>
                </a:lnTo>
                <a:lnTo>
                  <a:pt x="59591" y="176989"/>
                </a:lnTo>
                <a:lnTo>
                  <a:pt x="58235" y="183797"/>
                </a:lnTo>
                <a:lnTo>
                  <a:pt x="57873" y="186724"/>
                </a:lnTo>
                <a:lnTo>
                  <a:pt x="56838" y="189469"/>
                </a:lnTo>
                <a:lnTo>
                  <a:pt x="53572" y="194636"/>
                </a:lnTo>
                <a:lnTo>
                  <a:pt x="53177" y="197918"/>
                </a:lnTo>
                <a:lnTo>
                  <a:pt x="53708" y="201694"/>
                </a:lnTo>
                <a:lnTo>
                  <a:pt x="54855" y="205799"/>
                </a:lnTo>
                <a:lnTo>
                  <a:pt x="56130" y="212477"/>
                </a:lnTo>
                <a:lnTo>
                  <a:pt x="56470" y="215369"/>
                </a:lnTo>
                <a:lnTo>
                  <a:pt x="57491" y="217297"/>
                </a:lnTo>
                <a:lnTo>
                  <a:pt x="58965" y="218582"/>
                </a:lnTo>
                <a:lnTo>
                  <a:pt x="60741" y="219439"/>
                </a:lnTo>
                <a:lnTo>
                  <a:pt x="67034" y="224437"/>
                </a:lnTo>
                <a:lnTo>
                  <a:pt x="71597" y="228698"/>
                </a:lnTo>
                <a:lnTo>
                  <a:pt x="73925" y="230945"/>
                </a:lnTo>
                <a:lnTo>
                  <a:pt x="76271" y="232443"/>
                </a:lnTo>
                <a:lnTo>
                  <a:pt x="80994" y="234108"/>
                </a:lnTo>
                <a:lnTo>
                  <a:pt x="84159" y="234552"/>
                </a:lnTo>
                <a:lnTo>
                  <a:pt x="87856" y="234848"/>
                </a:lnTo>
                <a:lnTo>
                  <a:pt x="95404" y="235177"/>
                </a:lnTo>
                <a:lnTo>
                  <a:pt x="101404" y="235323"/>
                </a:lnTo>
                <a:lnTo>
                  <a:pt x="147442" y="235437"/>
                </a:lnTo>
                <a:lnTo>
                  <a:pt x="151476" y="234644"/>
                </a:lnTo>
                <a:lnTo>
                  <a:pt x="154959" y="233322"/>
                </a:lnTo>
                <a:lnTo>
                  <a:pt x="158075" y="231647"/>
                </a:lnTo>
                <a:lnTo>
                  <a:pt x="161740" y="230530"/>
                </a:lnTo>
                <a:lnTo>
                  <a:pt x="165770" y="229786"/>
                </a:lnTo>
                <a:lnTo>
                  <a:pt x="170045" y="229289"/>
                </a:lnTo>
                <a:lnTo>
                  <a:pt x="174482" y="228164"/>
                </a:lnTo>
                <a:lnTo>
                  <a:pt x="179028" y="226621"/>
                </a:lnTo>
                <a:lnTo>
                  <a:pt x="183646" y="224798"/>
                </a:lnTo>
                <a:lnTo>
                  <a:pt x="187518" y="223583"/>
                </a:lnTo>
                <a:lnTo>
                  <a:pt x="193937" y="222233"/>
                </a:lnTo>
                <a:lnTo>
                  <a:pt x="199436" y="219516"/>
                </a:lnTo>
                <a:lnTo>
                  <a:pt x="207169" y="2140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69"/>
          <p:cNvSpPr/>
          <p:nvPr/>
        </p:nvSpPr>
        <p:spPr>
          <a:xfrm>
            <a:off x="2793206" y="1857375"/>
            <a:ext cx="271463" cy="185738"/>
          </a:xfrm>
          <a:custGeom>
            <a:avLst/>
            <a:gdLst/>
            <a:ahLst/>
            <a:cxnLst/>
            <a:rect l="0" t="0" r="0" b="0"/>
            <a:pathLst>
              <a:path w="271463" h="185738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8819" y="7771"/>
                </a:lnTo>
                <a:lnTo>
                  <a:pt x="12651" y="12978"/>
                </a:lnTo>
                <a:lnTo>
                  <a:pt x="14784" y="16590"/>
                </a:lnTo>
                <a:lnTo>
                  <a:pt x="16999" y="20585"/>
                </a:lnTo>
                <a:lnTo>
                  <a:pt x="19270" y="24042"/>
                </a:lnTo>
                <a:lnTo>
                  <a:pt x="21578" y="27140"/>
                </a:lnTo>
                <a:lnTo>
                  <a:pt x="23910" y="29999"/>
                </a:lnTo>
                <a:lnTo>
                  <a:pt x="26259" y="33493"/>
                </a:lnTo>
                <a:lnTo>
                  <a:pt x="28618" y="37410"/>
                </a:lnTo>
                <a:lnTo>
                  <a:pt x="30985" y="41609"/>
                </a:lnTo>
                <a:lnTo>
                  <a:pt x="34150" y="45995"/>
                </a:lnTo>
                <a:lnTo>
                  <a:pt x="37848" y="50507"/>
                </a:lnTo>
                <a:lnTo>
                  <a:pt x="41901" y="55102"/>
                </a:lnTo>
                <a:lnTo>
                  <a:pt x="46190" y="58960"/>
                </a:lnTo>
                <a:lnTo>
                  <a:pt x="50637" y="62325"/>
                </a:lnTo>
                <a:lnTo>
                  <a:pt x="55189" y="65362"/>
                </a:lnTo>
                <a:lnTo>
                  <a:pt x="59811" y="68975"/>
                </a:lnTo>
                <a:lnTo>
                  <a:pt x="64481" y="72970"/>
                </a:lnTo>
                <a:lnTo>
                  <a:pt x="69181" y="77222"/>
                </a:lnTo>
                <a:lnTo>
                  <a:pt x="73902" y="80850"/>
                </a:lnTo>
                <a:lnTo>
                  <a:pt x="78636" y="84062"/>
                </a:lnTo>
                <a:lnTo>
                  <a:pt x="83381" y="86997"/>
                </a:lnTo>
                <a:lnTo>
                  <a:pt x="88131" y="90542"/>
                </a:lnTo>
                <a:lnTo>
                  <a:pt x="92885" y="94492"/>
                </a:lnTo>
                <a:lnTo>
                  <a:pt x="97642" y="98714"/>
                </a:lnTo>
                <a:lnTo>
                  <a:pt x="103195" y="102321"/>
                </a:lnTo>
                <a:lnTo>
                  <a:pt x="109278" y="105520"/>
                </a:lnTo>
                <a:lnTo>
                  <a:pt x="121593" y="111191"/>
                </a:lnTo>
                <a:lnTo>
                  <a:pt x="142434" y="121300"/>
                </a:lnTo>
                <a:lnTo>
                  <a:pt x="176186" y="138103"/>
                </a:lnTo>
                <a:lnTo>
                  <a:pt x="181751" y="140488"/>
                </a:lnTo>
                <a:lnTo>
                  <a:pt x="187843" y="142871"/>
                </a:lnTo>
                <a:lnTo>
                  <a:pt x="194285" y="145253"/>
                </a:lnTo>
                <a:lnTo>
                  <a:pt x="200167" y="147635"/>
                </a:lnTo>
                <a:lnTo>
                  <a:pt x="205676" y="150017"/>
                </a:lnTo>
                <a:lnTo>
                  <a:pt x="216030" y="154780"/>
                </a:lnTo>
                <a:lnTo>
                  <a:pt x="225924" y="159543"/>
                </a:lnTo>
                <a:lnTo>
                  <a:pt x="233496" y="164306"/>
                </a:lnTo>
                <a:lnTo>
                  <a:pt x="236626" y="166687"/>
                </a:lnTo>
                <a:lnTo>
                  <a:pt x="240301" y="168275"/>
                </a:lnTo>
                <a:lnTo>
                  <a:pt x="248617" y="170038"/>
                </a:lnTo>
                <a:lnTo>
                  <a:pt x="255488" y="172939"/>
                </a:lnTo>
                <a:lnTo>
                  <a:pt x="261188" y="176080"/>
                </a:lnTo>
                <a:lnTo>
                  <a:pt x="266366" y="177476"/>
                </a:lnTo>
                <a:lnTo>
                  <a:pt x="268065" y="178642"/>
                </a:lnTo>
                <a:lnTo>
                  <a:pt x="269198" y="180213"/>
                </a:lnTo>
                <a:lnTo>
                  <a:pt x="271462" y="18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70"/>
          <p:cNvSpPr/>
          <p:nvPr/>
        </p:nvSpPr>
        <p:spPr>
          <a:xfrm>
            <a:off x="2857500" y="1878806"/>
            <a:ext cx="142876" cy="142876"/>
          </a:xfrm>
          <a:custGeom>
            <a:avLst/>
            <a:gdLst/>
            <a:ahLst/>
            <a:cxnLst/>
            <a:rect l="0" t="0" r="0" b="0"/>
            <a:pathLst>
              <a:path w="142876" h="142876">
                <a:moveTo>
                  <a:pt x="142875" y="0"/>
                </a:moveTo>
                <a:lnTo>
                  <a:pt x="133683" y="0"/>
                </a:lnTo>
                <a:lnTo>
                  <a:pt x="134366" y="0"/>
                </a:lnTo>
                <a:lnTo>
                  <a:pt x="131534" y="0"/>
                </a:lnTo>
                <a:lnTo>
                  <a:pt x="129758" y="794"/>
                </a:lnTo>
                <a:lnTo>
                  <a:pt x="125668" y="3792"/>
                </a:lnTo>
                <a:lnTo>
                  <a:pt x="124260" y="5703"/>
                </a:lnTo>
                <a:lnTo>
                  <a:pt x="122695" y="9943"/>
                </a:lnTo>
                <a:lnTo>
                  <a:pt x="120690" y="12185"/>
                </a:lnTo>
                <a:lnTo>
                  <a:pt x="117766" y="14473"/>
                </a:lnTo>
                <a:lnTo>
                  <a:pt x="114230" y="16792"/>
                </a:lnTo>
                <a:lnTo>
                  <a:pt x="111078" y="19926"/>
                </a:lnTo>
                <a:lnTo>
                  <a:pt x="108183" y="23603"/>
                </a:lnTo>
                <a:lnTo>
                  <a:pt x="105459" y="27641"/>
                </a:lnTo>
                <a:lnTo>
                  <a:pt x="102056" y="31921"/>
                </a:lnTo>
                <a:lnTo>
                  <a:pt x="98200" y="36362"/>
                </a:lnTo>
                <a:lnTo>
                  <a:pt x="94041" y="40910"/>
                </a:lnTo>
                <a:lnTo>
                  <a:pt x="89682" y="44736"/>
                </a:lnTo>
                <a:lnTo>
                  <a:pt x="85188" y="48080"/>
                </a:lnTo>
                <a:lnTo>
                  <a:pt x="80604" y="51103"/>
                </a:lnTo>
                <a:lnTo>
                  <a:pt x="76755" y="54706"/>
                </a:lnTo>
                <a:lnTo>
                  <a:pt x="73394" y="58696"/>
                </a:lnTo>
                <a:lnTo>
                  <a:pt x="70361" y="62943"/>
                </a:lnTo>
                <a:lnTo>
                  <a:pt x="66751" y="67362"/>
                </a:lnTo>
                <a:lnTo>
                  <a:pt x="62757" y="71895"/>
                </a:lnTo>
                <a:lnTo>
                  <a:pt x="58506" y="76505"/>
                </a:lnTo>
                <a:lnTo>
                  <a:pt x="54085" y="80372"/>
                </a:lnTo>
                <a:lnTo>
                  <a:pt x="49551" y="83744"/>
                </a:lnTo>
                <a:lnTo>
                  <a:pt x="44940" y="86785"/>
                </a:lnTo>
                <a:lnTo>
                  <a:pt x="41072" y="90401"/>
                </a:lnTo>
                <a:lnTo>
                  <a:pt x="37700" y="94398"/>
                </a:lnTo>
                <a:lnTo>
                  <a:pt x="34658" y="98651"/>
                </a:lnTo>
                <a:lnTo>
                  <a:pt x="31837" y="102280"/>
                </a:lnTo>
                <a:lnTo>
                  <a:pt x="29162" y="105493"/>
                </a:lnTo>
                <a:lnTo>
                  <a:pt x="26585" y="108428"/>
                </a:lnTo>
                <a:lnTo>
                  <a:pt x="24073" y="111179"/>
                </a:lnTo>
                <a:lnTo>
                  <a:pt x="19166" y="116353"/>
                </a:lnTo>
                <a:lnTo>
                  <a:pt x="418" y="135310"/>
                </a:lnTo>
                <a:lnTo>
                  <a:pt x="124" y="139399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71"/>
          <p:cNvSpPr/>
          <p:nvPr/>
        </p:nvSpPr>
        <p:spPr>
          <a:xfrm>
            <a:off x="3143250" y="1921668"/>
            <a:ext cx="157163" cy="7145"/>
          </a:xfrm>
          <a:custGeom>
            <a:avLst/>
            <a:gdLst/>
            <a:ahLst/>
            <a:cxnLst/>
            <a:rect l="0" t="0" r="0" b="0"/>
            <a:pathLst>
              <a:path w="157163" h="7145">
                <a:moveTo>
                  <a:pt x="0" y="0"/>
                </a:moveTo>
                <a:lnTo>
                  <a:pt x="20585" y="0"/>
                </a:lnTo>
                <a:lnTo>
                  <a:pt x="24042" y="794"/>
                </a:lnTo>
                <a:lnTo>
                  <a:pt x="27140" y="2117"/>
                </a:lnTo>
                <a:lnTo>
                  <a:pt x="29999" y="3793"/>
                </a:lnTo>
                <a:lnTo>
                  <a:pt x="33493" y="4910"/>
                </a:lnTo>
                <a:lnTo>
                  <a:pt x="37410" y="5655"/>
                </a:lnTo>
                <a:lnTo>
                  <a:pt x="41609" y="6151"/>
                </a:lnTo>
                <a:lnTo>
                  <a:pt x="45995" y="6482"/>
                </a:lnTo>
                <a:lnTo>
                  <a:pt x="50507" y="6703"/>
                </a:lnTo>
                <a:lnTo>
                  <a:pt x="59754" y="6948"/>
                </a:lnTo>
                <a:lnTo>
                  <a:pt x="157162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2"/>
          <p:cNvSpPr/>
          <p:nvPr/>
        </p:nvSpPr>
        <p:spPr>
          <a:xfrm>
            <a:off x="3400425" y="1785963"/>
            <a:ext cx="100012" cy="228575"/>
          </a:xfrm>
          <a:custGeom>
            <a:avLst/>
            <a:gdLst/>
            <a:ahLst/>
            <a:cxnLst/>
            <a:rect l="0" t="0" r="0" b="0"/>
            <a:pathLst>
              <a:path w="100012" h="228575">
                <a:moveTo>
                  <a:pt x="0" y="7118"/>
                </a:moveTo>
                <a:lnTo>
                  <a:pt x="0" y="61"/>
                </a:lnTo>
                <a:lnTo>
                  <a:pt x="2116" y="13"/>
                </a:lnTo>
                <a:lnTo>
                  <a:pt x="3792" y="0"/>
                </a:lnTo>
                <a:lnTo>
                  <a:pt x="4909" y="785"/>
                </a:lnTo>
                <a:lnTo>
                  <a:pt x="5654" y="2102"/>
                </a:lnTo>
                <a:lnTo>
                  <a:pt x="6849" y="6127"/>
                </a:lnTo>
                <a:lnTo>
                  <a:pt x="9129" y="8794"/>
                </a:lnTo>
                <a:lnTo>
                  <a:pt x="10848" y="10617"/>
                </a:lnTo>
                <a:lnTo>
                  <a:pt x="11995" y="12625"/>
                </a:lnTo>
                <a:lnTo>
                  <a:pt x="14402" y="20038"/>
                </a:lnTo>
                <a:lnTo>
                  <a:pt x="15951" y="23669"/>
                </a:lnTo>
                <a:lnTo>
                  <a:pt x="17777" y="27677"/>
                </a:lnTo>
                <a:lnTo>
                  <a:pt x="19789" y="31143"/>
                </a:lnTo>
                <a:lnTo>
                  <a:pt x="21924" y="34247"/>
                </a:lnTo>
                <a:lnTo>
                  <a:pt x="24141" y="37110"/>
                </a:lnTo>
                <a:lnTo>
                  <a:pt x="26412" y="40606"/>
                </a:lnTo>
                <a:lnTo>
                  <a:pt x="28721" y="44525"/>
                </a:lnTo>
                <a:lnTo>
                  <a:pt x="31053" y="48725"/>
                </a:lnTo>
                <a:lnTo>
                  <a:pt x="35762" y="57624"/>
                </a:lnTo>
                <a:lnTo>
                  <a:pt x="52390" y="90491"/>
                </a:lnTo>
                <a:lnTo>
                  <a:pt x="54770" y="96037"/>
                </a:lnTo>
                <a:lnTo>
                  <a:pt x="57151" y="102116"/>
                </a:lnTo>
                <a:lnTo>
                  <a:pt x="59532" y="108550"/>
                </a:lnTo>
                <a:lnTo>
                  <a:pt x="61913" y="114427"/>
                </a:lnTo>
                <a:lnTo>
                  <a:pt x="64294" y="119932"/>
                </a:lnTo>
                <a:lnTo>
                  <a:pt x="69056" y="130283"/>
                </a:lnTo>
                <a:lnTo>
                  <a:pt x="73818" y="140174"/>
                </a:lnTo>
                <a:lnTo>
                  <a:pt x="75406" y="145035"/>
                </a:lnTo>
                <a:lnTo>
                  <a:pt x="76464" y="149862"/>
                </a:lnTo>
                <a:lnTo>
                  <a:pt x="77170" y="154668"/>
                </a:lnTo>
                <a:lnTo>
                  <a:pt x="78434" y="159460"/>
                </a:lnTo>
                <a:lnTo>
                  <a:pt x="80071" y="164242"/>
                </a:lnTo>
                <a:lnTo>
                  <a:pt x="81955" y="169017"/>
                </a:lnTo>
                <a:lnTo>
                  <a:pt x="83211" y="173788"/>
                </a:lnTo>
                <a:lnTo>
                  <a:pt x="84049" y="178557"/>
                </a:lnTo>
                <a:lnTo>
                  <a:pt x="84608" y="183322"/>
                </a:lnTo>
                <a:lnTo>
                  <a:pt x="85774" y="187294"/>
                </a:lnTo>
                <a:lnTo>
                  <a:pt x="87345" y="190735"/>
                </a:lnTo>
                <a:lnTo>
                  <a:pt x="89186" y="193823"/>
                </a:lnTo>
                <a:lnTo>
                  <a:pt x="90413" y="197469"/>
                </a:lnTo>
                <a:lnTo>
                  <a:pt x="91232" y="201488"/>
                </a:lnTo>
                <a:lnTo>
                  <a:pt x="91777" y="205754"/>
                </a:lnTo>
                <a:lnTo>
                  <a:pt x="92935" y="208598"/>
                </a:lnTo>
                <a:lnTo>
                  <a:pt x="94500" y="210494"/>
                </a:lnTo>
                <a:lnTo>
                  <a:pt x="96337" y="211758"/>
                </a:lnTo>
                <a:lnTo>
                  <a:pt x="97562" y="213395"/>
                </a:lnTo>
                <a:lnTo>
                  <a:pt x="98379" y="215279"/>
                </a:lnTo>
                <a:lnTo>
                  <a:pt x="99286" y="219490"/>
                </a:lnTo>
                <a:lnTo>
                  <a:pt x="99869" y="226544"/>
                </a:lnTo>
                <a:lnTo>
                  <a:pt x="100011" y="228564"/>
                </a:lnTo>
                <a:lnTo>
                  <a:pt x="92868" y="2285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73"/>
          <p:cNvSpPr/>
          <p:nvPr/>
        </p:nvSpPr>
        <p:spPr>
          <a:xfrm>
            <a:off x="660513" y="2321747"/>
            <a:ext cx="261031" cy="249670"/>
          </a:xfrm>
          <a:custGeom>
            <a:avLst/>
            <a:gdLst/>
            <a:ahLst/>
            <a:cxnLst/>
            <a:rect l="0" t="0" r="0" b="0"/>
            <a:pathLst>
              <a:path w="261031" h="249670">
                <a:moveTo>
                  <a:pt x="75293" y="49978"/>
                </a:moveTo>
                <a:lnTo>
                  <a:pt x="69142" y="49978"/>
                </a:lnTo>
                <a:lnTo>
                  <a:pt x="62642" y="45068"/>
                </a:lnTo>
                <a:lnTo>
                  <a:pt x="55175" y="43128"/>
                </a:lnTo>
                <a:lnTo>
                  <a:pt x="47046" y="42841"/>
                </a:lnTo>
                <a:lnTo>
                  <a:pt x="46747" y="42834"/>
                </a:lnTo>
                <a:lnTo>
                  <a:pt x="46718" y="31985"/>
                </a:lnTo>
                <a:lnTo>
                  <a:pt x="47512" y="30839"/>
                </a:lnTo>
                <a:lnTo>
                  <a:pt x="48835" y="30074"/>
                </a:lnTo>
                <a:lnTo>
                  <a:pt x="50510" y="29565"/>
                </a:lnTo>
                <a:lnTo>
                  <a:pt x="51627" y="28432"/>
                </a:lnTo>
                <a:lnTo>
                  <a:pt x="52372" y="26882"/>
                </a:lnTo>
                <a:lnTo>
                  <a:pt x="52869" y="25056"/>
                </a:lnTo>
                <a:lnTo>
                  <a:pt x="55537" y="20910"/>
                </a:lnTo>
                <a:lnTo>
                  <a:pt x="57360" y="18693"/>
                </a:lnTo>
                <a:lnTo>
                  <a:pt x="60956" y="16421"/>
                </a:lnTo>
                <a:lnTo>
                  <a:pt x="65735" y="14113"/>
                </a:lnTo>
                <a:lnTo>
                  <a:pt x="71302" y="11780"/>
                </a:lnTo>
                <a:lnTo>
                  <a:pt x="75807" y="10225"/>
                </a:lnTo>
                <a:lnTo>
                  <a:pt x="82930" y="8497"/>
                </a:lnTo>
                <a:lnTo>
                  <a:pt x="88741" y="5613"/>
                </a:lnTo>
                <a:lnTo>
                  <a:pt x="91402" y="3732"/>
                </a:lnTo>
                <a:lnTo>
                  <a:pt x="98592" y="1643"/>
                </a:lnTo>
                <a:lnTo>
                  <a:pt x="102732" y="1086"/>
                </a:lnTo>
                <a:lnTo>
                  <a:pt x="107079" y="714"/>
                </a:lnTo>
                <a:lnTo>
                  <a:pt x="111565" y="467"/>
                </a:lnTo>
                <a:lnTo>
                  <a:pt x="120783" y="191"/>
                </a:lnTo>
                <a:lnTo>
                  <a:pt x="140589" y="0"/>
                </a:lnTo>
                <a:lnTo>
                  <a:pt x="143430" y="784"/>
                </a:lnTo>
                <a:lnTo>
                  <a:pt x="148703" y="3772"/>
                </a:lnTo>
                <a:lnTo>
                  <a:pt x="156134" y="9917"/>
                </a:lnTo>
                <a:lnTo>
                  <a:pt x="163363" y="16765"/>
                </a:lnTo>
                <a:lnTo>
                  <a:pt x="170532" y="23821"/>
                </a:lnTo>
                <a:lnTo>
                  <a:pt x="175301" y="30679"/>
                </a:lnTo>
                <a:lnTo>
                  <a:pt x="177683" y="34731"/>
                </a:lnTo>
                <a:lnTo>
                  <a:pt x="180066" y="39019"/>
                </a:lnTo>
                <a:lnTo>
                  <a:pt x="184829" y="48018"/>
                </a:lnTo>
                <a:lnTo>
                  <a:pt x="187476" y="55192"/>
                </a:lnTo>
                <a:lnTo>
                  <a:pt x="188652" y="61820"/>
                </a:lnTo>
                <a:lnTo>
                  <a:pt x="188965" y="65810"/>
                </a:lnTo>
                <a:lnTo>
                  <a:pt x="189175" y="70057"/>
                </a:lnTo>
                <a:lnTo>
                  <a:pt x="189407" y="79010"/>
                </a:lnTo>
                <a:lnTo>
                  <a:pt x="189469" y="83620"/>
                </a:lnTo>
                <a:lnTo>
                  <a:pt x="188716" y="88281"/>
                </a:lnTo>
                <a:lnTo>
                  <a:pt x="187421" y="92976"/>
                </a:lnTo>
                <a:lnTo>
                  <a:pt x="179639" y="115709"/>
                </a:lnTo>
                <a:lnTo>
                  <a:pt x="176607" y="121580"/>
                </a:lnTo>
                <a:lnTo>
                  <a:pt x="172998" y="127081"/>
                </a:lnTo>
                <a:lnTo>
                  <a:pt x="169005" y="132336"/>
                </a:lnTo>
                <a:lnTo>
                  <a:pt x="165549" y="137427"/>
                </a:lnTo>
                <a:lnTo>
                  <a:pt x="162451" y="142408"/>
                </a:lnTo>
                <a:lnTo>
                  <a:pt x="159592" y="147317"/>
                </a:lnTo>
                <a:lnTo>
                  <a:pt x="156098" y="152177"/>
                </a:lnTo>
                <a:lnTo>
                  <a:pt x="152182" y="157004"/>
                </a:lnTo>
                <a:lnTo>
                  <a:pt x="147983" y="161810"/>
                </a:lnTo>
                <a:lnTo>
                  <a:pt x="144391" y="166601"/>
                </a:lnTo>
                <a:lnTo>
                  <a:pt x="141202" y="171383"/>
                </a:lnTo>
                <a:lnTo>
                  <a:pt x="138282" y="176158"/>
                </a:lnTo>
                <a:lnTo>
                  <a:pt x="135542" y="181723"/>
                </a:lnTo>
                <a:lnTo>
                  <a:pt x="132921" y="187814"/>
                </a:lnTo>
                <a:lnTo>
                  <a:pt x="130381" y="194256"/>
                </a:lnTo>
                <a:lnTo>
                  <a:pt x="127099" y="199344"/>
                </a:lnTo>
                <a:lnTo>
                  <a:pt x="119220" y="207115"/>
                </a:lnTo>
                <a:lnTo>
                  <a:pt x="114896" y="211092"/>
                </a:lnTo>
                <a:lnTo>
                  <a:pt x="102020" y="223480"/>
                </a:lnTo>
                <a:lnTo>
                  <a:pt x="95638" y="229748"/>
                </a:lnTo>
                <a:lnTo>
                  <a:pt x="88039" y="235180"/>
                </a:lnTo>
                <a:lnTo>
                  <a:pt x="80164" y="239446"/>
                </a:lnTo>
                <a:lnTo>
                  <a:pt x="70474" y="242641"/>
                </a:lnTo>
                <a:lnTo>
                  <a:pt x="66524" y="244301"/>
                </a:lnTo>
                <a:lnTo>
                  <a:pt x="62303" y="246202"/>
                </a:lnTo>
                <a:lnTo>
                  <a:pt x="57108" y="247469"/>
                </a:lnTo>
                <a:lnTo>
                  <a:pt x="51263" y="248313"/>
                </a:lnTo>
                <a:lnTo>
                  <a:pt x="44986" y="248876"/>
                </a:lnTo>
                <a:lnTo>
                  <a:pt x="40007" y="249252"/>
                </a:lnTo>
                <a:lnTo>
                  <a:pt x="32358" y="249669"/>
                </a:lnTo>
                <a:lnTo>
                  <a:pt x="30001" y="248986"/>
                </a:lnTo>
                <a:lnTo>
                  <a:pt x="28429" y="247738"/>
                </a:lnTo>
                <a:lnTo>
                  <a:pt x="27382" y="246111"/>
                </a:lnTo>
                <a:lnTo>
                  <a:pt x="25890" y="245027"/>
                </a:lnTo>
                <a:lnTo>
                  <a:pt x="22115" y="243823"/>
                </a:lnTo>
                <a:lnTo>
                  <a:pt x="20791" y="242707"/>
                </a:lnTo>
                <a:lnTo>
                  <a:pt x="19908" y="241170"/>
                </a:lnTo>
                <a:lnTo>
                  <a:pt x="19320" y="239352"/>
                </a:lnTo>
                <a:lnTo>
                  <a:pt x="16549" y="235215"/>
                </a:lnTo>
                <a:lnTo>
                  <a:pt x="10527" y="228423"/>
                </a:lnTo>
                <a:lnTo>
                  <a:pt x="8303" y="226091"/>
                </a:lnTo>
                <a:lnTo>
                  <a:pt x="6820" y="223743"/>
                </a:lnTo>
                <a:lnTo>
                  <a:pt x="3940" y="216645"/>
                </a:lnTo>
                <a:lnTo>
                  <a:pt x="453" y="211894"/>
                </a:lnTo>
                <a:lnTo>
                  <a:pt x="0" y="208722"/>
                </a:lnTo>
                <a:lnTo>
                  <a:pt x="1613" y="200964"/>
                </a:lnTo>
                <a:lnTo>
                  <a:pt x="2859" y="194341"/>
                </a:lnTo>
                <a:lnTo>
                  <a:pt x="3191" y="191464"/>
                </a:lnTo>
                <a:lnTo>
                  <a:pt x="4206" y="188752"/>
                </a:lnTo>
                <a:lnTo>
                  <a:pt x="7451" y="183621"/>
                </a:lnTo>
                <a:lnTo>
                  <a:pt x="13740" y="176271"/>
                </a:lnTo>
                <a:lnTo>
                  <a:pt x="20419" y="171460"/>
                </a:lnTo>
                <a:lnTo>
                  <a:pt x="27886" y="166676"/>
                </a:lnTo>
                <a:lnTo>
                  <a:pt x="33850" y="161904"/>
                </a:lnTo>
                <a:lnTo>
                  <a:pt x="41263" y="157137"/>
                </a:lnTo>
                <a:lnTo>
                  <a:pt x="45463" y="154755"/>
                </a:lnTo>
                <a:lnTo>
                  <a:pt x="49850" y="153167"/>
                </a:lnTo>
                <a:lnTo>
                  <a:pt x="54362" y="152108"/>
                </a:lnTo>
                <a:lnTo>
                  <a:pt x="58958" y="151402"/>
                </a:lnTo>
                <a:lnTo>
                  <a:pt x="63609" y="150931"/>
                </a:lnTo>
                <a:lnTo>
                  <a:pt x="68297" y="150617"/>
                </a:lnTo>
                <a:lnTo>
                  <a:pt x="73010" y="150408"/>
                </a:lnTo>
                <a:lnTo>
                  <a:pt x="82480" y="150176"/>
                </a:lnTo>
                <a:lnTo>
                  <a:pt x="101495" y="150027"/>
                </a:lnTo>
                <a:lnTo>
                  <a:pt x="106255" y="150808"/>
                </a:lnTo>
                <a:lnTo>
                  <a:pt x="111015" y="152123"/>
                </a:lnTo>
                <a:lnTo>
                  <a:pt x="115777" y="153793"/>
                </a:lnTo>
                <a:lnTo>
                  <a:pt x="120538" y="155701"/>
                </a:lnTo>
                <a:lnTo>
                  <a:pt x="125300" y="157766"/>
                </a:lnTo>
                <a:lnTo>
                  <a:pt x="134824" y="162177"/>
                </a:lnTo>
                <a:lnTo>
                  <a:pt x="144349" y="166784"/>
                </a:lnTo>
                <a:lnTo>
                  <a:pt x="151757" y="171477"/>
                </a:lnTo>
                <a:lnTo>
                  <a:pt x="158490" y="176208"/>
                </a:lnTo>
                <a:lnTo>
                  <a:pt x="162507" y="178582"/>
                </a:lnTo>
                <a:lnTo>
                  <a:pt x="166773" y="180957"/>
                </a:lnTo>
                <a:lnTo>
                  <a:pt x="175747" y="185714"/>
                </a:lnTo>
                <a:lnTo>
                  <a:pt x="180362" y="188093"/>
                </a:lnTo>
                <a:lnTo>
                  <a:pt x="187607" y="192854"/>
                </a:lnTo>
                <a:lnTo>
                  <a:pt x="194266" y="197616"/>
                </a:lnTo>
                <a:lnTo>
                  <a:pt x="198265" y="199997"/>
                </a:lnTo>
                <a:lnTo>
                  <a:pt x="206147" y="204759"/>
                </a:lnTo>
                <a:lnTo>
                  <a:pt x="212296" y="209521"/>
                </a:lnTo>
                <a:lnTo>
                  <a:pt x="217675" y="212167"/>
                </a:lnTo>
                <a:lnTo>
                  <a:pt x="220220" y="212873"/>
                </a:lnTo>
                <a:lnTo>
                  <a:pt x="225165" y="215773"/>
                </a:lnTo>
                <a:lnTo>
                  <a:pt x="232412" y="221869"/>
                </a:lnTo>
                <a:lnTo>
                  <a:pt x="234808" y="224103"/>
                </a:lnTo>
                <a:lnTo>
                  <a:pt x="237199" y="225592"/>
                </a:lnTo>
                <a:lnTo>
                  <a:pt x="244356" y="228482"/>
                </a:lnTo>
                <a:lnTo>
                  <a:pt x="251504" y="233219"/>
                </a:lnTo>
                <a:lnTo>
                  <a:pt x="253885" y="234051"/>
                </a:lnTo>
                <a:lnTo>
                  <a:pt x="261030" y="23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74"/>
          <p:cNvSpPr/>
          <p:nvPr/>
        </p:nvSpPr>
        <p:spPr>
          <a:xfrm>
            <a:off x="978868" y="2378868"/>
            <a:ext cx="257001" cy="185739"/>
          </a:xfrm>
          <a:custGeom>
            <a:avLst/>
            <a:gdLst/>
            <a:ahLst/>
            <a:cxnLst/>
            <a:rect l="0" t="0" r="0" b="0"/>
            <a:pathLst>
              <a:path w="257001" h="185739">
                <a:moveTo>
                  <a:pt x="14113" y="0"/>
                </a:moveTo>
                <a:lnTo>
                  <a:pt x="414" y="0"/>
                </a:lnTo>
                <a:lnTo>
                  <a:pt x="87" y="2117"/>
                </a:lnTo>
                <a:lnTo>
                  <a:pt x="0" y="3793"/>
                </a:lnTo>
                <a:lnTo>
                  <a:pt x="735" y="4910"/>
                </a:lnTo>
                <a:lnTo>
                  <a:pt x="2019" y="5655"/>
                </a:lnTo>
                <a:lnTo>
                  <a:pt x="3669" y="6151"/>
                </a:lnTo>
                <a:lnTo>
                  <a:pt x="4769" y="7276"/>
                </a:lnTo>
                <a:lnTo>
                  <a:pt x="5502" y="8819"/>
                </a:lnTo>
                <a:lnTo>
                  <a:pt x="5991" y="10642"/>
                </a:lnTo>
                <a:lnTo>
                  <a:pt x="7111" y="11857"/>
                </a:lnTo>
                <a:lnTo>
                  <a:pt x="8651" y="12668"/>
                </a:lnTo>
                <a:lnTo>
                  <a:pt x="10472" y="13208"/>
                </a:lnTo>
                <a:lnTo>
                  <a:pt x="11685" y="14361"/>
                </a:lnTo>
                <a:lnTo>
                  <a:pt x="12495" y="15924"/>
                </a:lnTo>
                <a:lnTo>
                  <a:pt x="14187" y="20571"/>
                </a:lnTo>
                <a:lnTo>
                  <a:pt x="15750" y="24033"/>
                </a:lnTo>
                <a:lnTo>
                  <a:pt x="17585" y="27928"/>
                </a:lnTo>
                <a:lnTo>
                  <a:pt x="19603" y="31319"/>
                </a:lnTo>
                <a:lnTo>
                  <a:pt x="21742" y="34373"/>
                </a:lnTo>
                <a:lnTo>
                  <a:pt x="26235" y="39883"/>
                </a:lnTo>
                <a:lnTo>
                  <a:pt x="30877" y="44978"/>
                </a:lnTo>
                <a:lnTo>
                  <a:pt x="37703" y="49888"/>
                </a:lnTo>
                <a:lnTo>
                  <a:pt x="45235" y="54716"/>
                </a:lnTo>
                <a:lnTo>
                  <a:pt x="51228" y="59508"/>
                </a:lnTo>
                <a:lnTo>
                  <a:pt x="58654" y="64284"/>
                </a:lnTo>
                <a:lnTo>
                  <a:pt x="62857" y="66668"/>
                </a:lnTo>
                <a:lnTo>
                  <a:pt x="67246" y="69846"/>
                </a:lnTo>
                <a:lnTo>
                  <a:pt x="71760" y="73551"/>
                </a:lnTo>
                <a:lnTo>
                  <a:pt x="76357" y="77609"/>
                </a:lnTo>
                <a:lnTo>
                  <a:pt x="81009" y="81108"/>
                </a:lnTo>
                <a:lnTo>
                  <a:pt x="85698" y="84235"/>
                </a:lnTo>
                <a:lnTo>
                  <a:pt x="90411" y="87113"/>
                </a:lnTo>
                <a:lnTo>
                  <a:pt x="95141" y="89825"/>
                </a:lnTo>
                <a:lnTo>
                  <a:pt x="104629" y="94956"/>
                </a:lnTo>
                <a:lnTo>
                  <a:pt x="109382" y="98229"/>
                </a:lnTo>
                <a:lnTo>
                  <a:pt x="114138" y="101999"/>
                </a:lnTo>
                <a:lnTo>
                  <a:pt x="118896" y="106099"/>
                </a:lnTo>
                <a:lnTo>
                  <a:pt x="123656" y="109627"/>
                </a:lnTo>
                <a:lnTo>
                  <a:pt x="128417" y="112772"/>
                </a:lnTo>
                <a:lnTo>
                  <a:pt x="133178" y="115663"/>
                </a:lnTo>
                <a:lnTo>
                  <a:pt x="137939" y="118384"/>
                </a:lnTo>
                <a:lnTo>
                  <a:pt x="147464" y="123523"/>
                </a:lnTo>
                <a:lnTo>
                  <a:pt x="161751" y="130880"/>
                </a:lnTo>
                <a:lnTo>
                  <a:pt x="166513" y="134085"/>
                </a:lnTo>
                <a:lnTo>
                  <a:pt x="171275" y="137809"/>
                </a:lnTo>
                <a:lnTo>
                  <a:pt x="176038" y="141879"/>
                </a:lnTo>
                <a:lnTo>
                  <a:pt x="180800" y="145386"/>
                </a:lnTo>
                <a:lnTo>
                  <a:pt x="185563" y="148518"/>
                </a:lnTo>
                <a:lnTo>
                  <a:pt x="190325" y="151400"/>
                </a:lnTo>
                <a:lnTo>
                  <a:pt x="197734" y="156718"/>
                </a:lnTo>
                <a:lnTo>
                  <a:pt x="203672" y="161728"/>
                </a:lnTo>
                <a:lnTo>
                  <a:pt x="208957" y="166600"/>
                </a:lnTo>
                <a:lnTo>
                  <a:pt x="211478" y="168217"/>
                </a:lnTo>
                <a:lnTo>
                  <a:pt x="218818" y="171286"/>
                </a:lnTo>
                <a:lnTo>
                  <a:pt x="226019" y="176870"/>
                </a:lnTo>
                <a:lnTo>
                  <a:pt x="230796" y="181267"/>
                </a:lnTo>
                <a:lnTo>
                  <a:pt x="233180" y="182757"/>
                </a:lnTo>
                <a:lnTo>
                  <a:pt x="237947" y="184413"/>
                </a:lnTo>
                <a:lnTo>
                  <a:pt x="245093" y="185345"/>
                </a:lnTo>
                <a:lnTo>
                  <a:pt x="251346" y="185686"/>
                </a:lnTo>
                <a:lnTo>
                  <a:pt x="257000" y="18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5"/>
          <p:cNvSpPr/>
          <p:nvPr/>
        </p:nvSpPr>
        <p:spPr>
          <a:xfrm>
            <a:off x="1021976" y="2393156"/>
            <a:ext cx="156743" cy="164307"/>
          </a:xfrm>
          <a:custGeom>
            <a:avLst/>
            <a:gdLst/>
            <a:ahLst/>
            <a:cxnLst/>
            <a:rect l="0" t="0" r="0" b="0"/>
            <a:pathLst>
              <a:path w="156743" h="164307">
                <a:moveTo>
                  <a:pt x="156742" y="0"/>
                </a:moveTo>
                <a:lnTo>
                  <a:pt x="150592" y="0"/>
                </a:lnTo>
                <a:lnTo>
                  <a:pt x="146100" y="3792"/>
                </a:lnTo>
                <a:lnTo>
                  <a:pt x="144091" y="6497"/>
                </a:lnTo>
                <a:lnTo>
                  <a:pt x="141958" y="9887"/>
                </a:lnTo>
                <a:lnTo>
                  <a:pt x="139743" y="13735"/>
                </a:lnTo>
                <a:lnTo>
                  <a:pt x="136678" y="17094"/>
                </a:lnTo>
                <a:lnTo>
                  <a:pt x="133047" y="20127"/>
                </a:lnTo>
                <a:lnTo>
                  <a:pt x="129039" y="22943"/>
                </a:lnTo>
                <a:lnTo>
                  <a:pt x="125574" y="26408"/>
                </a:lnTo>
                <a:lnTo>
                  <a:pt x="122469" y="30305"/>
                </a:lnTo>
                <a:lnTo>
                  <a:pt x="119606" y="34491"/>
                </a:lnTo>
                <a:lnTo>
                  <a:pt x="115316" y="38869"/>
                </a:lnTo>
                <a:lnTo>
                  <a:pt x="110075" y="43375"/>
                </a:lnTo>
                <a:lnTo>
                  <a:pt x="104199" y="47967"/>
                </a:lnTo>
                <a:lnTo>
                  <a:pt x="99489" y="53409"/>
                </a:lnTo>
                <a:lnTo>
                  <a:pt x="95555" y="59418"/>
                </a:lnTo>
                <a:lnTo>
                  <a:pt x="92138" y="65806"/>
                </a:lnTo>
                <a:lnTo>
                  <a:pt x="87479" y="71652"/>
                </a:lnTo>
                <a:lnTo>
                  <a:pt x="81992" y="77137"/>
                </a:lnTo>
                <a:lnTo>
                  <a:pt x="75952" y="82380"/>
                </a:lnTo>
                <a:lnTo>
                  <a:pt x="70339" y="88258"/>
                </a:lnTo>
                <a:lnTo>
                  <a:pt x="65009" y="94557"/>
                </a:lnTo>
                <a:lnTo>
                  <a:pt x="59868" y="101138"/>
                </a:lnTo>
                <a:lnTo>
                  <a:pt x="55647" y="107113"/>
                </a:lnTo>
                <a:lnTo>
                  <a:pt x="52039" y="112683"/>
                </a:lnTo>
                <a:lnTo>
                  <a:pt x="48840" y="117985"/>
                </a:lnTo>
                <a:lnTo>
                  <a:pt x="45120" y="122313"/>
                </a:lnTo>
                <a:lnTo>
                  <a:pt x="41052" y="125992"/>
                </a:lnTo>
                <a:lnTo>
                  <a:pt x="36753" y="129238"/>
                </a:lnTo>
                <a:lnTo>
                  <a:pt x="33093" y="132990"/>
                </a:lnTo>
                <a:lnTo>
                  <a:pt x="29860" y="137079"/>
                </a:lnTo>
                <a:lnTo>
                  <a:pt x="26910" y="141392"/>
                </a:lnTo>
                <a:lnTo>
                  <a:pt x="24150" y="145061"/>
                </a:lnTo>
                <a:lnTo>
                  <a:pt x="21516" y="148301"/>
                </a:lnTo>
                <a:lnTo>
                  <a:pt x="18967" y="151255"/>
                </a:lnTo>
                <a:lnTo>
                  <a:pt x="16473" y="153224"/>
                </a:lnTo>
                <a:lnTo>
                  <a:pt x="11586" y="155412"/>
                </a:lnTo>
                <a:lnTo>
                  <a:pt x="6768" y="158501"/>
                </a:lnTo>
                <a:lnTo>
                  <a:pt x="0" y="163966"/>
                </a:lnTo>
                <a:lnTo>
                  <a:pt x="4572" y="164239"/>
                </a:lnTo>
                <a:lnTo>
                  <a:pt x="6724" y="16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76"/>
          <p:cNvSpPr/>
          <p:nvPr/>
        </p:nvSpPr>
        <p:spPr>
          <a:xfrm>
            <a:off x="1428757" y="2443162"/>
            <a:ext cx="207162" cy="14289"/>
          </a:xfrm>
          <a:custGeom>
            <a:avLst/>
            <a:gdLst/>
            <a:ahLst/>
            <a:cxnLst/>
            <a:rect l="0" t="0" r="0" b="0"/>
            <a:pathLst>
              <a:path w="207162" h="14289">
                <a:moveTo>
                  <a:pt x="7136" y="0"/>
                </a:moveTo>
                <a:lnTo>
                  <a:pt x="0" y="0"/>
                </a:lnTo>
                <a:lnTo>
                  <a:pt x="136609" y="0"/>
                </a:lnTo>
                <a:lnTo>
                  <a:pt x="140283" y="794"/>
                </a:lnTo>
                <a:lnTo>
                  <a:pt x="144319" y="2117"/>
                </a:lnTo>
                <a:lnTo>
                  <a:pt x="148598" y="3792"/>
                </a:lnTo>
                <a:lnTo>
                  <a:pt x="153038" y="4910"/>
                </a:lnTo>
                <a:lnTo>
                  <a:pt x="157585" y="5654"/>
                </a:lnTo>
                <a:lnTo>
                  <a:pt x="162204" y="6151"/>
                </a:lnTo>
                <a:lnTo>
                  <a:pt x="166078" y="6482"/>
                </a:lnTo>
                <a:lnTo>
                  <a:pt x="172498" y="6850"/>
                </a:lnTo>
                <a:lnTo>
                  <a:pt x="180113" y="7013"/>
                </a:lnTo>
                <a:lnTo>
                  <a:pt x="184367" y="7057"/>
                </a:lnTo>
                <a:lnTo>
                  <a:pt x="187996" y="7879"/>
                </a:lnTo>
                <a:lnTo>
                  <a:pt x="191210" y="9222"/>
                </a:lnTo>
                <a:lnTo>
                  <a:pt x="194146" y="10910"/>
                </a:lnTo>
                <a:lnTo>
                  <a:pt x="196897" y="12036"/>
                </a:lnTo>
                <a:lnTo>
                  <a:pt x="199525" y="12786"/>
                </a:lnTo>
                <a:lnTo>
                  <a:pt x="207161" y="1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77"/>
          <p:cNvSpPr/>
          <p:nvPr/>
        </p:nvSpPr>
        <p:spPr>
          <a:xfrm>
            <a:off x="1750218" y="2321718"/>
            <a:ext cx="57151" cy="214314"/>
          </a:xfrm>
          <a:custGeom>
            <a:avLst/>
            <a:gdLst/>
            <a:ahLst/>
            <a:cxnLst/>
            <a:rect l="0" t="0" r="0" b="0"/>
            <a:pathLst>
              <a:path w="57151" h="21431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850" y="6151"/>
                </a:lnTo>
                <a:lnTo>
                  <a:pt x="7086" y="12651"/>
                </a:lnTo>
                <a:lnTo>
                  <a:pt x="7118" y="17000"/>
                </a:lnTo>
                <a:lnTo>
                  <a:pt x="7921" y="20065"/>
                </a:lnTo>
                <a:lnTo>
                  <a:pt x="9249" y="23695"/>
                </a:lnTo>
                <a:lnTo>
                  <a:pt x="10929" y="27703"/>
                </a:lnTo>
                <a:lnTo>
                  <a:pt x="12048" y="31963"/>
                </a:lnTo>
                <a:lnTo>
                  <a:pt x="12795" y="36390"/>
                </a:lnTo>
                <a:lnTo>
                  <a:pt x="13292" y="40929"/>
                </a:lnTo>
                <a:lnTo>
                  <a:pt x="13624" y="44748"/>
                </a:lnTo>
                <a:lnTo>
                  <a:pt x="13993" y="51109"/>
                </a:lnTo>
                <a:lnTo>
                  <a:pt x="14885" y="54710"/>
                </a:lnTo>
                <a:lnTo>
                  <a:pt x="16273" y="58699"/>
                </a:lnTo>
                <a:lnTo>
                  <a:pt x="17993" y="62945"/>
                </a:lnTo>
                <a:lnTo>
                  <a:pt x="19139" y="67363"/>
                </a:lnTo>
                <a:lnTo>
                  <a:pt x="19903" y="71897"/>
                </a:lnTo>
                <a:lnTo>
                  <a:pt x="20413" y="76506"/>
                </a:lnTo>
                <a:lnTo>
                  <a:pt x="21546" y="81167"/>
                </a:lnTo>
                <a:lnTo>
                  <a:pt x="23095" y="85861"/>
                </a:lnTo>
                <a:lnTo>
                  <a:pt x="24922" y="90578"/>
                </a:lnTo>
                <a:lnTo>
                  <a:pt x="26140" y="95311"/>
                </a:lnTo>
                <a:lnTo>
                  <a:pt x="26952" y="100053"/>
                </a:lnTo>
                <a:lnTo>
                  <a:pt x="27493" y="104802"/>
                </a:lnTo>
                <a:lnTo>
                  <a:pt x="28647" y="109556"/>
                </a:lnTo>
                <a:lnTo>
                  <a:pt x="30211" y="114312"/>
                </a:lnTo>
                <a:lnTo>
                  <a:pt x="32047" y="119071"/>
                </a:lnTo>
                <a:lnTo>
                  <a:pt x="33271" y="123830"/>
                </a:lnTo>
                <a:lnTo>
                  <a:pt x="34087" y="128591"/>
                </a:lnTo>
                <a:lnTo>
                  <a:pt x="34631" y="133353"/>
                </a:lnTo>
                <a:lnTo>
                  <a:pt x="34994" y="137321"/>
                </a:lnTo>
                <a:lnTo>
                  <a:pt x="35397" y="143846"/>
                </a:lnTo>
                <a:lnTo>
                  <a:pt x="35576" y="151509"/>
                </a:lnTo>
                <a:lnTo>
                  <a:pt x="35691" y="165571"/>
                </a:lnTo>
                <a:lnTo>
                  <a:pt x="36494" y="168324"/>
                </a:lnTo>
                <a:lnTo>
                  <a:pt x="37823" y="170954"/>
                </a:lnTo>
                <a:lnTo>
                  <a:pt x="39503" y="173501"/>
                </a:lnTo>
                <a:lnTo>
                  <a:pt x="40623" y="176786"/>
                </a:lnTo>
                <a:lnTo>
                  <a:pt x="41370" y="180564"/>
                </a:lnTo>
                <a:lnTo>
                  <a:pt x="41867" y="184670"/>
                </a:lnTo>
                <a:lnTo>
                  <a:pt x="42993" y="188201"/>
                </a:lnTo>
                <a:lnTo>
                  <a:pt x="44537" y="191348"/>
                </a:lnTo>
                <a:lnTo>
                  <a:pt x="48926" y="198311"/>
                </a:lnTo>
                <a:lnTo>
                  <a:pt x="49526" y="201380"/>
                </a:lnTo>
                <a:lnTo>
                  <a:pt x="49686" y="203310"/>
                </a:lnTo>
                <a:lnTo>
                  <a:pt x="50587" y="204596"/>
                </a:lnTo>
                <a:lnTo>
                  <a:pt x="51981" y="205454"/>
                </a:lnTo>
                <a:lnTo>
                  <a:pt x="53704" y="206025"/>
                </a:lnTo>
                <a:lnTo>
                  <a:pt x="54853" y="207200"/>
                </a:lnTo>
                <a:lnTo>
                  <a:pt x="55619" y="208777"/>
                </a:lnTo>
                <a:lnTo>
                  <a:pt x="5715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78"/>
          <p:cNvSpPr/>
          <p:nvPr/>
        </p:nvSpPr>
        <p:spPr>
          <a:xfrm>
            <a:off x="1978818" y="2386012"/>
            <a:ext cx="192883" cy="14289"/>
          </a:xfrm>
          <a:custGeom>
            <a:avLst/>
            <a:gdLst/>
            <a:ahLst/>
            <a:cxnLst/>
            <a:rect l="0" t="0" r="0" b="0"/>
            <a:pathLst>
              <a:path w="192883" h="14289">
                <a:moveTo>
                  <a:pt x="0" y="14288"/>
                </a:moveTo>
                <a:lnTo>
                  <a:pt x="83647" y="14288"/>
                </a:lnTo>
                <a:lnTo>
                  <a:pt x="88309" y="13494"/>
                </a:lnTo>
                <a:lnTo>
                  <a:pt x="93004" y="12171"/>
                </a:lnTo>
                <a:lnTo>
                  <a:pt x="97721" y="10495"/>
                </a:lnTo>
                <a:lnTo>
                  <a:pt x="101660" y="9378"/>
                </a:lnTo>
                <a:lnTo>
                  <a:pt x="105080" y="8633"/>
                </a:lnTo>
                <a:lnTo>
                  <a:pt x="108153" y="8137"/>
                </a:lnTo>
                <a:lnTo>
                  <a:pt x="111790" y="7806"/>
                </a:lnTo>
                <a:lnTo>
                  <a:pt x="115802" y="7585"/>
                </a:lnTo>
                <a:lnTo>
                  <a:pt x="124492" y="7340"/>
                </a:lnTo>
                <a:lnTo>
                  <a:pt x="147726" y="7170"/>
                </a:lnTo>
                <a:lnTo>
                  <a:pt x="152459" y="6367"/>
                </a:lnTo>
                <a:lnTo>
                  <a:pt x="157202" y="5039"/>
                </a:lnTo>
                <a:lnTo>
                  <a:pt x="161951" y="3359"/>
                </a:lnTo>
                <a:lnTo>
                  <a:pt x="165911" y="2239"/>
                </a:lnTo>
                <a:lnTo>
                  <a:pt x="169345" y="1493"/>
                </a:lnTo>
                <a:lnTo>
                  <a:pt x="172428" y="995"/>
                </a:lnTo>
                <a:lnTo>
                  <a:pt x="176071" y="664"/>
                </a:lnTo>
                <a:lnTo>
                  <a:pt x="180087" y="442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79"/>
          <p:cNvSpPr/>
          <p:nvPr/>
        </p:nvSpPr>
        <p:spPr>
          <a:xfrm>
            <a:off x="2064543" y="2450306"/>
            <a:ext cx="178595" cy="6152"/>
          </a:xfrm>
          <a:custGeom>
            <a:avLst/>
            <a:gdLst/>
            <a:ahLst/>
            <a:cxnLst/>
            <a:rect l="0" t="0" r="0" b="0"/>
            <a:pathLst>
              <a:path w="178595" h="6152">
                <a:moveTo>
                  <a:pt x="0" y="0"/>
                </a:moveTo>
                <a:lnTo>
                  <a:pt x="90517" y="0"/>
                </a:lnTo>
                <a:lnTo>
                  <a:pt x="95270" y="794"/>
                </a:lnTo>
                <a:lnTo>
                  <a:pt x="100026" y="2116"/>
                </a:lnTo>
                <a:lnTo>
                  <a:pt x="104784" y="3792"/>
                </a:lnTo>
                <a:lnTo>
                  <a:pt x="109544" y="4909"/>
                </a:lnTo>
                <a:lnTo>
                  <a:pt x="114304" y="5654"/>
                </a:lnTo>
                <a:lnTo>
                  <a:pt x="119065" y="6151"/>
                </a:lnTo>
                <a:lnTo>
                  <a:pt x="123827" y="5688"/>
                </a:lnTo>
                <a:lnTo>
                  <a:pt x="128589" y="4586"/>
                </a:lnTo>
                <a:lnTo>
                  <a:pt x="133351" y="3057"/>
                </a:lnTo>
                <a:lnTo>
                  <a:pt x="138113" y="2038"/>
                </a:lnTo>
                <a:lnTo>
                  <a:pt x="142876" y="1359"/>
                </a:lnTo>
                <a:lnTo>
                  <a:pt x="147638" y="906"/>
                </a:lnTo>
                <a:lnTo>
                  <a:pt x="153194" y="604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80"/>
          <p:cNvSpPr/>
          <p:nvPr/>
        </p:nvSpPr>
        <p:spPr>
          <a:xfrm>
            <a:off x="2414587" y="2293154"/>
            <a:ext cx="221457" cy="192776"/>
          </a:xfrm>
          <a:custGeom>
            <a:avLst/>
            <a:gdLst/>
            <a:ahLst/>
            <a:cxnLst/>
            <a:rect l="0" t="0" r="0" b="0"/>
            <a:pathLst>
              <a:path w="221457" h="192776">
                <a:moveTo>
                  <a:pt x="0" y="21421"/>
                </a:moveTo>
                <a:lnTo>
                  <a:pt x="12301" y="15270"/>
                </a:lnTo>
                <a:lnTo>
                  <a:pt x="17491" y="10779"/>
                </a:lnTo>
                <a:lnTo>
                  <a:pt x="23913" y="6637"/>
                </a:lnTo>
                <a:lnTo>
                  <a:pt x="27849" y="4421"/>
                </a:lnTo>
                <a:lnTo>
                  <a:pt x="32059" y="2944"/>
                </a:lnTo>
                <a:lnTo>
                  <a:pt x="36454" y="1959"/>
                </a:lnTo>
                <a:lnTo>
                  <a:pt x="40972" y="1302"/>
                </a:lnTo>
                <a:lnTo>
                  <a:pt x="45571" y="865"/>
                </a:lnTo>
                <a:lnTo>
                  <a:pt x="50224" y="573"/>
                </a:lnTo>
                <a:lnTo>
                  <a:pt x="59628" y="249"/>
                </a:lnTo>
                <a:lnTo>
                  <a:pt x="79564" y="24"/>
                </a:lnTo>
                <a:lnTo>
                  <a:pt x="91484" y="0"/>
                </a:lnTo>
                <a:lnTo>
                  <a:pt x="95121" y="790"/>
                </a:lnTo>
                <a:lnTo>
                  <a:pt x="101278" y="3785"/>
                </a:lnTo>
                <a:lnTo>
                  <a:pt x="108777" y="7761"/>
                </a:lnTo>
                <a:lnTo>
                  <a:pt x="112999" y="9933"/>
                </a:lnTo>
                <a:lnTo>
                  <a:pt x="119807" y="14463"/>
                </a:lnTo>
                <a:lnTo>
                  <a:pt x="122734" y="16782"/>
                </a:lnTo>
                <a:lnTo>
                  <a:pt x="124685" y="19122"/>
                </a:lnTo>
                <a:lnTo>
                  <a:pt x="125986" y="21476"/>
                </a:lnTo>
                <a:lnTo>
                  <a:pt x="127431" y="26208"/>
                </a:lnTo>
                <a:lnTo>
                  <a:pt x="128074" y="30957"/>
                </a:lnTo>
                <a:lnTo>
                  <a:pt x="128359" y="35713"/>
                </a:lnTo>
                <a:lnTo>
                  <a:pt x="128435" y="38093"/>
                </a:lnTo>
                <a:lnTo>
                  <a:pt x="127692" y="40473"/>
                </a:lnTo>
                <a:lnTo>
                  <a:pt x="124750" y="45234"/>
                </a:lnTo>
                <a:lnTo>
                  <a:pt x="123648" y="48409"/>
                </a:lnTo>
                <a:lnTo>
                  <a:pt x="122913" y="52113"/>
                </a:lnTo>
                <a:lnTo>
                  <a:pt x="122424" y="56169"/>
                </a:lnTo>
                <a:lnTo>
                  <a:pt x="121303" y="60462"/>
                </a:lnTo>
                <a:lnTo>
                  <a:pt x="119762" y="64910"/>
                </a:lnTo>
                <a:lnTo>
                  <a:pt x="117942" y="69464"/>
                </a:lnTo>
                <a:lnTo>
                  <a:pt x="115140" y="74087"/>
                </a:lnTo>
                <a:lnTo>
                  <a:pt x="111685" y="78757"/>
                </a:lnTo>
                <a:lnTo>
                  <a:pt x="107794" y="83457"/>
                </a:lnTo>
                <a:lnTo>
                  <a:pt x="104407" y="88178"/>
                </a:lnTo>
                <a:lnTo>
                  <a:pt x="101354" y="92913"/>
                </a:lnTo>
                <a:lnTo>
                  <a:pt x="98526" y="97657"/>
                </a:lnTo>
                <a:lnTo>
                  <a:pt x="95846" y="102407"/>
                </a:lnTo>
                <a:lnTo>
                  <a:pt x="90753" y="111919"/>
                </a:lnTo>
                <a:lnTo>
                  <a:pt x="83422" y="126199"/>
                </a:lnTo>
                <a:lnTo>
                  <a:pt x="81015" y="130167"/>
                </a:lnTo>
                <a:lnTo>
                  <a:pt x="78616" y="133605"/>
                </a:lnTo>
                <a:lnTo>
                  <a:pt x="73834" y="139543"/>
                </a:lnTo>
                <a:lnTo>
                  <a:pt x="69063" y="144828"/>
                </a:lnTo>
                <a:lnTo>
                  <a:pt x="67473" y="148142"/>
                </a:lnTo>
                <a:lnTo>
                  <a:pt x="66413" y="151939"/>
                </a:lnTo>
                <a:lnTo>
                  <a:pt x="65707" y="156058"/>
                </a:lnTo>
                <a:lnTo>
                  <a:pt x="65236" y="159598"/>
                </a:lnTo>
                <a:lnTo>
                  <a:pt x="64922" y="162751"/>
                </a:lnTo>
                <a:lnTo>
                  <a:pt x="64573" y="168372"/>
                </a:lnTo>
                <a:lnTo>
                  <a:pt x="64418" y="173515"/>
                </a:lnTo>
                <a:lnTo>
                  <a:pt x="65170" y="175205"/>
                </a:lnTo>
                <a:lnTo>
                  <a:pt x="66466" y="176331"/>
                </a:lnTo>
                <a:lnTo>
                  <a:pt x="68123" y="177082"/>
                </a:lnTo>
                <a:lnTo>
                  <a:pt x="74248" y="181930"/>
                </a:lnTo>
                <a:lnTo>
                  <a:pt x="76486" y="183196"/>
                </a:lnTo>
                <a:lnTo>
                  <a:pt x="81090" y="184602"/>
                </a:lnTo>
                <a:lnTo>
                  <a:pt x="82635" y="185771"/>
                </a:lnTo>
                <a:lnTo>
                  <a:pt x="83665" y="187344"/>
                </a:lnTo>
                <a:lnTo>
                  <a:pt x="84351" y="189186"/>
                </a:lnTo>
                <a:lnTo>
                  <a:pt x="85603" y="190414"/>
                </a:lnTo>
                <a:lnTo>
                  <a:pt x="87231" y="191233"/>
                </a:lnTo>
                <a:lnTo>
                  <a:pt x="89110" y="191779"/>
                </a:lnTo>
                <a:lnTo>
                  <a:pt x="95432" y="192385"/>
                </a:lnTo>
                <a:lnTo>
                  <a:pt x="99340" y="192547"/>
                </a:lnTo>
                <a:lnTo>
                  <a:pt x="107916" y="192727"/>
                </a:lnTo>
                <a:lnTo>
                  <a:pt x="112425" y="192775"/>
                </a:lnTo>
                <a:lnTo>
                  <a:pt x="116225" y="192013"/>
                </a:lnTo>
                <a:lnTo>
                  <a:pt x="122564" y="189050"/>
                </a:lnTo>
                <a:lnTo>
                  <a:pt x="126953" y="187942"/>
                </a:lnTo>
                <a:lnTo>
                  <a:pt x="132260" y="187204"/>
                </a:lnTo>
                <a:lnTo>
                  <a:pt x="142920" y="186383"/>
                </a:lnTo>
                <a:lnTo>
                  <a:pt x="150303" y="186018"/>
                </a:lnTo>
                <a:lnTo>
                  <a:pt x="154971" y="185127"/>
                </a:lnTo>
                <a:lnTo>
                  <a:pt x="160464" y="183740"/>
                </a:lnTo>
                <a:lnTo>
                  <a:pt x="166507" y="182021"/>
                </a:lnTo>
                <a:lnTo>
                  <a:pt x="172124" y="180875"/>
                </a:lnTo>
                <a:lnTo>
                  <a:pt x="177455" y="180111"/>
                </a:lnTo>
                <a:lnTo>
                  <a:pt x="182597" y="179602"/>
                </a:lnTo>
                <a:lnTo>
                  <a:pt x="187613" y="179262"/>
                </a:lnTo>
                <a:lnTo>
                  <a:pt x="192544" y="179036"/>
                </a:lnTo>
                <a:lnTo>
                  <a:pt x="197419" y="178885"/>
                </a:lnTo>
                <a:lnTo>
                  <a:pt x="202256" y="177990"/>
                </a:lnTo>
                <a:lnTo>
                  <a:pt x="207069" y="176600"/>
                </a:lnTo>
                <a:lnTo>
                  <a:pt x="221456" y="171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81"/>
          <p:cNvSpPr/>
          <p:nvPr/>
        </p:nvSpPr>
        <p:spPr>
          <a:xfrm>
            <a:off x="2728912" y="2328862"/>
            <a:ext cx="200026" cy="164307"/>
          </a:xfrm>
          <a:custGeom>
            <a:avLst/>
            <a:gdLst/>
            <a:ahLst/>
            <a:cxnLst/>
            <a:rect l="0" t="0" r="0" b="0"/>
            <a:pathLst>
              <a:path w="200026" h="164307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8819" y="7771"/>
                </a:lnTo>
                <a:lnTo>
                  <a:pt x="12651" y="12185"/>
                </a:lnTo>
                <a:lnTo>
                  <a:pt x="17000" y="16793"/>
                </a:lnTo>
                <a:lnTo>
                  <a:pt x="18477" y="19926"/>
                </a:lnTo>
                <a:lnTo>
                  <a:pt x="19462" y="23603"/>
                </a:lnTo>
                <a:lnTo>
                  <a:pt x="20118" y="27642"/>
                </a:lnTo>
                <a:lnTo>
                  <a:pt x="22143" y="31128"/>
                </a:lnTo>
                <a:lnTo>
                  <a:pt x="25081" y="34246"/>
                </a:lnTo>
                <a:lnTo>
                  <a:pt x="28627" y="37118"/>
                </a:lnTo>
                <a:lnTo>
                  <a:pt x="32578" y="39826"/>
                </a:lnTo>
                <a:lnTo>
                  <a:pt x="36800" y="42426"/>
                </a:lnTo>
                <a:lnTo>
                  <a:pt x="41202" y="44953"/>
                </a:lnTo>
                <a:lnTo>
                  <a:pt x="45725" y="48225"/>
                </a:lnTo>
                <a:lnTo>
                  <a:pt x="50327" y="51994"/>
                </a:lnTo>
                <a:lnTo>
                  <a:pt x="54982" y="56094"/>
                </a:lnTo>
                <a:lnTo>
                  <a:pt x="58880" y="60415"/>
                </a:lnTo>
                <a:lnTo>
                  <a:pt x="62272" y="64883"/>
                </a:lnTo>
                <a:lnTo>
                  <a:pt x="65327" y="69449"/>
                </a:lnTo>
                <a:lnTo>
                  <a:pt x="68952" y="73287"/>
                </a:lnTo>
                <a:lnTo>
                  <a:pt x="72955" y="76639"/>
                </a:lnTo>
                <a:lnTo>
                  <a:pt x="77212" y="79668"/>
                </a:lnTo>
                <a:lnTo>
                  <a:pt x="81637" y="83274"/>
                </a:lnTo>
                <a:lnTo>
                  <a:pt x="86175" y="87266"/>
                </a:lnTo>
                <a:lnTo>
                  <a:pt x="90787" y="91515"/>
                </a:lnTo>
                <a:lnTo>
                  <a:pt x="95450" y="95141"/>
                </a:lnTo>
                <a:lnTo>
                  <a:pt x="100146" y="98353"/>
                </a:lnTo>
                <a:lnTo>
                  <a:pt x="104864" y="101287"/>
                </a:lnTo>
                <a:lnTo>
                  <a:pt x="109597" y="104037"/>
                </a:lnTo>
                <a:lnTo>
                  <a:pt x="119089" y="109210"/>
                </a:lnTo>
                <a:lnTo>
                  <a:pt x="123049" y="111700"/>
                </a:lnTo>
                <a:lnTo>
                  <a:pt x="126483" y="114154"/>
                </a:lnTo>
                <a:lnTo>
                  <a:pt x="129566" y="116584"/>
                </a:lnTo>
                <a:lnTo>
                  <a:pt x="133208" y="119792"/>
                </a:lnTo>
                <a:lnTo>
                  <a:pt x="137224" y="123517"/>
                </a:lnTo>
                <a:lnTo>
                  <a:pt x="141489" y="127589"/>
                </a:lnTo>
                <a:lnTo>
                  <a:pt x="145920" y="131097"/>
                </a:lnTo>
                <a:lnTo>
                  <a:pt x="150461" y="134229"/>
                </a:lnTo>
                <a:lnTo>
                  <a:pt x="155076" y="137111"/>
                </a:lnTo>
                <a:lnTo>
                  <a:pt x="158947" y="139032"/>
                </a:lnTo>
                <a:lnTo>
                  <a:pt x="162321" y="140313"/>
                </a:lnTo>
                <a:lnTo>
                  <a:pt x="165364" y="141167"/>
                </a:lnTo>
                <a:lnTo>
                  <a:pt x="170862" y="144233"/>
                </a:lnTo>
                <a:lnTo>
                  <a:pt x="176745" y="148241"/>
                </a:lnTo>
                <a:lnTo>
                  <a:pt x="180536" y="150421"/>
                </a:lnTo>
                <a:lnTo>
                  <a:pt x="184651" y="152668"/>
                </a:lnTo>
                <a:lnTo>
                  <a:pt x="188188" y="154960"/>
                </a:lnTo>
                <a:lnTo>
                  <a:pt x="194235" y="159623"/>
                </a:lnTo>
                <a:lnTo>
                  <a:pt x="200025" y="16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82"/>
          <p:cNvSpPr/>
          <p:nvPr/>
        </p:nvSpPr>
        <p:spPr>
          <a:xfrm>
            <a:off x="2767684" y="2343150"/>
            <a:ext cx="172514" cy="150019"/>
          </a:xfrm>
          <a:custGeom>
            <a:avLst/>
            <a:gdLst/>
            <a:ahLst/>
            <a:cxnLst/>
            <a:rect l="0" t="0" r="0" b="0"/>
            <a:pathLst>
              <a:path w="172514" h="150019">
                <a:moveTo>
                  <a:pt x="168397" y="0"/>
                </a:moveTo>
                <a:lnTo>
                  <a:pt x="172189" y="3792"/>
                </a:lnTo>
                <a:lnTo>
                  <a:pt x="172513" y="4909"/>
                </a:lnTo>
                <a:lnTo>
                  <a:pt x="171934" y="5654"/>
                </a:lnTo>
                <a:lnTo>
                  <a:pt x="169096" y="6849"/>
                </a:lnTo>
                <a:lnTo>
                  <a:pt x="164811" y="10848"/>
                </a:lnTo>
                <a:lnTo>
                  <a:pt x="158515" y="17060"/>
                </a:lnTo>
                <a:lnTo>
                  <a:pt x="156253" y="20105"/>
                </a:lnTo>
                <a:lnTo>
                  <a:pt x="153951" y="23722"/>
                </a:lnTo>
                <a:lnTo>
                  <a:pt x="151622" y="27721"/>
                </a:lnTo>
                <a:lnTo>
                  <a:pt x="148483" y="31180"/>
                </a:lnTo>
                <a:lnTo>
                  <a:pt x="144802" y="34281"/>
                </a:lnTo>
                <a:lnTo>
                  <a:pt x="135685" y="40635"/>
                </a:lnTo>
                <a:lnTo>
                  <a:pt x="123696" y="48752"/>
                </a:lnTo>
                <a:lnTo>
                  <a:pt x="117959" y="53139"/>
                </a:lnTo>
                <a:lnTo>
                  <a:pt x="112546" y="57650"/>
                </a:lnTo>
                <a:lnTo>
                  <a:pt x="107351" y="62246"/>
                </a:lnTo>
                <a:lnTo>
                  <a:pt x="97344" y="71585"/>
                </a:lnTo>
                <a:lnTo>
                  <a:pt x="92453" y="76298"/>
                </a:lnTo>
                <a:lnTo>
                  <a:pt x="86812" y="81028"/>
                </a:lnTo>
                <a:lnTo>
                  <a:pt x="80669" y="85768"/>
                </a:lnTo>
                <a:lnTo>
                  <a:pt x="74193" y="90516"/>
                </a:lnTo>
                <a:lnTo>
                  <a:pt x="69082" y="95269"/>
                </a:lnTo>
                <a:lnTo>
                  <a:pt x="64881" y="100025"/>
                </a:lnTo>
                <a:lnTo>
                  <a:pt x="61286" y="104783"/>
                </a:lnTo>
                <a:lnTo>
                  <a:pt x="57302" y="108749"/>
                </a:lnTo>
                <a:lnTo>
                  <a:pt x="53059" y="112187"/>
                </a:lnTo>
                <a:lnTo>
                  <a:pt x="48642" y="115272"/>
                </a:lnTo>
                <a:lnTo>
                  <a:pt x="44110" y="118123"/>
                </a:lnTo>
                <a:lnTo>
                  <a:pt x="39502" y="120817"/>
                </a:lnTo>
                <a:lnTo>
                  <a:pt x="34842" y="123407"/>
                </a:lnTo>
                <a:lnTo>
                  <a:pt x="30941" y="125927"/>
                </a:lnTo>
                <a:lnTo>
                  <a:pt x="27547" y="128402"/>
                </a:lnTo>
                <a:lnTo>
                  <a:pt x="24491" y="130845"/>
                </a:lnTo>
                <a:lnTo>
                  <a:pt x="21660" y="133267"/>
                </a:lnTo>
                <a:lnTo>
                  <a:pt x="18978" y="135676"/>
                </a:lnTo>
                <a:lnTo>
                  <a:pt x="13882" y="140469"/>
                </a:lnTo>
                <a:lnTo>
                  <a:pt x="4218" y="149894"/>
                </a:lnTo>
                <a:lnTo>
                  <a:pt x="0" y="149994"/>
                </a:lnTo>
                <a:lnTo>
                  <a:pt x="4091" y="1500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83"/>
          <p:cNvSpPr/>
          <p:nvPr/>
        </p:nvSpPr>
        <p:spPr>
          <a:xfrm>
            <a:off x="3057525" y="2393156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7144"/>
                </a:moveTo>
                <a:lnTo>
                  <a:pt x="6150" y="993"/>
                </a:lnTo>
                <a:lnTo>
                  <a:pt x="8069" y="662"/>
                </a:lnTo>
                <a:lnTo>
                  <a:pt x="10935" y="441"/>
                </a:lnTo>
                <a:lnTo>
                  <a:pt x="14434" y="294"/>
                </a:lnTo>
                <a:lnTo>
                  <a:pt x="22554" y="131"/>
                </a:lnTo>
                <a:lnTo>
                  <a:pt x="162943" y="0"/>
                </a:lnTo>
                <a:lnTo>
                  <a:pt x="167366" y="794"/>
                </a:lnTo>
                <a:lnTo>
                  <a:pt x="171902" y="2116"/>
                </a:lnTo>
                <a:lnTo>
                  <a:pt x="176514" y="3792"/>
                </a:lnTo>
                <a:lnTo>
                  <a:pt x="180382" y="4909"/>
                </a:lnTo>
                <a:lnTo>
                  <a:pt x="183755" y="5654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84"/>
          <p:cNvSpPr/>
          <p:nvPr/>
        </p:nvSpPr>
        <p:spPr>
          <a:xfrm>
            <a:off x="3364706" y="2250281"/>
            <a:ext cx="71438" cy="242888"/>
          </a:xfrm>
          <a:custGeom>
            <a:avLst/>
            <a:gdLst/>
            <a:ahLst/>
            <a:cxnLst/>
            <a:rect l="0" t="0" r="0" b="0"/>
            <a:pathLst>
              <a:path w="71438" h="24288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1" y="16792"/>
                </a:lnTo>
                <a:lnTo>
                  <a:pt x="6849" y="23849"/>
                </a:lnTo>
                <a:lnTo>
                  <a:pt x="7013" y="30708"/>
                </a:lnTo>
                <a:lnTo>
                  <a:pt x="7057" y="34759"/>
                </a:lnTo>
                <a:lnTo>
                  <a:pt x="7879" y="39048"/>
                </a:lnTo>
                <a:lnTo>
                  <a:pt x="9222" y="43494"/>
                </a:lnTo>
                <a:lnTo>
                  <a:pt x="10910" y="48046"/>
                </a:lnTo>
                <a:lnTo>
                  <a:pt x="12036" y="52668"/>
                </a:lnTo>
                <a:lnTo>
                  <a:pt x="12787" y="57337"/>
                </a:lnTo>
                <a:lnTo>
                  <a:pt x="13287" y="62037"/>
                </a:lnTo>
                <a:lnTo>
                  <a:pt x="14414" y="66758"/>
                </a:lnTo>
                <a:lnTo>
                  <a:pt x="15959" y="71493"/>
                </a:lnTo>
                <a:lnTo>
                  <a:pt x="17783" y="76237"/>
                </a:lnTo>
                <a:lnTo>
                  <a:pt x="19793" y="80987"/>
                </a:lnTo>
                <a:lnTo>
                  <a:pt x="24142" y="90498"/>
                </a:lnTo>
                <a:lnTo>
                  <a:pt x="25620" y="95257"/>
                </a:lnTo>
                <a:lnTo>
                  <a:pt x="26605" y="100017"/>
                </a:lnTo>
                <a:lnTo>
                  <a:pt x="27262" y="104778"/>
                </a:lnTo>
                <a:lnTo>
                  <a:pt x="28493" y="109540"/>
                </a:lnTo>
                <a:lnTo>
                  <a:pt x="30108" y="114301"/>
                </a:lnTo>
                <a:lnTo>
                  <a:pt x="31978" y="119063"/>
                </a:lnTo>
                <a:lnTo>
                  <a:pt x="34019" y="123826"/>
                </a:lnTo>
                <a:lnTo>
                  <a:pt x="38403" y="133350"/>
                </a:lnTo>
                <a:lnTo>
                  <a:pt x="45333" y="147637"/>
                </a:lnTo>
                <a:lnTo>
                  <a:pt x="46891" y="152400"/>
                </a:lnTo>
                <a:lnTo>
                  <a:pt x="47929" y="157162"/>
                </a:lnTo>
                <a:lnTo>
                  <a:pt x="48622" y="161925"/>
                </a:lnTo>
                <a:lnTo>
                  <a:pt x="49877" y="166687"/>
                </a:lnTo>
                <a:lnTo>
                  <a:pt x="51507" y="171450"/>
                </a:lnTo>
                <a:lnTo>
                  <a:pt x="53388" y="176212"/>
                </a:lnTo>
                <a:lnTo>
                  <a:pt x="54642" y="180975"/>
                </a:lnTo>
                <a:lnTo>
                  <a:pt x="55478" y="185737"/>
                </a:lnTo>
                <a:lnTo>
                  <a:pt x="56035" y="190500"/>
                </a:lnTo>
                <a:lnTo>
                  <a:pt x="57201" y="194469"/>
                </a:lnTo>
                <a:lnTo>
                  <a:pt x="58771" y="197908"/>
                </a:lnTo>
                <a:lnTo>
                  <a:pt x="60612" y="200995"/>
                </a:lnTo>
                <a:lnTo>
                  <a:pt x="61839" y="204640"/>
                </a:lnTo>
                <a:lnTo>
                  <a:pt x="62657" y="208658"/>
                </a:lnTo>
                <a:lnTo>
                  <a:pt x="63202" y="212924"/>
                </a:lnTo>
                <a:lnTo>
                  <a:pt x="64360" y="216562"/>
                </a:lnTo>
                <a:lnTo>
                  <a:pt x="65925" y="219781"/>
                </a:lnTo>
                <a:lnTo>
                  <a:pt x="67762" y="222720"/>
                </a:lnTo>
                <a:lnTo>
                  <a:pt x="69804" y="228103"/>
                </a:lnTo>
                <a:lnTo>
                  <a:pt x="70954" y="235597"/>
                </a:lnTo>
                <a:lnTo>
                  <a:pt x="71437" y="242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85"/>
          <p:cNvSpPr/>
          <p:nvPr/>
        </p:nvSpPr>
        <p:spPr>
          <a:xfrm>
            <a:off x="636103" y="2771775"/>
            <a:ext cx="199716" cy="7144"/>
          </a:xfrm>
          <a:custGeom>
            <a:avLst/>
            <a:gdLst/>
            <a:ahLst/>
            <a:cxnLst/>
            <a:rect l="0" t="0" r="0" b="0"/>
            <a:pathLst>
              <a:path w="199716" h="7144">
                <a:moveTo>
                  <a:pt x="35409" y="7143"/>
                </a:moveTo>
                <a:lnTo>
                  <a:pt x="0" y="7143"/>
                </a:lnTo>
                <a:lnTo>
                  <a:pt x="130710" y="7143"/>
                </a:lnTo>
                <a:lnTo>
                  <a:pt x="136249" y="6350"/>
                </a:lnTo>
                <a:lnTo>
                  <a:pt x="141530" y="5027"/>
                </a:lnTo>
                <a:lnTo>
                  <a:pt x="146637" y="3351"/>
                </a:lnTo>
                <a:lnTo>
                  <a:pt x="151630" y="2234"/>
                </a:lnTo>
                <a:lnTo>
                  <a:pt x="156546" y="1489"/>
                </a:lnTo>
                <a:lnTo>
                  <a:pt x="161411" y="992"/>
                </a:lnTo>
                <a:lnTo>
                  <a:pt x="165448" y="662"/>
                </a:lnTo>
                <a:lnTo>
                  <a:pt x="168933" y="441"/>
                </a:lnTo>
                <a:lnTo>
                  <a:pt x="174922" y="196"/>
                </a:lnTo>
                <a:lnTo>
                  <a:pt x="180229" y="87"/>
                </a:lnTo>
                <a:lnTo>
                  <a:pt x="1997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86"/>
          <p:cNvSpPr/>
          <p:nvPr/>
        </p:nvSpPr>
        <p:spPr>
          <a:xfrm>
            <a:off x="900199" y="2657477"/>
            <a:ext cx="242802" cy="227266"/>
          </a:xfrm>
          <a:custGeom>
            <a:avLst/>
            <a:gdLst/>
            <a:ahLst/>
            <a:cxnLst/>
            <a:rect l="0" t="0" r="0" b="0"/>
            <a:pathLst>
              <a:path w="242802" h="227266">
                <a:moveTo>
                  <a:pt x="7057" y="28573"/>
                </a:moveTo>
                <a:lnTo>
                  <a:pt x="207" y="21723"/>
                </a:lnTo>
                <a:lnTo>
                  <a:pt x="0" y="17724"/>
                </a:lnTo>
                <a:lnTo>
                  <a:pt x="765" y="16577"/>
                </a:lnTo>
                <a:lnTo>
                  <a:pt x="2068" y="15813"/>
                </a:lnTo>
                <a:lnTo>
                  <a:pt x="3731" y="15304"/>
                </a:lnTo>
                <a:lnTo>
                  <a:pt x="7695" y="12621"/>
                </a:lnTo>
                <a:lnTo>
                  <a:pt x="9864" y="10795"/>
                </a:lnTo>
                <a:lnTo>
                  <a:pt x="12103" y="9577"/>
                </a:lnTo>
                <a:lnTo>
                  <a:pt x="19047" y="7069"/>
                </a:lnTo>
                <a:lnTo>
                  <a:pt x="23763" y="3670"/>
                </a:lnTo>
                <a:lnTo>
                  <a:pt x="26925" y="2446"/>
                </a:lnTo>
                <a:lnTo>
                  <a:pt x="30621" y="1630"/>
                </a:lnTo>
                <a:lnTo>
                  <a:pt x="38167" y="723"/>
                </a:lnTo>
                <a:lnTo>
                  <a:pt x="44167" y="320"/>
                </a:lnTo>
                <a:lnTo>
                  <a:pt x="51596" y="141"/>
                </a:lnTo>
                <a:lnTo>
                  <a:pt x="90724" y="0"/>
                </a:lnTo>
                <a:lnTo>
                  <a:pt x="95379" y="793"/>
                </a:lnTo>
                <a:lnTo>
                  <a:pt x="100069" y="2115"/>
                </a:lnTo>
                <a:lnTo>
                  <a:pt x="104784" y="3791"/>
                </a:lnTo>
                <a:lnTo>
                  <a:pt x="112139" y="7769"/>
                </a:lnTo>
                <a:lnTo>
                  <a:pt x="118054" y="12183"/>
                </a:lnTo>
                <a:lnTo>
                  <a:pt x="123328" y="16790"/>
                </a:lnTo>
                <a:lnTo>
                  <a:pt x="130760" y="23847"/>
                </a:lnTo>
                <a:lnTo>
                  <a:pt x="135590" y="30706"/>
                </a:lnTo>
                <a:lnTo>
                  <a:pt x="137989" y="34757"/>
                </a:lnTo>
                <a:lnTo>
                  <a:pt x="140383" y="39046"/>
                </a:lnTo>
                <a:lnTo>
                  <a:pt x="145159" y="48044"/>
                </a:lnTo>
                <a:lnTo>
                  <a:pt x="146750" y="51872"/>
                </a:lnTo>
                <a:lnTo>
                  <a:pt x="148517" y="58243"/>
                </a:lnTo>
                <a:lnTo>
                  <a:pt x="148989" y="61846"/>
                </a:lnTo>
                <a:lnTo>
                  <a:pt x="149303" y="65836"/>
                </a:lnTo>
                <a:lnTo>
                  <a:pt x="149513" y="70084"/>
                </a:lnTo>
                <a:lnTo>
                  <a:pt x="149746" y="79036"/>
                </a:lnTo>
                <a:lnTo>
                  <a:pt x="149895" y="97719"/>
                </a:lnTo>
                <a:lnTo>
                  <a:pt x="149114" y="103245"/>
                </a:lnTo>
                <a:lnTo>
                  <a:pt x="147799" y="109311"/>
                </a:lnTo>
                <a:lnTo>
                  <a:pt x="146128" y="115735"/>
                </a:lnTo>
                <a:lnTo>
                  <a:pt x="144221" y="121606"/>
                </a:lnTo>
                <a:lnTo>
                  <a:pt x="142156" y="127108"/>
                </a:lnTo>
                <a:lnTo>
                  <a:pt x="139985" y="132362"/>
                </a:lnTo>
                <a:lnTo>
                  <a:pt x="136951" y="137453"/>
                </a:lnTo>
                <a:lnTo>
                  <a:pt x="133340" y="142435"/>
                </a:lnTo>
                <a:lnTo>
                  <a:pt x="129346" y="147343"/>
                </a:lnTo>
                <a:lnTo>
                  <a:pt x="125889" y="152203"/>
                </a:lnTo>
                <a:lnTo>
                  <a:pt x="122791" y="157030"/>
                </a:lnTo>
                <a:lnTo>
                  <a:pt x="119932" y="161836"/>
                </a:lnTo>
                <a:lnTo>
                  <a:pt x="116438" y="166627"/>
                </a:lnTo>
                <a:lnTo>
                  <a:pt x="112521" y="171409"/>
                </a:lnTo>
                <a:lnTo>
                  <a:pt x="104730" y="180162"/>
                </a:lnTo>
                <a:lnTo>
                  <a:pt x="98621" y="186698"/>
                </a:lnTo>
                <a:lnTo>
                  <a:pt x="95881" y="190346"/>
                </a:lnTo>
                <a:lnTo>
                  <a:pt x="93260" y="194365"/>
                </a:lnTo>
                <a:lnTo>
                  <a:pt x="90720" y="198632"/>
                </a:lnTo>
                <a:lnTo>
                  <a:pt x="83663" y="205490"/>
                </a:lnTo>
                <a:lnTo>
                  <a:pt x="79559" y="208430"/>
                </a:lnTo>
                <a:lnTo>
                  <a:pt x="72882" y="211697"/>
                </a:lnTo>
                <a:lnTo>
                  <a:pt x="66475" y="213942"/>
                </a:lnTo>
                <a:lnTo>
                  <a:pt x="62544" y="215652"/>
                </a:lnTo>
                <a:lnTo>
                  <a:pt x="58336" y="217586"/>
                </a:lnTo>
                <a:lnTo>
                  <a:pt x="51543" y="221852"/>
                </a:lnTo>
                <a:lnTo>
                  <a:pt x="48621" y="224100"/>
                </a:lnTo>
                <a:lnTo>
                  <a:pt x="43257" y="226599"/>
                </a:lnTo>
                <a:lnTo>
                  <a:pt x="40715" y="227265"/>
                </a:lnTo>
                <a:lnTo>
                  <a:pt x="38227" y="226916"/>
                </a:lnTo>
                <a:lnTo>
                  <a:pt x="35774" y="225889"/>
                </a:lnTo>
                <a:lnTo>
                  <a:pt x="29927" y="222330"/>
                </a:lnTo>
                <a:lnTo>
                  <a:pt x="25122" y="217921"/>
                </a:lnTo>
                <a:lnTo>
                  <a:pt x="23863" y="215924"/>
                </a:lnTo>
                <a:lnTo>
                  <a:pt x="22464" y="211587"/>
                </a:lnTo>
                <a:lnTo>
                  <a:pt x="21842" y="204898"/>
                </a:lnTo>
                <a:lnTo>
                  <a:pt x="21676" y="200891"/>
                </a:lnTo>
                <a:lnTo>
                  <a:pt x="22359" y="197427"/>
                </a:lnTo>
                <a:lnTo>
                  <a:pt x="25235" y="191461"/>
                </a:lnTo>
                <a:lnTo>
                  <a:pt x="26319" y="187965"/>
                </a:lnTo>
                <a:lnTo>
                  <a:pt x="27042" y="184047"/>
                </a:lnTo>
                <a:lnTo>
                  <a:pt x="27524" y="179847"/>
                </a:lnTo>
                <a:lnTo>
                  <a:pt x="29433" y="176253"/>
                </a:lnTo>
                <a:lnTo>
                  <a:pt x="38910" y="166610"/>
                </a:lnTo>
                <a:lnTo>
                  <a:pt x="41786" y="162666"/>
                </a:lnTo>
                <a:lnTo>
                  <a:pt x="44497" y="158449"/>
                </a:lnTo>
                <a:lnTo>
                  <a:pt x="51743" y="151648"/>
                </a:lnTo>
                <a:lnTo>
                  <a:pt x="55897" y="148723"/>
                </a:lnTo>
                <a:lnTo>
                  <a:pt x="60255" y="145979"/>
                </a:lnTo>
                <a:lnTo>
                  <a:pt x="64747" y="143356"/>
                </a:lnTo>
                <a:lnTo>
                  <a:pt x="69329" y="140814"/>
                </a:lnTo>
                <a:lnTo>
                  <a:pt x="73972" y="139119"/>
                </a:lnTo>
                <a:lnTo>
                  <a:pt x="78654" y="137989"/>
                </a:lnTo>
                <a:lnTo>
                  <a:pt x="83364" y="137235"/>
                </a:lnTo>
                <a:lnTo>
                  <a:pt x="90712" y="134282"/>
                </a:lnTo>
                <a:lnTo>
                  <a:pt x="93784" y="132383"/>
                </a:lnTo>
                <a:lnTo>
                  <a:pt x="97418" y="131117"/>
                </a:lnTo>
                <a:lnTo>
                  <a:pt x="101429" y="130273"/>
                </a:lnTo>
                <a:lnTo>
                  <a:pt x="105690" y="129710"/>
                </a:lnTo>
                <a:lnTo>
                  <a:pt x="110119" y="130129"/>
                </a:lnTo>
                <a:lnTo>
                  <a:pt x="114659" y="131202"/>
                </a:lnTo>
                <a:lnTo>
                  <a:pt x="119272" y="132711"/>
                </a:lnTo>
                <a:lnTo>
                  <a:pt x="123936" y="133717"/>
                </a:lnTo>
                <a:lnTo>
                  <a:pt x="128632" y="134388"/>
                </a:lnTo>
                <a:lnTo>
                  <a:pt x="133351" y="134835"/>
                </a:lnTo>
                <a:lnTo>
                  <a:pt x="137290" y="135926"/>
                </a:lnTo>
                <a:lnTo>
                  <a:pt x="143784" y="139256"/>
                </a:lnTo>
                <a:lnTo>
                  <a:pt x="147421" y="141255"/>
                </a:lnTo>
                <a:lnTo>
                  <a:pt x="155695" y="145593"/>
                </a:lnTo>
                <a:lnTo>
                  <a:pt x="169278" y="152498"/>
                </a:lnTo>
                <a:lnTo>
                  <a:pt x="176522" y="159321"/>
                </a:lnTo>
                <a:lnTo>
                  <a:pt x="179565" y="163363"/>
                </a:lnTo>
                <a:lnTo>
                  <a:pt x="183181" y="166058"/>
                </a:lnTo>
                <a:lnTo>
                  <a:pt x="187179" y="167855"/>
                </a:lnTo>
                <a:lnTo>
                  <a:pt x="191432" y="169052"/>
                </a:lnTo>
                <a:lnTo>
                  <a:pt x="198274" y="172500"/>
                </a:lnTo>
                <a:lnTo>
                  <a:pt x="203961" y="176678"/>
                </a:lnTo>
                <a:lnTo>
                  <a:pt x="209134" y="181180"/>
                </a:lnTo>
                <a:lnTo>
                  <a:pt x="216509" y="188178"/>
                </a:lnTo>
                <a:lnTo>
                  <a:pt x="218923" y="189745"/>
                </a:lnTo>
                <a:lnTo>
                  <a:pt x="223722" y="191486"/>
                </a:lnTo>
                <a:lnTo>
                  <a:pt x="230886" y="192466"/>
                </a:lnTo>
                <a:lnTo>
                  <a:pt x="237145" y="192824"/>
                </a:lnTo>
                <a:lnTo>
                  <a:pt x="242801" y="192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87"/>
          <p:cNvSpPr/>
          <p:nvPr/>
        </p:nvSpPr>
        <p:spPr>
          <a:xfrm>
            <a:off x="1193006" y="2717652"/>
            <a:ext cx="185738" cy="189855"/>
          </a:xfrm>
          <a:custGeom>
            <a:avLst/>
            <a:gdLst/>
            <a:ahLst/>
            <a:cxnLst/>
            <a:rect l="0" t="0" r="0" b="0"/>
            <a:pathLst>
              <a:path w="185738" h="189855">
                <a:moveTo>
                  <a:pt x="0" y="4116"/>
                </a:moveTo>
                <a:lnTo>
                  <a:pt x="0" y="324"/>
                </a:lnTo>
                <a:lnTo>
                  <a:pt x="794" y="0"/>
                </a:lnTo>
                <a:lnTo>
                  <a:pt x="2116" y="579"/>
                </a:lnTo>
                <a:lnTo>
                  <a:pt x="6849" y="3909"/>
                </a:lnTo>
                <a:lnTo>
                  <a:pt x="10849" y="7847"/>
                </a:lnTo>
                <a:lnTo>
                  <a:pt x="17061" y="14041"/>
                </a:lnTo>
                <a:lnTo>
                  <a:pt x="19311" y="15495"/>
                </a:lnTo>
                <a:lnTo>
                  <a:pt x="23929" y="17111"/>
                </a:lnTo>
                <a:lnTo>
                  <a:pt x="27065" y="19129"/>
                </a:lnTo>
                <a:lnTo>
                  <a:pt x="30743" y="22063"/>
                </a:lnTo>
                <a:lnTo>
                  <a:pt x="34783" y="25605"/>
                </a:lnTo>
                <a:lnTo>
                  <a:pt x="41388" y="31659"/>
                </a:lnTo>
                <a:lnTo>
                  <a:pt x="49569" y="39529"/>
                </a:lnTo>
                <a:lnTo>
                  <a:pt x="63237" y="53092"/>
                </a:lnTo>
                <a:lnTo>
                  <a:pt x="67558" y="56610"/>
                </a:lnTo>
                <a:lnTo>
                  <a:pt x="72026" y="59750"/>
                </a:lnTo>
                <a:lnTo>
                  <a:pt x="76592" y="62637"/>
                </a:lnTo>
                <a:lnTo>
                  <a:pt x="81224" y="66149"/>
                </a:lnTo>
                <a:lnTo>
                  <a:pt x="85899" y="70077"/>
                </a:lnTo>
                <a:lnTo>
                  <a:pt x="90604" y="74284"/>
                </a:lnTo>
                <a:lnTo>
                  <a:pt x="94534" y="78676"/>
                </a:lnTo>
                <a:lnTo>
                  <a:pt x="97947" y="83191"/>
                </a:lnTo>
                <a:lnTo>
                  <a:pt x="101017" y="87789"/>
                </a:lnTo>
                <a:lnTo>
                  <a:pt x="104651" y="92442"/>
                </a:lnTo>
                <a:lnTo>
                  <a:pt x="108661" y="97132"/>
                </a:lnTo>
                <a:lnTo>
                  <a:pt x="112922" y="101845"/>
                </a:lnTo>
                <a:lnTo>
                  <a:pt x="116556" y="106575"/>
                </a:lnTo>
                <a:lnTo>
                  <a:pt x="119773" y="111316"/>
                </a:lnTo>
                <a:lnTo>
                  <a:pt x="122711" y="116064"/>
                </a:lnTo>
                <a:lnTo>
                  <a:pt x="126257" y="120023"/>
                </a:lnTo>
                <a:lnTo>
                  <a:pt x="130209" y="123456"/>
                </a:lnTo>
                <a:lnTo>
                  <a:pt x="134431" y="126539"/>
                </a:lnTo>
                <a:lnTo>
                  <a:pt x="138039" y="130181"/>
                </a:lnTo>
                <a:lnTo>
                  <a:pt x="141239" y="134197"/>
                </a:lnTo>
                <a:lnTo>
                  <a:pt x="144165" y="138462"/>
                </a:lnTo>
                <a:lnTo>
                  <a:pt x="146910" y="142099"/>
                </a:lnTo>
                <a:lnTo>
                  <a:pt x="149534" y="145317"/>
                </a:lnTo>
                <a:lnTo>
                  <a:pt x="152077" y="148256"/>
                </a:lnTo>
                <a:lnTo>
                  <a:pt x="154566" y="151803"/>
                </a:lnTo>
                <a:lnTo>
                  <a:pt x="157019" y="155756"/>
                </a:lnTo>
                <a:lnTo>
                  <a:pt x="159448" y="159978"/>
                </a:lnTo>
                <a:lnTo>
                  <a:pt x="161067" y="163587"/>
                </a:lnTo>
                <a:lnTo>
                  <a:pt x="162147" y="166786"/>
                </a:lnTo>
                <a:lnTo>
                  <a:pt x="162867" y="169713"/>
                </a:lnTo>
                <a:lnTo>
                  <a:pt x="165783" y="175081"/>
                </a:lnTo>
                <a:lnTo>
                  <a:pt x="170330" y="181203"/>
                </a:lnTo>
                <a:lnTo>
                  <a:pt x="174910" y="186056"/>
                </a:lnTo>
                <a:lnTo>
                  <a:pt x="177502" y="188729"/>
                </a:lnTo>
                <a:lnTo>
                  <a:pt x="178660" y="189104"/>
                </a:lnTo>
                <a:lnTo>
                  <a:pt x="180225" y="189354"/>
                </a:lnTo>
                <a:lnTo>
                  <a:pt x="185737" y="189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88"/>
          <p:cNvSpPr/>
          <p:nvPr/>
        </p:nvSpPr>
        <p:spPr>
          <a:xfrm>
            <a:off x="1221581" y="2736056"/>
            <a:ext cx="157163" cy="171451"/>
          </a:xfrm>
          <a:custGeom>
            <a:avLst/>
            <a:gdLst/>
            <a:ahLst/>
            <a:cxnLst/>
            <a:rect l="0" t="0" r="0" b="0"/>
            <a:pathLst>
              <a:path w="157163" h="171451">
                <a:moveTo>
                  <a:pt x="157162" y="0"/>
                </a:moveTo>
                <a:lnTo>
                  <a:pt x="139464" y="0"/>
                </a:lnTo>
                <a:lnTo>
                  <a:pt x="137426" y="794"/>
                </a:lnTo>
                <a:lnTo>
                  <a:pt x="133045" y="3792"/>
                </a:lnTo>
                <a:lnTo>
                  <a:pt x="128452" y="7771"/>
                </a:lnTo>
                <a:lnTo>
                  <a:pt x="123765" y="12185"/>
                </a:lnTo>
                <a:lnTo>
                  <a:pt x="108118" y="27641"/>
                </a:lnTo>
                <a:lnTo>
                  <a:pt x="104623" y="31921"/>
                </a:lnTo>
                <a:lnTo>
                  <a:pt x="101498" y="36362"/>
                </a:lnTo>
                <a:lnTo>
                  <a:pt x="98622" y="40910"/>
                </a:lnTo>
                <a:lnTo>
                  <a:pt x="95116" y="45530"/>
                </a:lnTo>
                <a:lnTo>
                  <a:pt x="91192" y="50197"/>
                </a:lnTo>
                <a:lnTo>
                  <a:pt x="86988" y="54896"/>
                </a:lnTo>
                <a:lnTo>
                  <a:pt x="78084" y="64350"/>
                </a:lnTo>
                <a:lnTo>
                  <a:pt x="73487" y="69094"/>
                </a:lnTo>
                <a:lnTo>
                  <a:pt x="68835" y="74637"/>
                </a:lnTo>
                <a:lnTo>
                  <a:pt x="64146" y="80714"/>
                </a:lnTo>
                <a:lnTo>
                  <a:pt x="59433" y="87147"/>
                </a:lnTo>
                <a:lnTo>
                  <a:pt x="55497" y="93023"/>
                </a:lnTo>
                <a:lnTo>
                  <a:pt x="52079" y="98528"/>
                </a:lnTo>
                <a:lnTo>
                  <a:pt x="49007" y="103785"/>
                </a:lnTo>
                <a:lnTo>
                  <a:pt x="45371" y="108877"/>
                </a:lnTo>
                <a:lnTo>
                  <a:pt x="41360" y="113860"/>
                </a:lnTo>
                <a:lnTo>
                  <a:pt x="37098" y="118769"/>
                </a:lnTo>
                <a:lnTo>
                  <a:pt x="30246" y="126340"/>
                </a:lnTo>
                <a:lnTo>
                  <a:pt x="27308" y="129471"/>
                </a:lnTo>
                <a:lnTo>
                  <a:pt x="25349" y="133145"/>
                </a:lnTo>
                <a:lnTo>
                  <a:pt x="24043" y="137182"/>
                </a:lnTo>
                <a:lnTo>
                  <a:pt x="23172" y="141461"/>
                </a:lnTo>
                <a:lnTo>
                  <a:pt x="21798" y="145107"/>
                </a:lnTo>
                <a:lnTo>
                  <a:pt x="20088" y="148332"/>
                </a:lnTo>
                <a:lnTo>
                  <a:pt x="18155" y="151275"/>
                </a:lnTo>
                <a:lnTo>
                  <a:pt x="16865" y="154031"/>
                </a:lnTo>
                <a:lnTo>
                  <a:pt x="15433" y="159210"/>
                </a:lnTo>
                <a:lnTo>
                  <a:pt x="13464" y="161703"/>
                </a:lnTo>
                <a:lnTo>
                  <a:pt x="10563" y="16415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9"/>
          <p:cNvSpPr/>
          <p:nvPr/>
        </p:nvSpPr>
        <p:spPr>
          <a:xfrm>
            <a:off x="2357437" y="2693193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14288"/>
                </a:moveTo>
                <a:lnTo>
                  <a:pt x="122858" y="14288"/>
                </a:lnTo>
                <a:lnTo>
                  <a:pt x="127942" y="13494"/>
                </a:lnTo>
                <a:lnTo>
                  <a:pt x="132126" y="12171"/>
                </a:lnTo>
                <a:lnTo>
                  <a:pt x="135709" y="10496"/>
                </a:lnTo>
                <a:lnTo>
                  <a:pt x="140479" y="9378"/>
                </a:lnTo>
                <a:lnTo>
                  <a:pt x="146040" y="8633"/>
                </a:lnTo>
                <a:lnTo>
                  <a:pt x="152129" y="8137"/>
                </a:lnTo>
                <a:lnTo>
                  <a:pt x="157776" y="7806"/>
                </a:lnTo>
                <a:lnTo>
                  <a:pt x="168283" y="7438"/>
                </a:lnTo>
                <a:lnTo>
                  <a:pt x="173307" y="6546"/>
                </a:lnTo>
                <a:lnTo>
                  <a:pt x="178245" y="5158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0"/>
          <p:cNvSpPr/>
          <p:nvPr/>
        </p:nvSpPr>
        <p:spPr>
          <a:xfrm>
            <a:off x="2586037" y="2600648"/>
            <a:ext cx="185739" cy="185111"/>
          </a:xfrm>
          <a:custGeom>
            <a:avLst/>
            <a:gdLst/>
            <a:ahLst/>
            <a:cxnLst/>
            <a:rect l="0" t="0" r="0" b="0"/>
            <a:pathLst>
              <a:path w="185739" h="185111">
                <a:moveTo>
                  <a:pt x="0" y="42539"/>
                </a:moveTo>
                <a:lnTo>
                  <a:pt x="0" y="29539"/>
                </a:lnTo>
                <a:lnTo>
                  <a:pt x="794" y="29110"/>
                </a:lnTo>
                <a:lnTo>
                  <a:pt x="3792" y="28633"/>
                </a:lnTo>
                <a:lnTo>
                  <a:pt x="4910" y="27712"/>
                </a:lnTo>
                <a:lnTo>
                  <a:pt x="5654" y="26305"/>
                </a:lnTo>
                <a:lnTo>
                  <a:pt x="6151" y="24572"/>
                </a:lnTo>
                <a:lnTo>
                  <a:pt x="8819" y="20531"/>
                </a:lnTo>
                <a:lnTo>
                  <a:pt x="10642" y="18342"/>
                </a:lnTo>
                <a:lnTo>
                  <a:pt x="12651" y="16883"/>
                </a:lnTo>
                <a:lnTo>
                  <a:pt x="17000" y="15261"/>
                </a:lnTo>
                <a:lnTo>
                  <a:pt x="21578" y="12424"/>
                </a:lnTo>
                <a:lnTo>
                  <a:pt x="23911" y="10556"/>
                </a:lnTo>
                <a:lnTo>
                  <a:pt x="27053" y="9311"/>
                </a:lnTo>
                <a:lnTo>
                  <a:pt x="30735" y="8481"/>
                </a:lnTo>
                <a:lnTo>
                  <a:pt x="34778" y="7927"/>
                </a:lnTo>
                <a:lnTo>
                  <a:pt x="38266" y="6764"/>
                </a:lnTo>
                <a:lnTo>
                  <a:pt x="41386" y="5196"/>
                </a:lnTo>
                <a:lnTo>
                  <a:pt x="44260" y="3356"/>
                </a:lnTo>
                <a:lnTo>
                  <a:pt x="47763" y="2129"/>
                </a:lnTo>
                <a:lnTo>
                  <a:pt x="51686" y="1312"/>
                </a:lnTo>
                <a:lnTo>
                  <a:pt x="55888" y="767"/>
                </a:lnTo>
                <a:lnTo>
                  <a:pt x="60278" y="403"/>
                </a:lnTo>
                <a:lnTo>
                  <a:pt x="64791" y="161"/>
                </a:lnTo>
                <a:lnTo>
                  <a:pt x="69388" y="0"/>
                </a:lnTo>
                <a:lnTo>
                  <a:pt x="73246" y="686"/>
                </a:lnTo>
                <a:lnTo>
                  <a:pt x="76612" y="1937"/>
                </a:lnTo>
                <a:lnTo>
                  <a:pt x="79650" y="3565"/>
                </a:lnTo>
                <a:lnTo>
                  <a:pt x="83262" y="4650"/>
                </a:lnTo>
                <a:lnTo>
                  <a:pt x="87258" y="5373"/>
                </a:lnTo>
                <a:lnTo>
                  <a:pt x="91510" y="5856"/>
                </a:lnTo>
                <a:lnTo>
                  <a:pt x="94344" y="6971"/>
                </a:lnTo>
                <a:lnTo>
                  <a:pt x="96233" y="8508"/>
                </a:lnTo>
                <a:lnTo>
                  <a:pt x="99127" y="12333"/>
                </a:lnTo>
                <a:lnTo>
                  <a:pt x="103058" y="16679"/>
                </a:lnTo>
                <a:lnTo>
                  <a:pt x="107452" y="21256"/>
                </a:lnTo>
                <a:lnTo>
                  <a:pt x="109734" y="23588"/>
                </a:lnTo>
                <a:lnTo>
                  <a:pt x="111256" y="25936"/>
                </a:lnTo>
                <a:lnTo>
                  <a:pt x="112947" y="30662"/>
                </a:lnTo>
                <a:lnTo>
                  <a:pt x="115815" y="35408"/>
                </a:lnTo>
                <a:lnTo>
                  <a:pt x="117692" y="37785"/>
                </a:lnTo>
                <a:lnTo>
                  <a:pt x="118149" y="40957"/>
                </a:lnTo>
                <a:lnTo>
                  <a:pt x="117659" y="44660"/>
                </a:lnTo>
                <a:lnTo>
                  <a:pt x="116540" y="48715"/>
                </a:lnTo>
                <a:lnTo>
                  <a:pt x="114999" y="53007"/>
                </a:lnTo>
                <a:lnTo>
                  <a:pt x="113179" y="57455"/>
                </a:lnTo>
                <a:lnTo>
                  <a:pt x="111171" y="62008"/>
                </a:lnTo>
                <a:lnTo>
                  <a:pt x="106824" y="71300"/>
                </a:lnTo>
                <a:lnTo>
                  <a:pt x="83338" y="118742"/>
                </a:lnTo>
                <a:lnTo>
                  <a:pt x="80959" y="122710"/>
                </a:lnTo>
                <a:lnTo>
                  <a:pt x="78579" y="126149"/>
                </a:lnTo>
                <a:lnTo>
                  <a:pt x="76198" y="129235"/>
                </a:lnTo>
                <a:lnTo>
                  <a:pt x="73818" y="132880"/>
                </a:lnTo>
                <a:lnTo>
                  <a:pt x="71437" y="136898"/>
                </a:lnTo>
                <a:lnTo>
                  <a:pt x="69056" y="141164"/>
                </a:lnTo>
                <a:lnTo>
                  <a:pt x="67468" y="144801"/>
                </a:lnTo>
                <a:lnTo>
                  <a:pt x="66410" y="148020"/>
                </a:lnTo>
                <a:lnTo>
                  <a:pt x="65705" y="150960"/>
                </a:lnTo>
                <a:lnTo>
                  <a:pt x="62804" y="156343"/>
                </a:lnTo>
                <a:lnTo>
                  <a:pt x="58267" y="162474"/>
                </a:lnTo>
                <a:lnTo>
                  <a:pt x="58688" y="163770"/>
                </a:lnTo>
                <a:lnTo>
                  <a:pt x="62280" y="169388"/>
                </a:lnTo>
                <a:lnTo>
                  <a:pt x="63399" y="173793"/>
                </a:lnTo>
                <a:lnTo>
                  <a:pt x="64491" y="175286"/>
                </a:lnTo>
                <a:lnTo>
                  <a:pt x="66013" y="176280"/>
                </a:lnTo>
                <a:lnTo>
                  <a:pt x="69820" y="177386"/>
                </a:lnTo>
                <a:lnTo>
                  <a:pt x="74158" y="177877"/>
                </a:lnTo>
                <a:lnTo>
                  <a:pt x="76426" y="178802"/>
                </a:lnTo>
                <a:lnTo>
                  <a:pt x="81063" y="181946"/>
                </a:lnTo>
                <a:lnTo>
                  <a:pt x="85770" y="183873"/>
                </a:lnTo>
                <a:lnTo>
                  <a:pt x="91301" y="184729"/>
                </a:lnTo>
                <a:lnTo>
                  <a:pt x="94999" y="184957"/>
                </a:lnTo>
                <a:lnTo>
                  <a:pt x="99051" y="185110"/>
                </a:lnTo>
                <a:lnTo>
                  <a:pt x="103340" y="184417"/>
                </a:lnTo>
                <a:lnTo>
                  <a:pt x="107787" y="183162"/>
                </a:lnTo>
                <a:lnTo>
                  <a:pt x="112339" y="181531"/>
                </a:lnTo>
                <a:lnTo>
                  <a:pt x="116962" y="180445"/>
                </a:lnTo>
                <a:lnTo>
                  <a:pt x="121631" y="179720"/>
                </a:lnTo>
                <a:lnTo>
                  <a:pt x="126331" y="179237"/>
                </a:lnTo>
                <a:lnTo>
                  <a:pt x="131052" y="178121"/>
                </a:lnTo>
                <a:lnTo>
                  <a:pt x="135787" y="176583"/>
                </a:lnTo>
                <a:lnTo>
                  <a:pt x="140531" y="174764"/>
                </a:lnTo>
                <a:lnTo>
                  <a:pt x="145281" y="172758"/>
                </a:lnTo>
                <a:lnTo>
                  <a:pt x="150035" y="170627"/>
                </a:lnTo>
                <a:lnTo>
                  <a:pt x="154792" y="168412"/>
                </a:lnTo>
                <a:lnTo>
                  <a:pt x="160345" y="166142"/>
                </a:lnTo>
                <a:lnTo>
                  <a:pt x="166428" y="163835"/>
                </a:lnTo>
                <a:lnTo>
                  <a:pt x="185738" y="156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91"/>
          <p:cNvSpPr/>
          <p:nvPr/>
        </p:nvSpPr>
        <p:spPr>
          <a:xfrm>
            <a:off x="2836068" y="2614906"/>
            <a:ext cx="142876" cy="149726"/>
          </a:xfrm>
          <a:custGeom>
            <a:avLst/>
            <a:gdLst/>
            <a:ahLst/>
            <a:cxnLst/>
            <a:rect l="0" t="0" r="0" b="0"/>
            <a:pathLst>
              <a:path w="142876" h="149726">
                <a:moveTo>
                  <a:pt x="0" y="6850"/>
                </a:moveTo>
                <a:lnTo>
                  <a:pt x="0" y="0"/>
                </a:lnTo>
                <a:lnTo>
                  <a:pt x="0" y="16708"/>
                </a:lnTo>
                <a:lnTo>
                  <a:pt x="794" y="18978"/>
                </a:lnTo>
                <a:lnTo>
                  <a:pt x="3793" y="23617"/>
                </a:lnTo>
                <a:lnTo>
                  <a:pt x="5704" y="26759"/>
                </a:lnTo>
                <a:lnTo>
                  <a:pt x="7771" y="30442"/>
                </a:lnTo>
                <a:lnTo>
                  <a:pt x="9943" y="34484"/>
                </a:lnTo>
                <a:lnTo>
                  <a:pt x="12185" y="37972"/>
                </a:lnTo>
                <a:lnTo>
                  <a:pt x="14474" y="41092"/>
                </a:lnTo>
                <a:lnTo>
                  <a:pt x="16793" y="43966"/>
                </a:lnTo>
                <a:lnTo>
                  <a:pt x="19927" y="46675"/>
                </a:lnTo>
                <a:lnTo>
                  <a:pt x="23603" y="49275"/>
                </a:lnTo>
                <a:lnTo>
                  <a:pt x="27642" y="51802"/>
                </a:lnTo>
                <a:lnTo>
                  <a:pt x="31128" y="55074"/>
                </a:lnTo>
                <a:lnTo>
                  <a:pt x="34246" y="58843"/>
                </a:lnTo>
                <a:lnTo>
                  <a:pt x="37118" y="62943"/>
                </a:lnTo>
                <a:lnTo>
                  <a:pt x="39827" y="66471"/>
                </a:lnTo>
                <a:lnTo>
                  <a:pt x="42426" y="69616"/>
                </a:lnTo>
                <a:lnTo>
                  <a:pt x="44953" y="72506"/>
                </a:lnTo>
                <a:lnTo>
                  <a:pt x="47431" y="76021"/>
                </a:lnTo>
                <a:lnTo>
                  <a:pt x="49877" y="79951"/>
                </a:lnTo>
                <a:lnTo>
                  <a:pt x="52302" y="84159"/>
                </a:lnTo>
                <a:lnTo>
                  <a:pt x="55505" y="87758"/>
                </a:lnTo>
                <a:lnTo>
                  <a:pt x="59229" y="90951"/>
                </a:lnTo>
                <a:lnTo>
                  <a:pt x="63298" y="93874"/>
                </a:lnTo>
                <a:lnTo>
                  <a:pt x="66805" y="96616"/>
                </a:lnTo>
                <a:lnTo>
                  <a:pt x="69937" y="99238"/>
                </a:lnTo>
                <a:lnTo>
                  <a:pt x="72818" y="101779"/>
                </a:lnTo>
                <a:lnTo>
                  <a:pt x="76327" y="104267"/>
                </a:lnTo>
                <a:lnTo>
                  <a:pt x="80253" y="106720"/>
                </a:lnTo>
                <a:lnTo>
                  <a:pt x="84459" y="109149"/>
                </a:lnTo>
                <a:lnTo>
                  <a:pt x="88056" y="112355"/>
                </a:lnTo>
                <a:lnTo>
                  <a:pt x="91248" y="116081"/>
                </a:lnTo>
                <a:lnTo>
                  <a:pt x="94170" y="120152"/>
                </a:lnTo>
                <a:lnTo>
                  <a:pt x="96911" y="122866"/>
                </a:lnTo>
                <a:lnTo>
                  <a:pt x="99533" y="124675"/>
                </a:lnTo>
                <a:lnTo>
                  <a:pt x="105355" y="127479"/>
                </a:lnTo>
                <a:lnTo>
                  <a:pt x="113235" y="131371"/>
                </a:lnTo>
                <a:lnTo>
                  <a:pt x="116765" y="133520"/>
                </a:lnTo>
                <a:lnTo>
                  <a:pt x="119912" y="135747"/>
                </a:lnTo>
                <a:lnTo>
                  <a:pt x="126874" y="141231"/>
                </a:lnTo>
                <a:lnTo>
                  <a:pt x="129943" y="141981"/>
                </a:lnTo>
                <a:lnTo>
                  <a:pt x="131872" y="142181"/>
                </a:lnTo>
                <a:lnTo>
                  <a:pt x="133953" y="143108"/>
                </a:lnTo>
                <a:lnTo>
                  <a:pt x="136133" y="144520"/>
                </a:lnTo>
                <a:lnTo>
                  <a:pt x="142875" y="149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92"/>
          <p:cNvSpPr/>
          <p:nvPr/>
        </p:nvSpPr>
        <p:spPr>
          <a:xfrm>
            <a:off x="2821781" y="2628900"/>
            <a:ext cx="157163" cy="207169"/>
          </a:xfrm>
          <a:custGeom>
            <a:avLst/>
            <a:gdLst/>
            <a:ahLst/>
            <a:cxnLst/>
            <a:rect l="0" t="0" r="0" b="0"/>
            <a:pathLst>
              <a:path w="157163" h="207169">
                <a:moveTo>
                  <a:pt x="157162" y="0"/>
                </a:moveTo>
                <a:lnTo>
                  <a:pt x="139464" y="0"/>
                </a:lnTo>
                <a:lnTo>
                  <a:pt x="138220" y="793"/>
                </a:lnTo>
                <a:lnTo>
                  <a:pt x="137390" y="2116"/>
                </a:lnTo>
                <a:lnTo>
                  <a:pt x="136837" y="3792"/>
                </a:lnTo>
                <a:lnTo>
                  <a:pt x="134106" y="7771"/>
                </a:lnTo>
                <a:lnTo>
                  <a:pt x="130246" y="12978"/>
                </a:lnTo>
                <a:lnTo>
                  <a:pt x="128106" y="16590"/>
                </a:lnTo>
                <a:lnTo>
                  <a:pt x="125885" y="20585"/>
                </a:lnTo>
                <a:lnTo>
                  <a:pt x="121301" y="29257"/>
                </a:lnTo>
                <a:lnTo>
                  <a:pt x="111890" y="47759"/>
                </a:lnTo>
                <a:lnTo>
                  <a:pt x="108725" y="52477"/>
                </a:lnTo>
                <a:lnTo>
                  <a:pt x="105027" y="57209"/>
                </a:lnTo>
                <a:lnTo>
                  <a:pt x="100974" y="61952"/>
                </a:lnTo>
                <a:lnTo>
                  <a:pt x="97478" y="66701"/>
                </a:lnTo>
                <a:lnTo>
                  <a:pt x="94354" y="71455"/>
                </a:lnTo>
                <a:lnTo>
                  <a:pt x="91478" y="76212"/>
                </a:lnTo>
                <a:lnTo>
                  <a:pt x="84048" y="87846"/>
                </a:lnTo>
                <a:lnTo>
                  <a:pt x="79844" y="94283"/>
                </a:lnTo>
                <a:lnTo>
                  <a:pt x="76249" y="100161"/>
                </a:lnTo>
                <a:lnTo>
                  <a:pt x="73057" y="105668"/>
                </a:lnTo>
                <a:lnTo>
                  <a:pt x="70136" y="110926"/>
                </a:lnTo>
                <a:lnTo>
                  <a:pt x="66601" y="116813"/>
                </a:lnTo>
                <a:lnTo>
                  <a:pt x="58440" y="129704"/>
                </a:lnTo>
                <a:lnTo>
                  <a:pt x="44920" y="150349"/>
                </a:lnTo>
                <a:lnTo>
                  <a:pt x="41059" y="156589"/>
                </a:lnTo>
                <a:lnTo>
                  <a:pt x="37691" y="162336"/>
                </a:lnTo>
                <a:lnTo>
                  <a:pt x="34653" y="167755"/>
                </a:lnTo>
                <a:lnTo>
                  <a:pt x="31039" y="172162"/>
                </a:lnTo>
                <a:lnTo>
                  <a:pt x="27043" y="175893"/>
                </a:lnTo>
                <a:lnTo>
                  <a:pt x="22791" y="179174"/>
                </a:lnTo>
                <a:lnTo>
                  <a:pt x="19163" y="182950"/>
                </a:lnTo>
                <a:lnTo>
                  <a:pt x="15950" y="187054"/>
                </a:lnTo>
                <a:lnTo>
                  <a:pt x="8883" y="197462"/>
                </a:lnTo>
                <a:lnTo>
                  <a:pt x="5800" y="201003"/>
                </a:lnTo>
                <a:lnTo>
                  <a:pt x="0" y="20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93"/>
          <p:cNvSpPr/>
          <p:nvPr/>
        </p:nvSpPr>
        <p:spPr>
          <a:xfrm>
            <a:off x="793080" y="2237015"/>
            <a:ext cx="499939" cy="870517"/>
          </a:xfrm>
          <a:custGeom>
            <a:avLst/>
            <a:gdLst/>
            <a:ahLst/>
            <a:cxnLst/>
            <a:rect l="0" t="0" r="0" b="0"/>
            <a:pathLst>
              <a:path w="499939" h="870517">
                <a:moveTo>
                  <a:pt x="499938" y="27553"/>
                </a:moveTo>
                <a:lnTo>
                  <a:pt x="496146" y="23761"/>
                </a:lnTo>
                <a:lnTo>
                  <a:pt x="480787" y="14553"/>
                </a:lnTo>
                <a:lnTo>
                  <a:pt x="471598" y="9855"/>
                </a:lnTo>
                <a:lnTo>
                  <a:pt x="463265" y="7781"/>
                </a:lnTo>
                <a:lnTo>
                  <a:pt x="448773" y="6450"/>
                </a:lnTo>
                <a:lnTo>
                  <a:pt x="432564" y="1277"/>
                </a:lnTo>
                <a:lnTo>
                  <a:pt x="423427" y="0"/>
                </a:lnTo>
                <a:lnTo>
                  <a:pt x="411958" y="1549"/>
                </a:lnTo>
                <a:lnTo>
                  <a:pt x="399717" y="4090"/>
                </a:lnTo>
                <a:lnTo>
                  <a:pt x="388985" y="5219"/>
                </a:lnTo>
                <a:lnTo>
                  <a:pt x="376807" y="7837"/>
                </a:lnTo>
                <a:lnTo>
                  <a:pt x="363457" y="11647"/>
                </a:lnTo>
                <a:lnTo>
                  <a:pt x="342554" y="18254"/>
                </a:lnTo>
                <a:lnTo>
                  <a:pt x="307028" y="29964"/>
                </a:lnTo>
                <a:lnTo>
                  <a:pt x="294873" y="36827"/>
                </a:lnTo>
                <a:lnTo>
                  <a:pt x="282592" y="45169"/>
                </a:lnTo>
                <a:lnTo>
                  <a:pt x="274872" y="49616"/>
                </a:lnTo>
                <a:lnTo>
                  <a:pt x="266550" y="54168"/>
                </a:lnTo>
                <a:lnTo>
                  <a:pt x="250954" y="63459"/>
                </a:lnTo>
                <a:lnTo>
                  <a:pt x="243461" y="68159"/>
                </a:lnTo>
                <a:lnTo>
                  <a:pt x="235291" y="72880"/>
                </a:lnTo>
                <a:lnTo>
                  <a:pt x="217746" y="82359"/>
                </a:lnTo>
                <a:lnTo>
                  <a:pt x="209417" y="87109"/>
                </a:lnTo>
                <a:lnTo>
                  <a:pt x="193811" y="96621"/>
                </a:lnTo>
                <a:lnTo>
                  <a:pt x="178938" y="108256"/>
                </a:lnTo>
                <a:lnTo>
                  <a:pt x="164390" y="121365"/>
                </a:lnTo>
                <a:lnTo>
                  <a:pt x="149987" y="135128"/>
                </a:lnTo>
                <a:lnTo>
                  <a:pt x="142019" y="142133"/>
                </a:lnTo>
                <a:lnTo>
                  <a:pt x="133531" y="149183"/>
                </a:lnTo>
                <a:lnTo>
                  <a:pt x="124698" y="156265"/>
                </a:lnTo>
                <a:lnTo>
                  <a:pt x="116428" y="163367"/>
                </a:lnTo>
                <a:lnTo>
                  <a:pt x="100889" y="177609"/>
                </a:lnTo>
                <a:lnTo>
                  <a:pt x="78754" y="199014"/>
                </a:lnTo>
                <a:lnTo>
                  <a:pt x="60906" y="216646"/>
                </a:lnTo>
                <a:lnTo>
                  <a:pt x="52665" y="229069"/>
                </a:lnTo>
                <a:lnTo>
                  <a:pt x="41446" y="249451"/>
                </a:lnTo>
                <a:lnTo>
                  <a:pt x="30185" y="270572"/>
                </a:lnTo>
                <a:lnTo>
                  <a:pt x="19268" y="295249"/>
                </a:lnTo>
                <a:lnTo>
                  <a:pt x="7065" y="320264"/>
                </a:lnTo>
                <a:lnTo>
                  <a:pt x="3071" y="329097"/>
                </a:lnTo>
                <a:lnTo>
                  <a:pt x="822" y="338532"/>
                </a:lnTo>
                <a:lnTo>
                  <a:pt x="0" y="351276"/>
                </a:lnTo>
                <a:lnTo>
                  <a:pt x="753" y="353700"/>
                </a:lnTo>
                <a:lnTo>
                  <a:pt x="3705" y="358509"/>
                </a:lnTo>
                <a:lnTo>
                  <a:pt x="9830" y="365680"/>
                </a:lnTo>
                <a:lnTo>
                  <a:pt x="12862" y="367271"/>
                </a:lnTo>
                <a:lnTo>
                  <a:pt x="20464" y="369039"/>
                </a:lnTo>
                <a:lnTo>
                  <a:pt x="33370" y="370174"/>
                </a:lnTo>
                <a:lnTo>
                  <a:pt x="41485" y="370329"/>
                </a:lnTo>
                <a:lnTo>
                  <a:pt x="50383" y="368281"/>
                </a:lnTo>
                <a:lnTo>
                  <a:pt x="60424" y="365519"/>
                </a:lnTo>
                <a:lnTo>
                  <a:pt x="72823" y="364292"/>
                </a:lnTo>
                <a:lnTo>
                  <a:pt x="88389" y="361629"/>
                </a:lnTo>
                <a:lnTo>
                  <a:pt x="96984" y="359808"/>
                </a:lnTo>
                <a:lnTo>
                  <a:pt x="105096" y="357007"/>
                </a:lnTo>
                <a:lnTo>
                  <a:pt x="120459" y="349660"/>
                </a:lnTo>
                <a:lnTo>
                  <a:pt x="128683" y="347066"/>
                </a:lnTo>
                <a:lnTo>
                  <a:pt x="137341" y="345337"/>
                </a:lnTo>
                <a:lnTo>
                  <a:pt x="146288" y="344184"/>
                </a:lnTo>
                <a:lnTo>
                  <a:pt x="155428" y="342622"/>
                </a:lnTo>
                <a:lnTo>
                  <a:pt x="164696" y="340786"/>
                </a:lnTo>
                <a:lnTo>
                  <a:pt x="183460" y="336631"/>
                </a:lnTo>
                <a:lnTo>
                  <a:pt x="202383" y="332138"/>
                </a:lnTo>
                <a:lnTo>
                  <a:pt x="211875" y="330622"/>
                </a:lnTo>
                <a:lnTo>
                  <a:pt x="221377" y="329612"/>
                </a:lnTo>
                <a:lnTo>
                  <a:pt x="230887" y="328938"/>
                </a:lnTo>
                <a:lnTo>
                  <a:pt x="240402" y="328489"/>
                </a:lnTo>
                <a:lnTo>
                  <a:pt x="259441" y="327990"/>
                </a:lnTo>
                <a:lnTo>
                  <a:pt x="339007" y="327601"/>
                </a:lnTo>
                <a:lnTo>
                  <a:pt x="353271" y="329712"/>
                </a:lnTo>
                <a:lnTo>
                  <a:pt x="365697" y="333296"/>
                </a:lnTo>
                <a:lnTo>
                  <a:pt x="379157" y="337535"/>
                </a:lnTo>
                <a:lnTo>
                  <a:pt x="390960" y="339948"/>
                </a:lnTo>
                <a:lnTo>
                  <a:pt x="396330" y="340591"/>
                </a:lnTo>
                <a:lnTo>
                  <a:pt x="401497" y="342608"/>
                </a:lnTo>
                <a:lnTo>
                  <a:pt x="426013" y="357859"/>
                </a:lnTo>
                <a:lnTo>
                  <a:pt x="440375" y="369279"/>
                </a:lnTo>
                <a:lnTo>
                  <a:pt x="450893" y="382717"/>
                </a:lnTo>
                <a:lnTo>
                  <a:pt x="454328" y="389927"/>
                </a:lnTo>
                <a:lnTo>
                  <a:pt x="460325" y="408608"/>
                </a:lnTo>
                <a:lnTo>
                  <a:pt x="460830" y="414146"/>
                </a:lnTo>
                <a:lnTo>
                  <a:pt x="458052" y="436557"/>
                </a:lnTo>
                <a:lnTo>
                  <a:pt x="457727" y="443098"/>
                </a:lnTo>
                <a:lnTo>
                  <a:pt x="449684" y="467472"/>
                </a:lnTo>
                <a:lnTo>
                  <a:pt x="437247" y="491010"/>
                </a:lnTo>
                <a:lnTo>
                  <a:pt x="423507" y="516858"/>
                </a:lnTo>
                <a:lnTo>
                  <a:pt x="411994" y="535270"/>
                </a:lnTo>
                <a:lnTo>
                  <a:pt x="398939" y="554036"/>
                </a:lnTo>
                <a:lnTo>
                  <a:pt x="385200" y="572960"/>
                </a:lnTo>
                <a:lnTo>
                  <a:pt x="371156" y="594071"/>
                </a:lnTo>
                <a:lnTo>
                  <a:pt x="357770" y="615889"/>
                </a:lnTo>
                <a:lnTo>
                  <a:pt x="341310" y="645228"/>
                </a:lnTo>
                <a:lnTo>
                  <a:pt x="326378" y="670149"/>
                </a:lnTo>
                <a:lnTo>
                  <a:pt x="312694" y="697289"/>
                </a:lnTo>
                <a:lnTo>
                  <a:pt x="306123" y="716003"/>
                </a:lnTo>
                <a:lnTo>
                  <a:pt x="290515" y="762965"/>
                </a:lnTo>
                <a:lnTo>
                  <a:pt x="281682" y="786947"/>
                </a:lnTo>
                <a:lnTo>
                  <a:pt x="279114" y="811675"/>
                </a:lnTo>
                <a:lnTo>
                  <a:pt x="278903" y="817001"/>
                </a:lnTo>
                <a:lnTo>
                  <a:pt x="279557" y="821345"/>
                </a:lnTo>
                <a:lnTo>
                  <a:pt x="282399" y="828289"/>
                </a:lnTo>
                <a:lnTo>
                  <a:pt x="295286" y="847961"/>
                </a:lnTo>
                <a:lnTo>
                  <a:pt x="298416" y="850717"/>
                </a:lnTo>
                <a:lnTo>
                  <a:pt x="302090" y="852554"/>
                </a:lnTo>
                <a:lnTo>
                  <a:pt x="309612" y="855389"/>
                </a:lnTo>
                <a:lnTo>
                  <a:pt x="323025" y="863677"/>
                </a:lnTo>
                <a:lnTo>
                  <a:pt x="330823" y="867476"/>
                </a:lnTo>
                <a:lnTo>
                  <a:pt x="342776" y="8705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94"/>
          <p:cNvSpPr/>
          <p:nvPr/>
        </p:nvSpPr>
        <p:spPr>
          <a:xfrm>
            <a:off x="2380353" y="2214562"/>
            <a:ext cx="476958" cy="721520"/>
          </a:xfrm>
          <a:custGeom>
            <a:avLst/>
            <a:gdLst/>
            <a:ahLst/>
            <a:cxnLst/>
            <a:rect l="0" t="0" r="0" b="0"/>
            <a:pathLst>
              <a:path w="476958" h="721520">
                <a:moveTo>
                  <a:pt x="441428" y="0"/>
                </a:moveTo>
                <a:lnTo>
                  <a:pt x="423729" y="0"/>
                </a:lnTo>
                <a:lnTo>
                  <a:pt x="413518" y="3792"/>
                </a:lnTo>
                <a:lnTo>
                  <a:pt x="402830" y="7771"/>
                </a:lnTo>
                <a:lnTo>
                  <a:pt x="376565" y="16793"/>
                </a:lnTo>
                <a:lnTo>
                  <a:pt x="368817" y="19926"/>
                </a:lnTo>
                <a:lnTo>
                  <a:pt x="360477" y="23603"/>
                </a:lnTo>
                <a:lnTo>
                  <a:pt x="351742" y="27642"/>
                </a:lnTo>
                <a:lnTo>
                  <a:pt x="331453" y="36362"/>
                </a:lnTo>
                <a:lnTo>
                  <a:pt x="320486" y="40910"/>
                </a:lnTo>
                <a:lnTo>
                  <a:pt x="310000" y="45530"/>
                </a:lnTo>
                <a:lnTo>
                  <a:pt x="279279" y="59616"/>
                </a:lnTo>
                <a:lnTo>
                  <a:pt x="256913" y="69094"/>
                </a:lnTo>
                <a:lnTo>
                  <a:pt x="245393" y="75431"/>
                </a:lnTo>
                <a:lnTo>
                  <a:pt x="233744" y="82831"/>
                </a:lnTo>
                <a:lnTo>
                  <a:pt x="211012" y="98727"/>
                </a:lnTo>
                <a:lnTo>
                  <a:pt x="170547" y="128333"/>
                </a:lnTo>
                <a:lnTo>
                  <a:pt x="160828" y="135562"/>
                </a:lnTo>
                <a:lnTo>
                  <a:pt x="150380" y="142762"/>
                </a:lnTo>
                <a:lnTo>
                  <a:pt x="128188" y="157112"/>
                </a:lnTo>
                <a:lnTo>
                  <a:pt x="118301" y="164273"/>
                </a:lnTo>
                <a:lnTo>
                  <a:pt x="109329" y="171428"/>
                </a:lnTo>
                <a:lnTo>
                  <a:pt x="100966" y="178579"/>
                </a:lnTo>
                <a:lnTo>
                  <a:pt x="93009" y="186522"/>
                </a:lnTo>
                <a:lnTo>
                  <a:pt x="85324" y="194991"/>
                </a:lnTo>
                <a:lnTo>
                  <a:pt x="70434" y="211281"/>
                </a:lnTo>
                <a:lnTo>
                  <a:pt x="55879" y="223813"/>
                </a:lnTo>
                <a:lnTo>
                  <a:pt x="41473" y="238908"/>
                </a:lnTo>
                <a:lnTo>
                  <a:pt x="28720" y="254613"/>
                </a:lnTo>
                <a:lnTo>
                  <a:pt x="17078" y="272379"/>
                </a:lnTo>
                <a:lnTo>
                  <a:pt x="6033" y="292604"/>
                </a:lnTo>
                <a:lnTo>
                  <a:pt x="1857" y="302290"/>
                </a:lnTo>
                <a:lnTo>
                  <a:pt x="0" y="311887"/>
                </a:lnTo>
                <a:lnTo>
                  <a:pt x="1292" y="321444"/>
                </a:lnTo>
                <a:lnTo>
                  <a:pt x="4365" y="333632"/>
                </a:lnTo>
                <a:lnTo>
                  <a:pt x="4796" y="336721"/>
                </a:lnTo>
                <a:lnTo>
                  <a:pt x="5878" y="339575"/>
                </a:lnTo>
                <a:lnTo>
                  <a:pt x="9196" y="344862"/>
                </a:lnTo>
                <a:lnTo>
                  <a:pt x="11986" y="346589"/>
                </a:lnTo>
                <a:lnTo>
                  <a:pt x="19319" y="348508"/>
                </a:lnTo>
                <a:lnTo>
                  <a:pt x="19528" y="349814"/>
                </a:lnTo>
                <a:lnTo>
                  <a:pt x="17286" y="351478"/>
                </a:lnTo>
                <a:lnTo>
                  <a:pt x="13410" y="353381"/>
                </a:lnTo>
                <a:lnTo>
                  <a:pt x="16383" y="353856"/>
                </a:lnTo>
                <a:lnTo>
                  <a:pt x="23921" y="353379"/>
                </a:lnTo>
                <a:lnTo>
                  <a:pt x="34502" y="352267"/>
                </a:lnTo>
                <a:lnTo>
                  <a:pt x="43144" y="351526"/>
                </a:lnTo>
                <a:lnTo>
                  <a:pt x="56980" y="350703"/>
                </a:lnTo>
                <a:lnTo>
                  <a:pt x="70537" y="348220"/>
                </a:lnTo>
                <a:lnTo>
                  <a:pt x="158193" y="326199"/>
                </a:lnTo>
                <a:lnTo>
                  <a:pt x="168467" y="323035"/>
                </a:lnTo>
                <a:lnTo>
                  <a:pt x="179285" y="319338"/>
                </a:lnTo>
                <a:lnTo>
                  <a:pt x="190466" y="315286"/>
                </a:lnTo>
                <a:lnTo>
                  <a:pt x="201095" y="311791"/>
                </a:lnTo>
                <a:lnTo>
                  <a:pt x="211356" y="308667"/>
                </a:lnTo>
                <a:lnTo>
                  <a:pt x="231224" y="303079"/>
                </a:lnTo>
                <a:lnTo>
                  <a:pt x="250637" y="297950"/>
                </a:lnTo>
                <a:lnTo>
                  <a:pt x="271965" y="293024"/>
                </a:lnTo>
                <a:lnTo>
                  <a:pt x="293880" y="288189"/>
                </a:lnTo>
                <a:lnTo>
                  <a:pt x="343495" y="276233"/>
                </a:lnTo>
                <a:lnTo>
                  <a:pt x="353120" y="274643"/>
                </a:lnTo>
                <a:lnTo>
                  <a:pt x="362712" y="273583"/>
                </a:lnTo>
                <a:lnTo>
                  <a:pt x="372282" y="272876"/>
                </a:lnTo>
                <a:lnTo>
                  <a:pt x="381043" y="272405"/>
                </a:lnTo>
                <a:lnTo>
                  <a:pt x="397128" y="271881"/>
                </a:lnTo>
                <a:lnTo>
                  <a:pt x="404751" y="272535"/>
                </a:lnTo>
                <a:lnTo>
                  <a:pt x="426063" y="276455"/>
                </a:lnTo>
                <a:lnTo>
                  <a:pt x="437509" y="277650"/>
                </a:lnTo>
                <a:lnTo>
                  <a:pt x="450005" y="280298"/>
                </a:lnTo>
                <a:lnTo>
                  <a:pt x="456671" y="282115"/>
                </a:lnTo>
                <a:lnTo>
                  <a:pt x="461909" y="284914"/>
                </a:lnTo>
                <a:lnTo>
                  <a:pt x="469845" y="292258"/>
                </a:lnTo>
                <a:lnTo>
                  <a:pt x="472279" y="296438"/>
                </a:lnTo>
                <a:lnTo>
                  <a:pt x="474983" y="305317"/>
                </a:lnTo>
                <a:lnTo>
                  <a:pt x="476719" y="324746"/>
                </a:lnTo>
                <a:lnTo>
                  <a:pt x="476957" y="337213"/>
                </a:lnTo>
                <a:lnTo>
                  <a:pt x="472257" y="343871"/>
                </a:lnTo>
                <a:lnTo>
                  <a:pt x="464362" y="350691"/>
                </a:lnTo>
                <a:lnTo>
                  <a:pt x="454336" y="357619"/>
                </a:lnTo>
                <a:lnTo>
                  <a:pt x="441079" y="371667"/>
                </a:lnTo>
                <a:lnTo>
                  <a:pt x="430954" y="385848"/>
                </a:lnTo>
                <a:lnTo>
                  <a:pt x="418517" y="400088"/>
                </a:lnTo>
                <a:lnTo>
                  <a:pt x="409285" y="416471"/>
                </a:lnTo>
                <a:lnTo>
                  <a:pt x="401742" y="434336"/>
                </a:lnTo>
                <a:lnTo>
                  <a:pt x="393098" y="452859"/>
                </a:lnTo>
                <a:lnTo>
                  <a:pt x="383964" y="469558"/>
                </a:lnTo>
                <a:lnTo>
                  <a:pt x="375407" y="485711"/>
                </a:lnTo>
                <a:lnTo>
                  <a:pt x="368958" y="503474"/>
                </a:lnTo>
                <a:lnTo>
                  <a:pt x="339044" y="592903"/>
                </a:lnTo>
                <a:lnTo>
                  <a:pt x="335686" y="614354"/>
                </a:lnTo>
                <a:lnTo>
                  <a:pt x="334690" y="631999"/>
                </a:lnTo>
                <a:lnTo>
                  <a:pt x="334354" y="652183"/>
                </a:lnTo>
                <a:lnTo>
                  <a:pt x="334308" y="661864"/>
                </a:lnTo>
                <a:lnTo>
                  <a:pt x="336405" y="671457"/>
                </a:lnTo>
                <a:lnTo>
                  <a:pt x="345665" y="694524"/>
                </a:lnTo>
                <a:lnTo>
                  <a:pt x="348495" y="703907"/>
                </a:lnTo>
                <a:lnTo>
                  <a:pt x="353214" y="711714"/>
                </a:lnTo>
                <a:lnTo>
                  <a:pt x="355703" y="7215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95"/>
          <p:cNvSpPr/>
          <p:nvPr/>
        </p:nvSpPr>
        <p:spPr>
          <a:xfrm>
            <a:off x="1471612" y="3278981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7144"/>
                </a:moveTo>
                <a:lnTo>
                  <a:pt x="20792" y="7144"/>
                </a:lnTo>
                <a:lnTo>
                  <a:pt x="24180" y="6350"/>
                </a:lnTo>
                <a:lnTo>
                  <a:pt x="27233" y="5027"/>
                </a:lnTo>
                <a:lnTo>
                  <a:pt x="30061" y="3351"/>
                </a:lnTo>
                <a:lnTo>
                  <a:pt x="34328" y="2234"/>
                </a:lnTo>
                <a:lnTo>
                  <a:pt x="39554" y="1490"/>
                </a:lnTo>
                <a:lnTo>
                  <a:pt x="45420" y="993"/>
                </a:lnTo>
                <a:lnTo>
                  <a:pt x="50123" y="662"/>
                </a:lnTo>
                <a:lnTo>
                  <a:pt x="57467" y="294"/>
                </a:lnTo>
                <a:lnTo>
                  <a:pt x="73648" y="87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96"/>
          <p:cNvSpPr/>
          <p:nvPr/>
        </p:nvSpPr>
        <p:spPr>
          <a:xfrm>
            <a:off x="1828800" y="3100387"/>
            <a:ext cx="35719" cy="350045"/>
          </a:xfrm>
          <a:custGeom>
            <a:avLst/>
            <a:gdLst/>
            <a:ahLst/>
            <a:cxnLst/>
            <a:rect l="0" t="0" r="0" b="0"/>
            <a:pathLst>
              <a:path w="35719" h="350045">
                <a:moveTo>
                  <a:pt x="0" y="0"/>
                </a:moveTo>
                <a:lnTo>
                  <a:pt x="0" y="13735"/>
                </a:lnTo>
                <a:lnTo>
                  <a:pt x="793" y="17094"/>
                </a:lnTo>
                <a:lnTo>
                  <a:pt x="2116" y="20127"/>
                </a:lnTo>
                <a:lnTo>
                  <a:pt x="3792" y="22943"/>
                </a:lnTo>
                <a:lnTo>
                  <a:pt x="5703" y="26408"/>
                </a:lnTo>
                <a:lnTo>
                  <a:pt x="9943" y="34491"/>
                </a:lnTo>
                <a:lnTo>
                  <a:pt x="11391" y="39663"/>
                </a:lnTo>
                <a:lnTo>
                  <a:pt x="12356" y="45492"/>
                </a:lnTo>
                <a:lnTo>
                  <a:pt x="13000" y="51759"/>
                </a:lnTo>
                <a:lnTo>
                  <a:pt x="13429" y="57525"/>
                </a:lnTo>
                <a:lnTo>
                  <a:pt x="13906" y="68164"/>
                </a:lnTo>
                <a:lnTo>
                  <a:pt x="14827" y="74018"/>
                </a:lnTo>
                <a:lnTo>
                  <a:pt x="16234" y="80301"/>
                </a:lnTo>
                <a:lnTo>
                  <a:pt x="17966" y="86872"/>
                </a:lnTo>
                <a:lnTo>
                  <a:pt x="19121" y="93633"/>
                </a:lnTo>
                <a:lnTo>
                  <a:pt x="19891" y="100522"/>
                </a:lnTo>
                <a:lnTo>
                  <a:pt x="20404" y="107496"/>
                </a:lnTo>
                <a:lnTo>
                  <a:pt x="20746" y="114527"/>
                </a:lnTo>
                <a:lnTo>
                  <a:pt x="21127" y="128688"/>
                </a:lnTo>
                <a:lnTo>
                  <a:pt x="21404" y="181402"/>
                </a:lnTo>
                <a:lnTo>
                  <a:pt x="20619" y="190785"/>
                </a:lnTo>
                <a:lnTo>
                  <a:pt x="19302" y="200215"/>
                </a:lnTo>
                <a:lnTo>
                  <a:pt x="17630" y="209677"/>
                </a:lnTo>
                <a:lnTo>
                  <a:pt x="16516" y="219159"/>
                </a:lnTo>
                <a:lnTo>
                  <a:pt x="15773" y="228656"/>
                </a:lnTo>
                <a:lnTo>
                  <a:pt x="15278" y="238163"/>
                </a:lnTo>
                <a:lnTo>
                  <a:pt x="14727" y="255075"/>
                </a:lnTo>
                <a:lnTo>
                  <a:pt x="14345" y="286914"/>
                </a:lnTo>
                <a:lnTo>
                  <a:pt x="14289" y="322391"/>
                </a:lnTo>
                <a:lnTo>
                  <a:pt x="15082" y="325259"/>
                </a:lnTo>
                <a:lnTo>
                  <a:pt x="16405" y="327964"/>
                </a:lnTo>
                <a:lnTo>
                  <a:pt x="18080" y="330562"/>
                </a:lnTo>
                <a:lnTo>
                  <a:pt x="19197" y="333087"/>
                </a:lnTo>
                <a:lnTo>
                  <a:pt x="19941" y="335564"/>
                </a:lnTo>
                <a:lnTo>
                  <a:pt x="20438" y="338009"/>
                </a:lnTo>
                <a:lnTo>
                  <a:pt x="21563" y="339639"/>
                </a:lnTo>
                <a:lnTo>
                  <a:pt x="23106" y="340726"/>
                </a:lnTo>
                <a:lnTo>
                  <a:pt x="24929" y="341451"/>
                </a:lnTo>
                <a:lnTo>
                  <a:pt x="26144" y="342728"/>
                </a:lnTo>
                <a:lnTo>
                  <a:pt x="26954" y="344373"/>
                </a:lnTo>
                <a:lnTo>
                  <a:pt x="27494" y="346263"/>
                </a:lnTo>
                <a:lnTo>
                  <a:pt x="28648" y="347524"/>
                </a:lnTo>
                <a:lnTo>
                  <a:pt x="30211" y="348363"/>
                </a:lnTo>
                <a:lnTo>
                  <a:pt x="35718" y="3500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97"/>
          <p:cNvSpPr/>
          <p:nvPr/>
        </p:nvSpPr>
        <p:spPr>
          <a:xfrm>
            <a:off x="2050256" y="3236145"/>
            <a:ext cx="185738" cy="21406"/>
          </a:xfrm>
          <a:custGeom>
            <a:avLst/>
            <a:gdLst/>
            <a:ahLst/>
            <a:cxnLst/>
            <a:rect l="0" t="0" r="0" b="0"/>
            <a:pathLst>
              <a:path w="185738" h="21406">
                <a:moveTo>
                  <a:pt x="0" y="21405"/>
                </a:moveTo>
                <a:lnTo>
                  <a:pt x="0" y="17612"/>
                </a:lnTo>
                <a:lnTo>
                  <a:pt x="794" y="16495"/>
                </a:lnTo>
                <a:lnTo>
                  <a:pt x="2116" y="15751"/>
                </a:lnTo>
                <a:lnTo>
                  <a:pt x="3792" y="15254"/>
                </a:lnTo>
                <a:lnTo>
                  <a:pt x="7771" y="14702"/>
                </a:lnTo>
                <a:lnTo>
                  <a:pt x="9943" y="14555"/>
                </a:lnTo>
                <a:lnTo>
                  <a:pt x="12979" y="13663"/>
                </a:lnTo>
                <a:lnTo>
                  <a:pt x="16590" y="12275"/>
                </a:lnTo>
                <a:lnTo>
                  <a:pt x="20585" y="10556"/>
                </a:lnTo>
                <a:lnTo>
                  <a:pt x="24836" y="9409"/>
                </a:lnTo>
                <a:lnTo>
                  <a:pt x="29257" y="8645"/>
                </a:lnTo>
                <a:lnTo>
                  <a:pt x="33792" y="8136"/>
                </a:lnTo>
                <a:lnTo>
                  <a:pt x="38403" y="7796"/>
                </a:lnTo>
                <a:lnTo>
                  <a:pt x="43064" y="7570"/>
                </a:lnTo>
                <a:lnTo>
                  <a:pt x="47759" y="7419"/>
                </a:lnTo>
                <a:lnTo>
                  <a:pt x="53271" y="6524"/>
                </a:lnTo>
                <a:lnTo>
                  <a:pt x="59326" y="5134"/>
                </a:lnTo>
                <a:lnTo>
                  <a:pt x="65745" y="3414"/>
                </a:lnTo>
                <a:lnTo>
                  <a:pt x="71611" y="2267"/>
                </a:lnTo>
                <a:lnTo>
                  <a:pt x="77109" y="1503"/>
                </a:lnTo>
                <a:lnTo>
                  <a:pt x="82362" y="993"/>
                </a:lnTo>
                <a:lnTo>
                  <a:pt x="87452" y="653"/>
                </a:lnTo>
                <a:lnTo>
                  <a:pt x="92432" y="427"/>
                </a:lnTo>
                <a:lnTo>
                  <a:pt x="102200" y="175"/>
                </a:lnTo>
                <a:lnTo>
                  <a:pt x="126180" y="0"/>
                </a:lnTo>
                <a:lnTo>
                  <a:pt x="130952" y="785"/>
                </a:lnTo>
                <a:lnTo>
                  <a:pt x="135720" y="2102"/>
                </a:lnTo>
                <a:lnTo>
                  <a:pt x="140486" y="3774"/>
                </a:lnTo>
                <a:lnTo>
                  <a:pt x="145251" y="4888"/>
                </a:lnTo>
                <a:lnTo>
                  <a:pt x="150015" y="5631"/>
                </a:lnTo>
                <a:lnTo>
                  <a:pt x="154779" y="6126"/>
                </a:lnTo>
                <a:lnTo>
                  <a:pt x="158748" y="6457"/>
                </a:lnTo>
                <a:lnTo>
                  <a:pt x="162188" y="6677"/>
                </a:lnTo>
                <a:lnTo>
                  <a:pt x="168127" y="6921"/>
                </a:lnTo>
                <a:lnTo>
                  <a:pt x="175933" y="7059"/>
                </a:lnTo>
                <a:lnTo>
                  <a:pt x="185737" y="7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98"/>
          <p:cNvSpPr/>
          <p:nvPr/>
        </p:nvSpPr>
        <p:spPr>
          <a:xfrm>
            <a:off x="2050282" y="3321843"/>
            <a:ext cx="200000" cy="7145"/>
          </a:xfrm>
          <a:custGeom>
            <a:avLst/>
            <a:gdLst/>
            <a:ahLst/>
            <a:cxnLst/>
            <a:rect l="0" t="0" r="0" b="0"/>
            <a:pathLst>
              <a:path w="200000" h="7145">
                <a:moveTo>
                  <a:pt x="7118" y="0"/>
                </a:moveTo>
                <a:lnTo>
                  <a:pt x="0" y="0"/>
                </a:lnTo>
                <a:lnTo>
                  <a:pt x="183561" y="0"/>
                </a:lnTo>
                <a:lnTo>
                  <a:pt x="187452" y="794"/>
                </a:lnTo>
                <a:lnTo>
                  <a:pt x="190841" y="2117"/>
                </a:lnTo>
                <a:lnTo>
                  <a:pt x="199999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99"/>
          <p:cNvSpPr/>
          <p:nvPr/>
        </p:nvSpPr>
        <p:spPr>
          <a:xfrm>
            <a:off x="2443162" y="3250406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7144"/>
                </a:moveTo>
                <a:lnTo>
                  <a:pt x="6151" y="993"/>
                </a:lnTo>
                <a:lnTo>
                  <a:pt x="7276" y="662"/>
                </a:lnTo>
                <a:lnTo>
                  <a:pt x="8819" y="441"/>
                </a:lnTo>
                <a:lnTo>
                  <a:pt x="10642" y="294"/>
                </a:lnTo>
                <a:lnTo>
                  <a:pt x="14784" y="131"/>
                </a:lnTo>
                <a:lnTo>
                  <a:pt x="20064" y="58"/>
                </a:lnTo>
                <a:lnTo>
                  <a:pt x="119065" y="0"/>
                </a:lnTo>
                <a:lnTo>
                  <a:pt x="124621" y="794"/>
                </a:lnTo>
                <a:lnTo>
                  <a:pt x="130705" y="2116"/>
                </a:lnTo>
                <a:lnTo>
                  <a:pt x="137143" y="3792"/>
                </a:lnTo>
                <a:lnTo>
                  <a:pt x="143023" y="4909"/>
                </a:lnTo>
                <a:lnTo>
                  <a:pt x="148530" y="5654"/>
                </a:lnTo>
                <a:lnTo>
                  <a:pt x="153789" y="6151"/>
                </a:lnTo>
                <a:lnTo>
                  <a:pt x="158088" y="5688"/>
                </a:lnTo>
                <a:lnTo>
                  <a:pt x="161748" y="4586"/>
                </a:lnTo>
                <a:lnTo>
                  <a:pt x="164982" y="3057"/>
                </a:lnTo>
                <a:lnTo>
                  <a:pt x="168726" y="2038"/>
                </a:lnTo>
                <a:lnTo>
                  <a:pt x="172809" y="1359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00"/>
          <p:cNvSpPr/>
          <p:nvPr/>
        </p:nvSpPr>
        <p:spPr>
          <a:xfrm>
            <a:off x="2743200" y="3093243"/>
            <a:ext cx="14288" cy="264320"/>
          </a:xfrm>
          <a:custGeom>
            <a:avLst/>
            <a:gdLst/>
            <a:ahLst/>
            <a:cxnLst/>
            <a:rect l="0" t="0" r="0" b="0"/>
            <a:pathLst>
              <a:path w="14288" h="264320">
                <a:moveTo>
                  <a:pt x="0" y="0"/>
                </a:moveTo>
                <a:lnTo>
                  <a:pt x="0" y="9943"/>
                </a:lnTo>
                <a:lnTo>
                  <a:pt x="793" y="12979"/>
                </a:lnTo>
                <a:lnTo>
                  <a:pt x="2116" y="16590"/>
                </a:lnTo>
                <a:lnTo>
                  <a:pt x="3792" y="20585"/>
                </a:lnTo>
                <a:lnTo>
                  <a:pt x="4909" y="24836"/>
                </a:lnTo>
                <a:lnTo>
                  <a:pt x="5654" y="29258"/>
                </a:lnTo>
                <a:lnTo>
                  <a:pt x="6150" y="33792"/>
                </a:lnTo>
                <a:lnTo>
                  <a:pt x="6481" y="38403"/>
                </a:lnTo>
                <a:lnTo>
                  <a:pt x="6702" y="43065"/>
                </a:lnTo>
                <a:lnTo>
                  <a:pt x="6947" y="52478"/>
                </a:lnTo>
                <a:lnTo>
                  <a:pt x="7143" y="219041"/>
                </a:lnTo>
                <a:lnTo>
                  <a:pt x="7937" y="223021"/>
                </a:lnTo>
                <a:lnTo>
                  <a:pt x="9260" y="226468"/>
                </a:lnTo>
                <a:lnTo>
                  <a:pt x="10936" y="229560"/>
                </a:lnTo>
                <a:lnTo>
                  <a:pt x="12053" y="232415"/>
                </a:lnTo>
                <a:lnTo>
                  <a:pt x="12798" y="235112"/>
                </a:lnTo>
                <a:lnTo>
                  <a:pt x="13294" y="237704"/>
                </a:lnTo>
                <a:lnTo>
                  <a:pt x="13625" y="240226"/>
                </a:lnTo>
                <a:lnTo>
                  <a:pt x="13993" y="245144"/>
                </a:lnTo>
                <a:lnTo>
                  <a:pt x="14200" y="252376"/>
                </a:lnTo>
                <a:lnTo>
                  <a:pt x="14287" y="26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01"/>
          <p:cNvSpPr/>
          <p:nvPr/>
        </p:nvSpPr>
        <p:spPr>
          <a:xfrm>
            <a:off x="5550693" y="2986087"/>
            <a:ext cx="35720" cy="342901"/>
          </a:xfrm>
          <a:custGeom>
            <a:avLst/>
            <a:gdLst/>
            <a:ahLst/>
            <a:cxnLst/>
            <a:rect l="0" t="0" r="0" b="0"/>
            <a:pathLst>
              <a:path w="35720" h="342901">
                <a:moveTo>
                  <a:pt x="0" y="0"/>
                </a:moveTo>
                <a:lnTo>
                  <a:pt x="0" y="80029"/>
                </a:lnTo>
                <a:lnTo>
                  <a:pt x="794" y="86691"/>
                </a:lnTo>
                <a:lnTo>
                  <a:pt x="2117" y="93513"/>
                </a:lnTo>
                <a:lnTo>
                  <a:pt x="3793" y="100442"/>
                </a:lnTo>
                <a:lnTo>
                  <a:pt x="4910" y="106649"/>
                </a:lnTo>
                <a:lnTo>
                  <a:pt x="5655" y="112374"/>
                </a:lnTo>
                <a:lnTo>
                  <a:pt x="6151" y="117778"/>
                </a:lnTo>
                <a:lnTo>
                  <a:pt x="7276" y="124557"/>
                </a:lnTo>
                <a:lnTo>
                  <a:pt x="8819" y="132250"/>
                </a:lnTo>
                <a:lnTo>
                  <a:pt x="10642" y="140554"/>
                </a:lnTo>
                <a:lnTo>
                  <a:pt x="12651" y="148472"/>
                </a:lnTo>
                <a:lnTo>
                  <a:pt x="14784" y="156131"/>
                </a:lnTo>
                <a:lnTo>
                  <a:pt x="17000" y="163619"/>
                </a:lnTo>
                <a:lnTo>
                  <a:pt x="18477" y="171785"/>
                </a:lnTo>
                <a:lnTo>
                  <a:pt x="19462" y="180405"/>
                </a:lnTo>
                <a:lnTo>
                  <a:pt x="20119" y="189326"/>
                </a:lnTo>
                <a:lnTo>
                  <a:pt x="20556" y="197655"/>
                </a:lnTo>
                <a:lnTo>
                  <a:pt x="21042" y="213259"/>
                </a:lnTo>
                <a:lnTo>
                  <a:pt x="21966" y="221548"/>
                </a:lnTo>
                <a:lnTo>
                  <a:pt x="23375" y="230249"/>
                </a:lnTo>
                <a:lnTo>
                  <a:pt x="25108" y="239224"/>
                </a:lnTo>
                <a:lnTo>
                  <a:pt x="26265" y="247589"/>
                </a:lnTo>
                <a:lnTo>
                  <a:pt x="27034" y="255547"/>
                </a:lnTo>
                <a:lnTo>
                  <a:pt x="27549" y="263233"/>
                </a:lnTo>
                <a:lnTo>
                  <a:pt x="28119" y="276007"/>
                </a:lnTo>
                <a:lnTo>
                  <a:pt x="28271" y="281636"/>
                </a:lnTo>
                <a:lnTo>
                  <a:pt x="29166" y="287770"/>
                </a:lnTo>
                <a:lnTo>
                  <a:pt x="30557" y="294241"/>
                </a:lnTo>
                <a:lnTo>
                  <a:pt x="32277" y="300935"/>
                </a:lnTo>
                <a:lnTo>
                  <a:pt x="33425" y="306986"/>
                </a:lnTo>
                <a:lnTo>
                  <a:pt x="34190" y="312607"/>
                </a:lnTo>
                <a:lnTo>
                  <a:pt x="35039" y="322293"/>
                </a:lnTo>
                <a:lnTo>
                  <a:pt x="35585" y="332862"/>
                </a:lnTo>
                <a:lnTo>
                  <a:pt x="3571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02"/>
          <p:cNvSpPr/>
          <p:nvPr/>
        </p:nvSpPr>
        <p:spPr>
          <a:xfrm>
            <a:off x="5457825" y="2871787"/>
            <a:ext cx="14288" cy="14289"/>
          </a:xfrm>
          <a:custGeom>
            <a:avLst/>
            <a:gdLst/>
            <a:ahLst/>
            <a:cxnLst/>
            <a:rect l="0" t="0" r="0" b="0"/>
            <a:pathLst>
              <a:path w="14288" h="14289">
                <a:moveTo>
                  <a:pt x="14287" y="14288"/>
                </a:moveTo>
                <a:lnTo>
                  <a:pt x="10495" y="14288"/>
                </a:lnTo>
                <a:lnTo>
                  <a:pt x="8584" y="13494"/>
                </a:lnTo>
                <a:lnTo>
                  <a:pt x="6516" y="12171"/>
                </a:lnTo>
                <a:lnTo>
                  <a:pt x="4344" y="10495"/>
                </a:lnTo>
                <a:lnTo>
                  <a:pt x="2896" y="8584"/>
                </a:lnTo>
                <a:lnTo>
                  <a:pt x="1931" y="651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03"/>
          <p:cNvSpPr/>
          <p:nvPr/>
        </p:nvSpPr>
        <p:spPr>
          <a:xfrm>
            <a:off x="5693599" y="2750507"/>
            <a:ext cx="550039" cy="535277"/>
          </a:xfrm>
          <a:custGeom>
            <a:avLst/>
            <a:gdLst/>
            <a:ahLst/>
            <a:cxnLst/>
            <a:rect l="0" t="0" r="0" b="0"/>
            <a:pathLst>
              <a:path w="550039" h="535277">
                <a:moveTo>
                  <a:pt x="171419" y="235580"/>
                </a:moveTo>
                <a:lnTo>
                  <a:pt x="150627" y="235580"/>
                </a:lnTo>
                <a:lnTo>
                  <a:pt x="142070" y="237697"/>
                </a:lnTo>
                <a:lnTo>
                  <a:pt x="132975" y="240489"/>
                </a:lnTo>
                <a:lnTo>
                  <a:pt x="118930" y="242856"/>
                </a:lnTo>
                <a:lnTo>
                  <a:pt x="104714" y="248231"/>
                </a:lnTo>
                <a:lnTo>
                  <a:pt x="90448" y="254851"/>
                </a:lnTo>
                <a:lnTo>
                  <a:pt x="66643" y="266566"/>
                </a:lnTo>
                <a:lnTo>
                  <a:pt x="56149" y="273689"/>
                </a:lnTo>
                <a:lnTo>
                  <a:pt x="39789" y="288116"/>
                </a:lnTo>
                <a:lnTo>
                  <a:pt x="30631" y="294119"/>
                </a:lnTo>
                <a:lnTo>
                  <a:pt x="27554" y="297625"/>
                </a:lnTo>
                <a:lnTo>
                  <a:pt x="25503" y="301550"/>
                </a:lnTo>
                <a:lnTo>
                  <a:pt x="24136" y="305753"/>
                </a:lnTo>
                <a:lnTo>
                  <a:pt x="18383" y="314658"/>
                </a:lnTo>
                <a:lnTo>
                  <a:pt x="14626" y="319255"/>
                </a:lnTo>
                <a:lnTo>
                  <a:pt x="12122" y="323907"/>
                </a:lnTo>
                <a:lnTo>
                  <a:pt x="7804" y="338039"/>
                </a:lnTo>
                <a:lnTo>
                  <a:pt x="2644" y="352281"/>
                </a:lnTo>
                <a:lnTo>
                  <a:pt x="761" y="367349"/>
                </a:lnTo>
                <a:lnTo>
                  <a:pt x="322" y="379868"/>
                </a:lnTo>
                <a:lnTo>
                  <a:pt x="39" y="402400"/>
                </a:lnTo>
                <a:lnTo>
                  <a:pt x="0" y="415291"/>
                </a:lnTo>
                <a:lnTo>
                  <a:pt x="2100" y="428958"/>
                </a:lnTo>
                <a:lnTo>
                  <a:pt x="5679" y="442176"/>
                </a:lnTo>
                <a:lnTo>
                  <a:pt x="12156" y="458542"/>
                </a:lnTo>
                <a:lnTo>
                  <a:pt x="18309" y="473446"/>
                </a:lnTo>
                <a:lnTo>
                  <a:pt x="21278" y="487916"/>
                </a:lnTo>
                <a:lnTo>
                  <a:pt x="26832" y="502257"/>
                </a:lnTo>
                <a:lnTo>
                  <a:pt x="31223" y="511795"/>
                </a:lnTo>
                <a:lnTo>
                  <a:pt x="34299" y="515767"/>
                </a:lnTo>
                <a:lnTo>
                  <a:pt x="41950" y="522297"/>
                </a:lnTo>
                <a:lnTo>
                  <a:pt x="48525" y="525729"/>
                </a:lnTo>
                <a:lnTo>
                  <a:pt x="63006" y="531724"/>
                </a:lnTo>
                <a:lnTo>
                  <a:pt x="69790" y="533887"/>
                </a:lnTo>
                <a:lnTo>
                  <a:pt x="80612" y="535276"/>
                </a:lnTo>
                <a:lnTo>
                  <a:pt x="83100" y="534596"/>
                </a:lnTo>
                <a:lnTo>
                  <a:pt x="87981" y="531724"/>
                </a:lnTo>
                <a:lnTo>
                  <a:pt x="102354" y="518816"/>
                </a:lnTo>
                <a:lnTo>
                  <a:pt x="107122" y="509894"/>
                </a:lnTo>
                <a:lnTo>
                  <a:pt x="114268" y="493600"/>
                </a:lnTo>
                <a:lnTo>
                  <a:pt x="119031" y="482018"/>
                </a:lnTo>
                <a:lnTo>
                  <a:pt x="130938" y="443373"/>
                </a:lnTo>
                <a:lnTo>
                  <a:pt x="133319" y="435228"/>
                </a:lnTo>
                <a:lnTo>
                  <a:pt x="138082" y="417710"/>
                </a:lnTo>
                <a:lnTo>
                  <a:pt x="139669" y="408594"/>
                </a:lnTo>
                <a:lnTo>
                  <a:pt x="140728" y="399342"/>
                </a:lnTo>
                <a:lnTo>
                  <a:pt x="141433" y="389998"/>
                </a:lnTo>
                <a:lnTo>
                  <a:pt x="142697" y="380594"/>
                </a:lnTo>
                <a:lnTo>
                  <a:pt x="144334" y="371150"/>
                </a:lnTo>
                <a:lnTo>
                  <a:pt x="152663" y="329387"/>
                </a:lnTo>
                <a:lnTo>
                  <a:pt x="157263" y="308493"/>
                </a:lnTo>
                <a:lnTo>
                  <a:pt x="159601" y="298476"/>
                </a:lnTo>
                <a:lnTo>
                  <a:pt x="161159" y="287830"/>
                </a:lnTo>
                <a:lnTo>
                  <a:pt x="162198" y="276763"/>
                </a:lnTo>
                <a:lnTo>
                  <a:pt x="162890" y="265417"/>
                </a:lnTo>
                <a:lnTo>
                  <a:pt x="164146" y="254677"/>
                </a:lnTo>
                <a:lnTo>
                  <a:pt x="165777" y="244343"/>
                </a:lnTo>
                <a:lnTo>
                  <a:pt x="167658" y="234278"/>
                </a:lnTo>
                <a:lnTo>
                  <a:pt x="168911" y="224393"/>
                </a:lnTo>
                <a:lnTo>
                  <a:pt x="169748" y="214629"/>
                </a:lnTo>
                <a:lnTo>
                  <a:pt x="170305" y="204944"/>
                </a:lnTo>
                <a:lnTo>
                  <a:pt x="170924" y="185716"/>
                </a:lnTo>
                <a:lnTo>
                  <a:pt x="171089" y="176144"/>
                </a:lnTo>
                <a:lnTo>
                  <a:pt x="171993" y="166587"/>
                </a:lnTo>
                <a:lnTo>
                  <a:pt x="173389" y="157041"/>
                </a:lnTo>
                <a:lnTo>
                  <a:pt x="175114" y="147502"/>
                </a:lnTo>
                <a:lnTo>
                  <a:pt x="176264" y="137968"/>
                </a:lnTo>
                <a:lnTo>
                  <a:pt x="177030" y="128436"/>
                </a:lnTo>
                <a:lnTo>
                  <a:pt x="177541" y="118907"/>
                </a:lnTo>
                <a:lnTo>
                  <a:pt x="178675" y="110173"/>
                </a:lnTo>
                <a:lnTo>
                  <a:pt x="182053" y="94118"/>
                </a:lnTo>
                <a:lnTo>
                  <a:pt x="184083" y="79046"/>
                </a:lnTo>
                <a:lnTo>
                  <a:pt x="184191" y="64409"/>
                </a:lnTo>
                <a:lnTo>
                  <a:pt x="180583" y="43575"/>
                </a:lnTo>
                <a:lnTo>
                  <a:pt x="178368" y="26995"/>
                </a:lnTo>
                <a:lnTo>
                  <a:pt x="173831" y="12822"/>
                </a:lnTo>
                <a:lnTo>
                  <a:pt x="171737" y="1703"/>
                </a:lnTo>
                <a:lnTo>
                  <a:pt x="170837" y="1081"/>
                </a:lnTo>
                <a:lnTo>
                  <a:pt x="165296" y="0"/>
                </a:lnTo>
                <a:lnTo>
                  <a:pt x="164956" y="739"/>
                </a:lnTo>
                <a:lnTo>
                  <a:pt x="164410" y="7629"/>
                </a:lnTo>
                <a:lnTo>
                  <a:pt x="164365" y="9794"/>
                </a:lnTo>
                <a:lnTo>
                  <a:pt x="159384" y="29584"/>
                </a:lnTo>
                <a:lnTo>
                  <a:pt x="157799" y="45516"/>
                </a:lnTo>
                <a:lnTo>
                  <a:pt x="157428" y="58238"/>
                </a:lnTo>
                <a:lnTo>
                  <a:pt x="157220" y="78789"/>
                </a:lnTo>
                <a:lnTo>
                  <a:pt x="155054" y="92870"/>
                </a:lnTo>
                <a:lnTo>
                  <a:pt x="152240" y="107860"/>
                </a:lnTo>
                <a:lnTo>
                  <a:pt x="151489" y="116302"/>
                </a:lnTo>
                <a:lnTo>
                  <a:pt x="150989" y="125105"/>
                </a:lnTo>
                <a:lnTo>
                  <a:pt x="149862" y="134149"/>
                </a:lnTo>
                <a:lnTo>
                  <a:pt x="148316" y="143353"/>
                </a:lnTo>
                <a:lnTo>
                  <a:pt x="146492" y="152664"/>
                </a:lnTo>
                <a:lnTo>
                  <a:pt x="146070" y="162046"/>
                </a:lnTo>
                <a:lnTo>
                  <a:pt x="146582" y="171476"/>
                </a:lnTo>
                <a:lnTo>
                  <a:pt x="147718" y="180938"/>
                </a:lnTo>
                <a:lnTo>
                  <a:pt x="148475" y="190421"/>
                </a:lnTo>
                <a:lnTo>
                  <a:pt x="148979" y="199918"/>
                </a:lnTo>
                <a:lnTo>
                  <a:pt x="149316" y="209424"/>
                </a:lnTo>
                <a:lnTo>
                  <a:pt x="150333" y="218936"/>
                </a:lnTo>
                <a:lnTo>
                  <a:pt x="151806" y="228453"/>
                </a:lnTo>
                <a:lnTo>
                  <a:pt x="153581" y="237972"/>
                </a:lnTo>
                <a:lnTo>
                  <a:pt x="157670" y="257016"/>
                </a:lnTo>
                <a:lnTo>
                  <a:pt x="159872" y="266540"/>
                </a:lnTo>
                <a:lnTo>
                  <a:pt x="161340" y="275270"/>
                </a:lnTo>
                <a:lnTo>
                  <a:pt x="162971" y="291320"/>
                </a:lnTo>
                <a:lnTo>
                  <a:pt x="164200" y="299727"/>
                </a:lnTo>
                <a:lnTo>
                  <a:pt x="165813" y="308508"/>
                </a:lnTo>
                <a:lnTo>
                  <a:pt x="167681" y="317536"/>
                </a:lnTo>
                <a:lnTo>
                  <a:pt x="171874" y="336034"/>
                </a:lnTo>
                <a:lnTo>
                  <a:pt x="174104" y="345412"/>
                </a:lnTo>
                <a:lnTo>
                  <a:pt x="177178" y="354045"/>
                </a:lnTo>
                <a:lnTo>
                  <a:pt x="188295" y="377572"/>
                </a:lnTo>
                <a:lnTo>
                  <a:pt x="194266" y="392350"/>
                </a:lnTo>
                <a:lnTo>
                  <a:pt x="199565" y="406856"/>
                </a:lnTo>
                <a:lnTo>
                  <a:pt x="205359" y="420446"/>
                </a:lnTo>
                <a:lnTo>
                  <a:pt x="217547" y="437023"/>
                </a:lnTo>
                <a:lnTo>
                  <a:pt x="231212" y="451194"/>
                </a:lnTo>
                <a:lnTo>
                  <a:pt x="245316" y="460773"/>
                </a:lnTo>
                <a:lnTo>
                  <a:pt x="254797" y="466105"/>
                </a:lnTo>
                <a:lnTo>
                  <a:pt x="264303" y="469005"/>
                </a:lnTo>
                <a:lnTo>
                  <a:pt x="278580" y="470637"/>
                </a:lnTo>
                <a:lnTo>
                  <a:pt x="292864" y="471120"/>
                </a:lnTo>
                <a:lnTo>
                  <a:pt x="311913" y="471284"/>
                </a:lnTo>
                <a:lnTo>
                  <a:pt x="321438" y="469189"/>
                </a:lnTo>
                <a:lnTo>
                  <a:pt x="335726" y="463547"/>
                </a:lnTo>
                <a:lnTo>
                  <a:pt x="340488" y="461377"/>
                </a:lnTo>
                <a:lnTo>
                  <a:pt x="344457" y="458343"/>
                </a:lnTo>
                <a:lnTo>
                  <a:pt x="362912" y="437531"/>
                </a:lnTo>
                <a:lnTo>
                  <a:pt x="372709" y="423564"/>
                </a:lnTo>
                <a:lnTo>
                  <a:pt x="383924" y="403828"/>
                </a:lnTo>
                <a:lnTo>
                  <a:pt x="391807" y="391320"/>
                </a:lnTo>
                <a:lnTo>
                  <a:pt x="398486" y="377822"/>
                </a:lnTo>
                <a:lnTo>
                  <a:pt x="403307" y="363887"/>
                </a:lnTo>
                <a:lnTo>
                  <a:pt x="406814" y="342653"/>
                </a:lnTo>
                <a:lnTo>
                  <a:pt x="410448" y="328412"/>
                </a:lnTo>
                <a:lnTo>
                  <a:pt x="414708" y="316262"/>
                </a:lnTo>
                <a:lnTo>
                  <a:pt x="418454" y="304776"/>
                </a:lnTo>
                <a:lnTo>
                  <a:pt x="420119" y="291734"/>
                </a:lnTo>
                <a:lnTo>
                  <a:pt x="422975" y="280116"/>
                </a:lnTo>
                <a:lnTo>
                  <a:pt x="426930" y="266768"/>
                </a:lnTo>
                <a:lnTo>
                  <a:pt x="427484" y="263516"/>
                </a:lnTo>
                <a:lnTo>
                  <a:pt x="425984" y="255669"/>
                </a:lnTo>
                <a:lnTo>
                  <a:pt x="422672" y="247683"/>
                </a:lnTo>
                <a:lnTo>
                  <a:pt x="417138" y="238725"/>
                </a:lnTo>
                <a:lnTo>
                  <a:pt x="415565" y="233538"/>
                </a:lnTo>
                <a:lnTo>
                  <a:pt x="414352" y="231838"/>
                </a:lnTo>
                <a:lnTo>
                  <a:pt x="412749" y="230704"/>
                </a:lnTo>
                <a:lnTo>
                  <a:pt x="408266" y="228884"/>
                </a:lnTo>
                <a:lnTo>
                  <a:pt x="403697" y="228569"/>
                </a:lnTo>
                <a:lnTo>
                  <a:pt x="401678" y="229319"/>
                </a:lnTo>
                <a:lnTo>
                  <a:pt x="397317" y="232268"/>
                </a:lnTo>
                <a:lnTo>
                  <a:pt x="386607" y="242183"/>
                </a:lnTo>
                <a:lnTo>
                  <a:pt x="377172" y="255175"/>
                </a:lnTo>
                <a:lnTo>
                  <a:pt x="371873" y="266514"/>
                </a:lnTo>
                <a:lnTo>
                  <a:pt x="366872" y="279491"/>
                </a:lnTo>
                <a:lnTo>
                  <a:pt x="359595" y="300184"/>
                </a:lnTo>
                <a:lnTo>
                  <a:pt x="354800" y="314299"/>
                </a:lnTo>
                <a:lnTo>
                  <a:pt x="350024" y="330627"/>
                </a:lnTo>
                <a:lnTo>
                  <a:pt x="347640" y="339426"/>
                </a:lnTo>
                <a:lnTo>
                  <a:pt x="344989" y="355553"/>
                </a:lnTo>
                <a:lnTo>
                  <a:pt x="343811" y="371451"/>
                </a:lnTo>
                <a:lnTo>
                  <a:pt x="343288" y="389101"/>
                </a:lnTo>
                <a:lnTo>
                  <a:pt x="342994" y="413095"/>
                </a:lnTo>
                <a:lnTo>
                  <a:pt x="345041" y="425865"/>
                </a:lnTo>
                <a:lnTo>
                  <a:pt x="348597" y="437626"/>
                </a:lnTo>
                <a:lnTo>
                  <a:pt x="352824" y="450791"/>
                </a:lnTo>
                <a:lnTo>
                  <a:pt x="357348" y="460346"/>
                </a:lnTo>
                <a:lnTo>
                  <a:pt x="366474" y="472305"/>
                </a:lnTo>
                <a:lnTo>
                  <a:pt x="379988" y="486775"/>
                </a:lnTo>
                <a:lnTo>
                  <a:pt x="389528" y="492214"/>
                </a:lnTo>
                <a:lnTo>
                  <a:pt x="404055" y="497622"/>
                </a:lnTo>
                <a:lnTo>
                  <a:pt x="407472" y="498381"/>
                </a:lnTo>
                <a:lnTo>
                  <a:pt x="417619" y="497108"/>
                </a:lnTo>
                <a:lnTo>
                  <a:pt x="434602" y="494045"/>
                </a:lnTo>
                <a:lnTo>
                  <a:pt x="445553" y="492534"/>
                </a:lnTo>
                <a:lnTo>
                  <a:pt x="458356" y="489218"/>
                </a:lnTo>
                <a:lnTo>
                  <a:pt x="469868" y="482981"/>
                </a:lnTo>
                <a:lnTo>
                  <a:pt x="485273" y="472661"/>
                </a:lnTo>
                <a:lnTo>
                  <a:pt x="495854" y="465568"/>
                </a:lnTo>
                <a:lnTo>
                  <a:pt x="508494" y="454478"/>
                </a:lnTo>
                <a:lnTo>
                  <a:pt x="525205" y="438640"/>
                </a:lnTo>
                <a:lnTo>
                  <a:pt x="536418" y="423892"/>
                </a:lnTo>
                <a:lnTo>
                  <a:pt x="542133" y="416377"/>
                </a:lnTo>
                <a:lnTo>
                  <a:pt x="550038" y="407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04"/>
          <p:cNvSpPr/>
          <p:nvPr/>
        </p:nvSpPr>
        <p:spPr>
          <a:xfrm>
            <a:off x="6293643" y="2964769"/>
            <a:ext cx="314326" cy="291538"/>
          </a:xfrm>
          <a:custGeom>
            <a:avLst/>
            <a:gdLst/>
            <a:ahLst/>
            <a:cxnLst/>
            <a:rect l="0" t="0" r="0" b="0"/>
            <a:pathLst>
              <a:path w="314326" h="291538">
                <a:moveTo>
                  <a:pt x="0" y="14174"/>
                </a:moveTo>
                <a:lnTo>
                  <a:pt x="3793" y="10382"/>
                </a:lnTo>
                <a:lnTo>
                  <a:pt x="4910" y="8471"/>
                </a:lnTo>
                <a:lnTo>
                  <a:pt x="7118" y="0"/>
                </a:lnTo>
                <a:lnTo>
                  <a:pt x="7143" y="20475"/>
                </a:lnTo>
                <a:lnTo>
                  <a:pt x="7937" y="25518"/>
                </a:lnTo>
                <a:lnTo>
                  <a:pt x="9261" y="31262"/>
                </a:lnTo>
                <a:lnTo>
                  <a:pt x="10936" y="37472"/>
                </a:lnTo>
                <a:lnTo>
                  <a:pt x="12054" y="43200"/>
                </a:lnTo>
                <a:lnTo>
                  <a:pt x="12798" y="48606"/>
                </a:lnTo>
                <a:lnTo>
                  <a:pt x="13295" y="53797"/>
                </a:lnTo>
                <a:lnTo>
                  <a:pt x="13626" y="59640"/>
                </a:lnTo>
                <a:lnTo>
                  <a:pt x="13994" y="72481"/>
                </a:lnTo>
                <a:lnTo>
                  <a:pt x="14885" y="80033"/>
                </a:lnTo>
                <a:lnTo>
                  <a:pt x="16274" y="88243"/>
                </a:lnTo>
                <a:lnTo>
                  <a:pt x="17993" y="96891"/>
                </a:lnTo>
                <a:lnTo>
                  <a:pt x="19139" y="105037"/>
                </a:lnTo>
                <a:lnTo>
                  <a:pt x="19903" y="112850"/>
                </a:lnTo>
                <a:lnTo>
                  <a:pt x="20413" y="120439"/>
                </a:lnTo>
                <a:lnTo>
                  <a:pt x="21546" y="127880"/>
                </a:lnTo>
                <a:lnTo>
                  <a:pt x="23095" y="135222"/>
                </a:lnTo>
                <a:lnTo>
                  <a:pt x="24922" y="142498"/>
                </a:lnTo>
                <a:lnTo>
                  <a:pt x="26140" y="150523"/>
                </a:lnTo>
                <a:lnTo>
                  <a:pt x="26951" y="159049"/>
                </a:lnTo>
                <a:lnTo>
                  <a:pt x="27493" y="167907"/>
                </a:lnTo>
                <a:lnTo>
                  <a:pt x="28648" y="176194"/>
                </a:lnTo>
                <a:lnTo>
                  <a:pt x="30211" y="184100"/>
                </a:lnTo>
                <a:lnTo>
                  <a:pt x="32047" y="191752"/>
                </a:lnTo>
                <a:lnTo>
                  <a:pt x="33271" y="198441"/>
                </a:lnTo>
                <a:lnTo>
                  <a:pt x="34087" y="204487"/>
                </a:lnTo>
                <a:lnTo>
                  <a:pt x="34631" y="210106"/>
                </a:lnTo>
                <a:lnTo>
                  <a:pt x="35788" y="216233"/>
                </a:lnTo>
                <a:lnTo>
                  <a:pt x="37352" y="222699"/>
                </a:lnTo>
                <a:lnTo>
                  <a:pt x="39189" y="229391"/>
                </a:lnTo>
                <a:lnTo>
                  <a:pt x="40414" y="235439"/>
                </a:lnTo>
                <a:lnTo>
                  <a:pt x="41230" y="241059"/>
                </a:lnTo>
                <a:lnTo>
                  <a:pt x="41774" y="246393"/>
                </a:lnTo>
                <a:lnTo>
                  <a:pt x="42137" y="251537"/>
                </a:lnTo>
                <a:lnTo>
                  <a:pt x="42379" y="256554"/>
                </a:lnTo>
                <a:lnTo>
                  <a:pt x="42648" y="266361"/>
                </a:lnTo>
                <a:lnTo>
                  <a:pt x="42834" y="282785"/>
                </a:lnTo>
                <a:lnTo>
                  <a:pt x="42050" y="284529"/>
                </a:lnTo>
                <a:lnTo>
                  <a:pt x="36710" y="291537"/>
                </a:lnTo>
                <a:lnTo>
                  <a:pt x="36379" y="291158"/>
                </a:lnTo>
                <a:lnTo>
                  <a:pt x="36012" y="288620"/>
                </a:lnTo>
                <a:lnTo>
                  <a:pt x="35777" y="279729"/>
                </a:lnTo>
                <a:lnTo>
                  <a:pt x="35720" y="214733"/>
                </a:lnTo>
                <a:lnTo>
                  <a:pt x="36514" y="206618"/>
                </a:lnTo>
                <a:lnTo>
                  <a:pt x="37836" y="198032"/>
                </a:lnTo>
                <a:lnTo>
                  <a:pt x="39511" y="189134"/>
                </a:lnTo>
                <a:lnTo>
                  <a:pt x="43490" y="170780"/>
                </a:lnTo>
                <a:lnTo>
                  <a:pt x="45662" y="161440"/>
                </a:lnTo>
                <a:lnTo>
                  <a:pt x="48698" y="152039"/>
                </a:lnTo>
                <a:lnTo>
                  <a:pt x="52309" y="142597"/>
                </a:lnTo>
                <a:lnTo>
                  <a:pt x="56304" y="133127"/>
                </a:lnTo>
                <a:lnTo>
                  <a:pt x="60555" y="124432"/>
                </a:lnTo>
                <a:lnTo>
                  <a:pt x="64977" y="116255"/>
                </a:lnTo>
                <a:lnTo>
                  <a:pt x="69512" y="108421"/>
                </a:lnTo>
                <a:lnTo>
                  <a:pt x="74916" y="100818"/>
                </a:lnTo>
                <a:lnTo>
                  <a:pt x="80900" y="93368"/>
                </a:lnTo>
                <a:lnTo>
                  <a:pt x="87271" y="86020"/>
                </a:lnTo>
                <a:lnTo>
                  <a:pt x="93106" y="78740"/>
                </a:lnTo>
                <a:lnTo>
                  <a:pt x="98583" y="71506"/>
                </a:lnTo>
                <a:lnTo>
                  <a:pt x="103822" y="64302"/>
                </a:lnTo>
                <a:lnTo>
                  <a:pt x="109696" y="57118"/>
                </a:lnTo>
                <a:lnTo>
                  <a:pt x="115993" y="49947"/>
                </a:lnTo>
                <a:lnTo>
                  <a:pt x="122573" y="42785"/>
                </a:lnTo>
                <a:lnTo>
                  <a:pt x="128547" y="37217"/>
                </a:lnTo>
                <a:lnTo>
                  <a:pt x="134116" y="32711"/>
                </a:lnTo>
                <a:lnTo>
                  <a:pt x="145332" y="24794"/>
                </a:lnTo>
                <a:lnTo>
                  <a:pt x="158255" y="15984"/>
                </a:lnTo>
                <a:lnTo>
                  <a:pt x="167702" y="11010"/>
                </a:lnTo>
                <a:lnTo>
                  <a:pt x="171333" y="9683"/>
                </a:lnTo>
                <a:lnTo>
                  <a:pt x="176134" y="8799"/>
                </a:lnTo>
                <a:lnTo>
                  <a:pt x="181717" y="8209"/>
                </a:lnTo>
                <a:lnTo>
                  <a:pt x="187820" y="7816"/>
                </a:lnTo>
                <a:lnTo>
                  <a:pt x="192682" y="8348"/>
                </a:lnTo>
                <a:lnTo>
                  <a:pt x="200201" y="11056"/>
                </a:lnTo>
                <a:lnTo>
                  <a:pt x="203318" y="13683"/>
                </a:lnTo>
                <a:lnTo>
                  <a:pt x="208897" y="20835"/>
                </a:lnTo>
                <a:lnTo>
                  <a:pt x="216139" y="29305"/>
                </a:lnTo>
                <a:lnTo>
                  <a:pt x="223856" y="38362"/>
                </a:lnTo>
                <a:lnTo>
                  <a:pt x="227025" y="42999"/>
                </a:lnTo>
                <a:lnTo>
                  <a:pt x="229931" y="47678"/>
                </a:lnTo>
                <a:lnTo>
                  <a:pt x="232662" y="53179"/>
                </a:lnTo>
                <a:lnTo>
                  <a:pt x="235277" y="59228"/>
                </a:lnTo>
                <a:lnTo>
                  <a:pt x="237814" y="65641"/>
                </a:lnTo>
                <a:lnTo>
                  <a:pt x="242750" y="79117"/>
                </a:lnTo>
                <a:lnTo>
                  <a:pt x="245177" y="86044"/>
                </a:lnTo>
                <a:lnTo>
                  <a:pt x="246795" y="93044"/>
                </a:lnTo>
                <a:lnTo>
                  <a:pt x="247874" y="100092"/>
                </a:lnTo>
                <a:lnTo>
                  <a:pt x="248594" y="107171"/>
                </a:lnTo>
                <a:lnTo>
                  <a:pt x="249073" y="114272"/>
                </a:lnTo>
                <a:lnTo>
                  <a:pt x="249392" y="121387"/>
                </a:lnTo>
                <a:lnTo>
                  <a:pt x="249605" y="128512"/>
                </a:lnTo>
                <a:lnTo>
                  <a:pt x="250542" y="135643"/>
                </a:lnTo>
                <a:lnTo>
                  <a:pt x="251959" y="142779"/>
                </a:lnTo>
                <a:lnTo>
                  <a:pt x="253698" y="149917"/>
                </a:lnTo>
                <a:lnTo>
                  <a:pt x="254857" y="157057"/>
                </a:lnTo>
                <a:lnTo>
                  <a:pt x="255630" y="164198"/>
                </a:lnTo>
                <a:lnTo>
                  <a:pt x="256145" y="171340"/>
                </a:lnTo>
                <a:lnTo>
                  <a:pt x="256488" y="178483"/>
                </a:lnTo>
                <a:lnTo>
                  <a:pt x="256870" y="192769"/>
                </a:lnTo>
                <a:lnTo>
                  <a:pt x="257085" y="210407"/>
                </a:lnTo>
                <a:lnTo>
                  <a:pt x="257909" y="215640"/>
                </a:lnTo>
                <a:lnTo>
                  <a:pt x="259252" y="220716"/>
                </a:lnTo>
                <a:lnTo>
                  <a:pt x="262067" y="229795"/>
                </a:lnTo>
                <a:lnTo>
                  <a:pt x="263318" y="236477"/>
                </a:lnTo>
                <a:lnTo>
                  <a:pt x="265991" y="242092"/>
                </a:lnTo>
                <a:lnTo>
                  <a:pt x="271958" y="249716"/>
                </a:lnTo>
                <a:lnTo>
                  <a:pt x="278754" y="257002"/>
                </a:lnTo>
                <a:lnTo>
                  <a:pt x="281085" y="259403"/>
                </a:lnTo>
                <a:lnTo>
                  <a:pt x="283434" y="261004"/>
                </a:lnTo>
                <a:lnTo>
                  <a:pt x="288161" y="262783"/>
                </a:lnTo>
                <a:lnTo>
                  <a:pt x="295285" y="263784"/>
                </a:lnTo>
                <a:lnTo>
                  <a:pt x="302159" y="261902"/>
                </a:lnTo>
                <a:lnTo>
                  <a:pt x="314325" y="2570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05"/>
          <p:cNvSpPr/>
          <p:nvPr/>
        </p:nvSpPr>
        <p:spPr>
          <a:xfrm>
            <a:off x="6729412" y="2786062"/>
            <a:ext cx="85726" cy="514351"/>
          </a:xfrm>
          <a:custGeom>
            <a:avLst/>
            <a:gdLst/>
            <a:ahLst/>
            <a:cxnLst/>
            <a:rect l="0" t="0" r="0" b="0"/>
            <a:pathLst>
              <a:path w="85726" h="514351">
                <a:moveTo>
                  <a:pt x="0" y="0"/>
                </a:moveTo>
                <a:lnTo>
                  <a:pt x="6151" y="0"/>
                </a:lnTo>
                <a:lnTo>
                  <a:pt x="8820" y="2117"/>
                </a:lnTo>
                <a:lnTo>
                  <a:pt x="10643" y="3792"/>
                </a:lnTo>
                <a:lnTo>
                  <a:pt x="11857" y="6497"/>
                </a:lnTo>
                <a:lnTo>
                  <a:pt x="14361" y="17888"/>
                </a:lnTo>
                <a:lnTo>
                  <a:pt x="15925" y="22244"/>
                </a:lnTo>
                <a:lnTo>
                  <a:pt x="17759" y="26736"/>
                </a:lnTo>
                <a:lnTo>
                  <a:pt x="20344" y="40642"/>
                </a:lnTo>
                <a:lnTo>
                  <a:pt x="20948" y="52194"/>
                </a:lnTo>
                <a:lnTo>
                  <a:pt x="22010" y="66060"/>
                </a:lnTo>
                <a:lnTo>
                  <a:pt x="23405" y="74202"/>
                </a:lnTo>
                <a:lnTo>
                  <a:pt x="25128" y="82806"/>
                </a:lnTo>
                <a:lnTo>
                  <a:pt x="26277" y="91716"/>
                </a:lnTo>
                <a:lnTo>
                  <a:pt x="27043" y="100832"/>
                </a:lnTo>
                <a:lnTo>
                  <a:pt x="27554" y="110084"/>
                </a:lnTo>
                <a:lnTo>
                  <a:pt x="28688" y="119427"/>
                </a:lnTo>
                <a:lnTo>
                  <a:pt x="30238" y="128830"/>
                </a:lnTo>
                <a:lnTo>
                  <a:pt x="32065" y="138274"/>
                </a:lnTo>
                <a:lnTo>
                  <a:pt x="36212" y="157234"/>
                </a:lnTo>
                <a:lnTo>
                  <a:pt x="38429" y="166736"/>
                </a:lnTo>
                <a:lnTo>
                  <a:pt x="39907" y="177038"/>
                </a:lnTo>
                <a:lnTo>
                  <a:pt x="40892" y="187876"/>
                </a:lnTo>
                <a:lnTo>
                  <a:pt x="41549" y="199069"/>
                </a:lnTo>
                <a:lnTo>
                  <a:pt x="42780" y="210500"/>
                </a:lnTo>
                <a:lnTo>
                  <a:pt x="44396" y="222090"/>
                </a:lnTo>
                <a:lnTo>
                  <a:pt x="46266" y="233785"/>
                </a:lnTo>
                <a:lnTo>
                  <a:pt x="47513" y="244757"/>
                </a:lnTo>
                <a:lnTo>
                  <a:pt x="48344" y="255246"/>
                </a:lnTo>
                <a:lnTo>
                  <a:pt x="48898" y="265414"/>
                </a:lnTo>
                <a:lnTo>
                  <a:pt x="50061" y="276161"/>
                </a:lnTo>
                <a:lnTo>
                  <a:pt x="51630" y="287295"/>
                </a:lnTo>
                <a:lnTo>
                  <a:pt x="53470" y="298686"/>
                </a:lnTo>
                <a:lnTo>
                  <a:pt x="54697" y="309456"/>
                </a:lnTo>
                <a:lnTo>
                  <a:pt x="55514" y="319810"/>
                </a:lnTo>
                <a:lnTo>
                  <a:pt x="56059" y="329888"/>
                </a:lnTo>
                <a:lnTo>
                  <a:pt x="57217" y="339782"/>
                </a:lnTo>
                <a:lnTo>
                  <a:pt x="58782" y="349552"/>
                </a:lnTo>
                <a:lnTo>
                  <a:pt x="60620" y="359241"/>
                </a:lnTo>
                <a:lnTo>
                  <a:pt x="61844" y="368082"/>
                </a:lnTo>
                <a:lnTo>
                  <a:pt x="62661" y="376356"/>
                </a:lnTo>
                <a:lnTo>
                  <a:pt x="63205" y="384254"/>
                </a:lnTo>
                <a:lnTo>
                  <a:pt x="64362" y="392695"/>
                </a:lnTo>
                <a:lnTo>
                  <a:pt x="65927" y="401496"/>
                </a:lnTo>
                <a:lnTo>
                  <a:pt x="67763" y="410539"/>
                </a:lnTo>
                <a:lnTo>
                  <a:pt x="68988" y="418949"/>
                </a:lnTo>
                <a:lnTo>
                  <a:pt x="70348" y="434644"/>
                </a:lnTo>
                <a:lnTo>
                  <a:pt x="70954" y="449556"/>
                </a:lnTo>
                <a:lnTo>
                  <a:pt x="72017" y="463328"/>
                </a:lnTo>
                <a:lnTo>
                  <a:pt x="73411" y="469223"/>
                </a:lnTo>
                <a:lnTo>
                  <a:pt x="75134" y="474740"/>
                </a:lnTo>
                <a:lnTo>
                  <a:pt x="77560" y="490090"/>
                </a:lnTo>
                <a:lnTo>
                  <a:pt x="78279" y="500900"/>
                </a:lnTo>
                <a:lnTo>
                  <a:pt x="79173" y="503796"/>
                </a:lnTo>
                <a:lnTo>
                  <a:pt x="80564" y="506520"/>
                </a:lnTo>
                <a:lnTo>
                  <a:pt x="85725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06"/>
          <p:cNvSpPr/>
          <p:nvPr/>
        </p:nvSpPr>
        <p:spPr>
          <a:xfrm>
            <a:off x="6650831" y="2986098"/>
            <a:ext cx="314326" cy="250021"/>
          </a:xfrm>
          <a:custGeom>
            <a:avLst/>
            <a:gdLst/>
            <a:ahLst/>
            <a:cxnLst/>
            <a:rect l="0" t="0" r="0" b="0"/>
            <a:pathLst>
              <a:path w="314326" h="250021">
                <a:moveTo>
                  <a:pt x="0" y="57139"/>
                </a:moveTo>
                <a:lnTo>
                  <a:pt x="13735" y="57139"/>
                </a:lnTo>
                <a:lnTo>
                  <a:pt x="17094" y="56345"/>
                </a:lnTo>
                <a:lnTo>
                  <a:pt x="22943" y="53347"/>
                </a:lnTo>
                <a:lnTo>
                  <a:pt x="32422" y="51485"/>
                </a:lnTo>
                <a:lnTo>
                  <a:pt x="38283" y="50988"/>
                </a:lnTo>
                <a:lnTo>
                  <a:pt x="43778" y="49863"/>
                </a:lnTo>
                <a:lnTo>
                  <a:pt x="49029" y="48320"/>
                </a:lnTo>
                <a:lnTo>
                  <a:pt x="59891" y="44488"/>
                </a:lnTo>
                <a:lnTo>
                  <a:pt x="72656" y="40139"/>
                </a:lnTo>
                <a:lnTo>
                  <a:pt x="79393" y="38662"/>
                </a:lnTo>
                <a:lnTo>
                  <a:pt x="86267" y="37677"/>
                </a:lnTo>
                <a:lnTo>
                  <a:pt x="93229" y="37021"/>
                </a:lnTo>
                <a:lnTo>
                  <a:pt x="100253" y="35790"/>
                </a:lnTo>
                <a:lnTo>
                  <a:pt x="107316" y="34175"/>
                </a:lnTo>
                <a:lnTo>
                  <a:pt x="114407" y="32305"/>
                </a:lnTo>
                <a:lnTo>
                  <a:pt x="121515" y="30264"/>
                </a:lnTo>
                <a:lnTo>
                  <a:pt x="135762" y="25880"/>
                </a:lnTo>
                <a:lnTo>
                  <a:pt x="142896" y="24394"/>
                </a:lnTo>
                <a:lnTo>
                  <a:pt x="150032" y="23402"/>
                </a:lnTo>
                <a:lnTo>
                  <a:pt x="157172" y="22742"/>
                </a:lnTo>
                <a:lnTo>
                  <a:pt x="164312" y="21507"/>
                </a:lnTo>
                <a:lnTo>
                  <a:pt x="171454" y="19891"/>
                </a:lnTo>
                <a:lnTo>
                  <a:pt x="178596" y="18019"/>
                </a:lnTo>
                <a:lnTo>
                  <a:pt x="184945" y="15978"/>
                </a:lnTo>
                <a:lnTo>
                  <a:pt x="190766" y="13823"/>
                </a:lnTo>
                <a:lnTo>
                  <a:pt x="196233" y="11593"/>
                </a:lnTo>
                <a:lnTo>
                  <a:pt x="201466" y="9313"/>
                </a:lnTo>
                <a:lnTo>
                  <a:pt x="211513" y="4662"/>
                </a:lnTo>
                <a:lnTo>
                  <a:pt x="221270" y="2066"/>
                </a:lnTo>
                <a:lnTo>
                  <a:pt x="230899" y="912"/>
                </a:lnTo>
                <a:lnTo>
                  <a:pt x="240470" y="399"/>
                </a:lnTo>
                <a:lnTo>
                  <a:pt x="250015" y="172"/>
                </a:lnTo>
                <a:lnTo>
                  <a:pt x="273424" y="0"/>
                </a:lnTo>
                <a:lnTo>
                  <a:pt x="275946" y="790"/>
                </a:lnTo>
                <a:lnTo>
                  <a:pt x="280863" y="3785"/>
                </a:lnTo>
                <a:lnTo>
                  <a:pt x="282493" y="5694"/>
                </a:lnTo>
                <a:lnTo>
                  <a:pt x="283578" y="7761"/>
                </a:lnTo>
                <a:lnTo>
                  <a:pt x="284302" y="9933"/>
                </a:lnTo>
                <a:lnTo>
                  <a:pt x="287223" y="14463"/>
                </a:lnTo>
                <a:lnTo>
                  <a:pt x="291167" y="19915"/>
                </a:lnTo>
                <a:lnTo>
                  <a:pt x="295566" y="27631"/>
                </a:lnTo>
                <a:lnTo>
                  <a:pt x="300167" y="34235"/>
                </a:lnTo>
                <a:lnTo>
                  <a:pt x="302505" y="37107"/>
                </a:lnTo>
                <a:lnTo>
                  <a:pt x="304063" y="40609"/>
                </a:lnTo>
                <a:lnTo>
                  <a:pt x="305103" y="44532"/>
                </a:lnTo>
                <a:lnTo>
                  <a:pt x="305796" y="48734"/>
                </a:lnTo>
                <a:lnTo>
                  <a:pt x="306258" y="53917"/>
                </a:lnTo>
                <a:lnTo>
                  <a:pt x="306566" y="59754"/>
                </a:lnTo>
                <a:lnTo>
                  <a:pt x="306907" y="71795"/>
                </a:lnTo>
                <a:lnTo>
                  <a:pt x="307145" y="101148"/>
                </a:lnTo>
                <a:lnTo>
                  <a:pt x="307180" y="174886"/>
                </a:lnTo>
                <a:lnTo>
                  <a:pt x="307975" y="180087"/>
                </a:lnTo>
                <a:lnTo>
                  <a:pt x="309297" y="185142"/>
                </a:lnTo>
                <a:lnTo>
                  <a:pt x="310973" y="190099"/>
                </a:lnTo>
                <a:lnTo>
                  <a:pt x="311296" y="194992"/>
                </a:lnTo>
                <a:lnTo>
                  <a:pt x="310719" y="199841"/>
                </a:lnTo>
                <a:lnTo>
                  <a:pt x="309540" y="204661"/>
                </a:lnTo>
                <a:lnTo>
                  <a:pt x="308753" y="209462"/>
                </a:lnTo>
                <a:lnTo>
                  <a:pt x="308229" y="214250"/>
                </a:lnTo>
                <a:lnTo>
                  <a:pt x="307879" y="219030"/>
                </a:lnTo>
                <a:lnTo>
                  <a:pt x="307491" y="226457"/>
                </a:lnTo>
                <a:lnTo>
                  <a:pt x="307319" y="232404"/>
                </a:lnTo>
                <a:lnTo>
                  <a:pt x="307242" y="237693"/>
                </a:lnTo>
                <a:lnTo>
                  <a:pt x="308016" y="240215"/>
                </a:lnTo>
                <a:lnTo>
                  <a:pt x="312843" y="247848"/>
                </a:lnTo>
                <a:lnTo>
                  <a:pt x="314325" y="25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07"/>
          <p:cNvSpPr/>
          <p:nvPr/>
        </p:nvSpPr>
        <p:spPr>
          <a:xfrm>
            <a:off x="6937576" y="2828925"/>
            <a:ext cx="13293" cy="14288"/>
          </a:xfrm>
          <a:custGeom>
            <a:avLst/>
            <a:gdLst/>
            <a:ahLst/>
            <a:cxnLst/>
            <a:rect l="0" t="0" r="0" b="0"/>
            <a:pathLst>
              <a:path w="13293" h="14288">
                <a:moveTo>
                  <a:pt x="13292" y="14287"/>
                </a:moveTo>
                <a:lnTo>
                  <a:pt x="6235" y="14287"/>
                </a:lnTo>
                <a:lnTo>
                  <a:pt x="6207" y="13493"/>
                </a:lnTo>
                <a:lnTo>
                  <a:pt x="6174" y="10495"/>
                </a:lnTo>
                <a:lnTo>
                  <a:pt x="5372" y="9377"/>
                </a:lnTo>
                <a:lnTo>
                  <a:pt x="4043" y="8633"/>
                </a:lnTo>
                <a:lnTo>
                  <a:pt x="2364" y="8136"/>
                </a:lnTo>
                <a:lnTo>
                  <a:pt x="1244" y="7011"/>
                </a:lnTo>
                <a:lnTo>
                  <a:pt x="498" y="5468"/>
                </a:lnTo>
                <a:lnTo>
                  <a:pt x="0" y="3645"/>
                </a:lnTo>
                <a:lnTo>
                  <a:pt x="462" y="2430"/>
                </a:lnTo>
                <a:lnTo>
                  <a:pt x="1564" y="1620"/>
                </a:lnTo>
                <a:lnTo>
                  <a:pt x="6069" y="28"/>
                </a:lnTo>
                <a:lnTo>
                  <a:pt x="132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08"/>
          <p:cNvSpPr/>
          <p:nvPr/>
        </p:nvSpPr>
        <p:spPr>
          <a:xfrm>
            <a:off x="7136606" y="2750343"/>
            <a:ext cx="64295" cy="478633"/>
          </a:xfrm>
          <a:custGeom>
            <a:avLst/>
            <a:gdLst/>
            <a:ahLst/>
            <a:cxnLst/>
            <a:rect l="0" t="0" r="0" b="0"/>
            <a:pathLst>
              <a:path w="64295" h="47863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850" y="17000"/>
                </a:lnTo>
                <a:lnTo>
                  <a:pt x="7741" y="20065"/>
                </a:lnTo>
                <a:lnTo>
                  <a:pt x="9129" y="23695"/>
                </a:lnTo>
                <a:lnTo>
                  <a:pt x="10849" y="27703"/>
                </a:lnTo>
                <a:lnTo>
                  <a:pt x="12759" y="36390"/>
                </a:lnTo>
                <a:lnTo>
                  <a:pt x="14402" y="45542"/>
                </a:lnTo>
                <a:lnTo>
                  <a:pt x="15951" y="50205"/>
                </a:lnTo>
                <a:lnTo>
                  <a:pt x="17778" y="54902"/>
                </a:lnTo>
                <a:lnTo>
                  <a:pt x="21924" y="66469"/>
                </a:lnTo>
                <a:lnTo>
                  <a:pt x="24141" y="72888"/>
                </a:lnTo>
                <a:lnTo>
                  <a:pt x="25619" y="79548"/>
                </a:lnTo>
                <a:lnTo>
                  <a:pt x="27261" y="93299"/>
                </a:lnTo>
                <a:lnTo>
                  <a:pt x="28493" y="100299"/>
                </a:lnTo>
                <a:lnTo>
                  <a:pt x="30108" y="107348"/>
                </a:lnTo>
                <a:lnTo>
                  <a:pt x="31978" y="114428"/>
                </a:lnTo>
                <a:lnTo>
                  <a:pt x="33225" y="122323"/>
                </a:lnTo>
                <a:lnTo>
                  <a:pt x="34057" y="130761"/>
                </a:lnTo>
                <a:lnTo>
                  <a:pt x="34610" y="139562"/>
                </a:lnTo>
                <a:lnTo>
                  <a:pt x="35774" y="148604"/>
                </a:lnTo>
                <a:lnTo>
                  <a:pt x="37342" y="157807"/>
                </a:lnTo>
                <a:lnTo>
                  <a:pt x="39182" y="167117"/>
                </a:lnTo>
                <a:lnTo>
                  <a:pt x="40409" y="176499"/>
                </a:lnTo>
                <a:lnTo>
                  <a:pt x="41227" y="185928"/>
                </a:lnTo>
                <a:lnTo>
                  <a:pt x="41772" y="195390"/>
                </a:lnTo>
                <a:lnTo>
                  <a:pt x="42378" y="216486"/>
                </a:lnTo>
                <a:lnTo>
                  <a:pt x="42539" y="227668"/>
                </a:lnTo>
                <a:lnTo>
                  <a:pt x="43441" y="238297"/>
                </a:lnTo>
                <a:lnTo>
                  <a:pt x="44836" y="248559"/>
                </a:lnTo>
                <a:lnTo>
                  <a:pt x="46559" y="258575"/>
                </a:lnTo>
                <a:lnTo>
                  <a:pt x="47708" y="268427"/>
                </a:lnTo>
                <a:lnTo>
                  <a:pt x="48474" y="278170"/>
                </a:lnTo>
                <a:lnTo>
                  <a:pt x="48985" y="287840"/>
                </a:lnTo>
                <a:lnTo>
                  <a:pt x="49552" y="307052"/>
                </a:lnTo>
                <a:lnTo>
                  <a:pt x="49980" y="370056"/>
                </a:lnTo>
                <a:lnTo>
                  <a:pt x="50004" y="414213"/>
                </a:lnTo>
                <a:lnTo>
                  <a:pt x="50798" y="420605"/>
                </a:lnTo>
                <a:lnTo>
                  <a:pt x="52122" y="426453"/>
                </a:lnTo>
                <a:lnTo>
                  <a:pt x="53798" y="431940"/>
                </a:lnTo>
                <a:lnTo>
                  <a:pt x="55660" y="442269"/>
                </a:lnTo>
                <a:lnTo>
                  <a:pt x="56709" y="454893"/>
                </a:lnTo>
                <a:lnTo>
                  <a:pt x="56856" y="458043"/>
                </a:lnTo>
                <a:lnTo>
                  <a:pt x="57747" y="460937"/>
                </a:lnTo>
                <a:lnTo>
                  <a:pt x="59136" y="463661"/>
                </a:lnTo>
                <a:lnTo>
                  <a:pt x="60855" y="466269"/>
                </a:lnTo>
                <a:lnTo>
                  <a:pt x="62765" y="471285"/>
                </a:lnTo>
                <a:lnTo>
                  <a:pt x="64294" y="47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09"/>
          <p:cNvSpPr/>
          <p:nvPr/>
        </p:nvSpPr>
        <p:spPr>
          <a:xfrm>
            <a:off x="7065168" y="2943265"/>
            <a:ext cx="764383" cy="692766"/>
          </a:xfrm>
          <a:custGeom>
            <a:avLst/>
            <a:gdLst/>
            <a:ahLst/>
            <a:cxnLst/>
            <a:rect l="0" t="0" r="0" b="0"/>
            <a:pathLst>
              <a:path w="764383" h="692766">
                <a:moveTo>
                  <a:pt x="0" y="78541"/>
                </a:moveTo>
                <a:lnTo>
                  <a:pt x="10849" y="78541"/>
                </a:lnTo>
                <a:lnTo>
                  <a:pt x="33547" y="71265"/>
                </a:lnTo>
                <a:lnTo>
                  <a:pt x="46805" y="66684"/>
                </a:lnTo>
                <a:lnTo>
                  <a:pt x="70100" y="62617"/>
                </a:lnTo>
                <a:lnTo>
                  <a:pt x="94015" y="54405"/>
                </a:lnTo>
                <a:lnTo>
                  <a:pt x="114641" y="51281"/>
                </a:lnTo>
                <a:lnTo>
                  <a:pt x="135832" y="46563"/>
                </a:lnTo>
                <a:lnTo>
                  <a:pt x="159417" y="38652"/>
                </a:lnTo>
                <a:lnTo>
                  <a:pt x="178468" y="35765"/>
                </a:lnTo>
                <a:lnTo>
                  <a:pt x="199531" y="30198"/>
                </a:lnTo>
                <a:lnTo>
                  <a:pt x="222979" y="28754"/>
                </a:lnTo>
                <a:lnTo>
                  <a:pt x="237698" y="28564"/>
                </a:lnTo>
                <a:lnTo>
                  <a:pt x="240222" y="29347"/>
                </a:lnTo>
                <a:lnTo>
                  <a:pt x="248583" y="34688"/>
                </a:lnTo>
                <a:lnTo>
                  <a:pt x="253395" y="39177"/>
                </a:lnTo>
                <a:lnTo>
                  <a:pt x="254655" y="41980"/>
                </a:lnTo>
                <a:lnTo>
                  <a:pt x="256429" y="52715"/>
                </a:lnTo>
                <a:lnTo>
                  <a:pt x="257077" y="73954"/>
                </a:lnTo>
                <a:lnTo>
                  <a:pt x="257167" y="108333"/>
                </a:lnTo>
                <a:lnTo>
                  <a:pt x="255054" y="119828"/>
                </a:lnTo>
                <a:lnTo>
                  <a:pt x="252264" y="131022"/>
                </a:lnTo>
                <a:lnTo>
                  <a:pt x="250693" y="149918"/>
                </a:lnTo>
                <a:lnTo>
                  <a:pt x="250325" y="160799"/>
                </a:lnTo>
                <a:lnTo>
                  <a:pt x="253911" y="179643"/>
                </a:lnTo>
                <a:lnTo>
                  <a:pt x="256208" y="196515"/>
                </a:lnTo>
                <a:lnTo>
                  <a:pt x="262702" y="219156"/>
                </a:lnTo>
                <a:lnTo>
                  <a:pt x="264394" y="225968"/>
                </a:lnTo>
                <a:lnTo>
                  <a:pt x="269809" y="237934"/>
                </a:lnTo>
                <a:lnTo>
                  <a:pt x="274168" y="244103"/>
                </a:lnTo>
                <a:lnTo>
                  <a:pt x="277234" y="246066"/>
                </a:lnTo>
                <a:lnTo>
                  <a:pt x="284876" y="248246"/>
                </a:lnTo>
                <a:lnTo>
                  <a:pt x="301726" y="249761"/>
                </a:lnTo>
                <a:lnTo>
                  <a:pt x="305926" y="249837"/>
                </a:lnTo>
                <a:lnTo>
                  <a:pt x="309519" y="249095"/>
                </a:lnTo>
                <a:lnTo>
                  <a:pt x="327324" y="240034"/>
                </a:lnTo>
                <a:lnTo>
                  <a:pt x="340842" y="229402"/>
                </a:lnTo>
                <a:lnTo>
                  <a:pt x="351111" y="216197"/>
                </a:lnTo>
                <a:lnTo>
                  <a:pt x="362972" y="198438"/>
                </a:lnTo>
                <a:lnTo>
                  <a:pt x="376541" y="181888"/>
                </a:lnTo>
                <a:lnTo>
                  <a:pt x="390616" y="163137"/>
                </a:lnTo>
                <a:lnTo>
                  <a:pt x="401047" y="142500"/>
                </a:lnTo>
                <a:lnTo>
                  <a:pt x="416593" y="114193"/>
                </a:lnTo>
                <a:lnTo>
                  <a:pt x="425501" y="92809"/>
                </a:lnTo>
                <a:lnTo>
                  <a:pt x="433168" y="71391"/>
                </a:lnTo>
                <a:lnTo>
                  <a:pt x="440466" y="50758"/>
                </a:lnTo>
                <a:lnTo>
                  <a:pt x="446862" y="34237"/>
                </a:lnTo>
                <a:lnTo>
                  <a:pt x="449636" y="13401"/>
                </a:lnTo>
                <a:lnTo>
                  <a:pt x="450020" y="1505"/>
                </a:lnTo>
                <a:lnTo>
                  <a:pt x="450825" y="990"/>
                </a:lnTo>
                <a:lnTo>
                  <a:pt x="456906" y="0"/>
                </a:lnTo>
                <a:lnTo>
                  <a:pt x="452232" y="10580"/>
                </a:lnTo>
                <a:lnTo>
                  <a:pt x="451024" y="16057"/>
                </a:lnTo>
                <a:lnTo>
                  <a:pt x="450247" y="32537"/>
                </a:lnTo>
                <a:lnTo>
                  <a:pt x="450059" y="104804"/>
                </a:lnTo>
                <a:lnTo>
                  <a:pt x="452175" y="120376"/>
                </a:lnTo>
                <a:lnTo>
                  <a:pt x="454966" y="136028"/>
                </a:lnTo>
                <a:lnTo>
                  <a:pt x="456208" y="153568"/>
                </a:lnTo>
                <a:lnTo>
                  <a:pt x="456759" y="171946"/>
                </a:lnTo>
                <a:lnTo>
                  <a:pt x="457113" y="209616"/>
                </a:lnTo>
                <a:lnTo>
                  <a:pt x="459278" y="228607"/>
                </a:lnTo>
                <a:lnTo>
                  <a:pt x="462092" y="247631"/>
                </a:lnTo>
                <a:lnTo>
                  <a:pt x="463344" y="266669"/>
                </a:lnTo>
                <a:lnTo>
                  <a:pt x="463899" y="285714"/>
                </a:lnTo>
                <a:lnTo>
                  <a:pt x="464941" y="304761"/>
                </a:lnTo>
                <a:lnTo>
                  <a:pt x="468048" y="323810"/>
                </a:lnTo>
                <a:lnTo>
                  <a:pt x="469959" y="344976"/>
                </a:lnTo>
                <a:lnTo>
                  <a:pt x="470809" y="366819"/>
                </a:lnTo>
                <a:lnTo>
                  <a:pt x="471286" y="397760"/>
                </a:lnTo>
                <a:lnTo>
                  <a:pt x="471480" y="484444"/>
                </a:lnTo>
                <a:lnTo>
                  <a:pt x="469368" y="505534"/>
                </a:lnTo>
                <a:lnTo>
                  <a:pt x="465783" y="526284"/>
                </a:lnTo>
                <a:lnTo>
                  <a:pt x="461544" y="548736"/>
                </a:lnTo>
                <a:lnTo>
                  <a:pt x="457014" y="569827"/>
                </a:lnTo>
                <a:lnTo>
                  <a:pt x="452356" y="588990"/>
                </a:lnTo>
                <a:lnTo>
                  <a:pt x="447638" y="605445"/>
                </a:lnTo>
                <a:lnTo>
                  <a:pt x="440521" y="628096"/>
                </a:lnTo>
                <a:lnTo>
                  <a:pt x="433647" y="642669"/>
                </a:lnTo>
                <a:lnTo>
                  <a:pt x="420853" y="662144"/>
                </a:lnTo>
                <a:lnTo>
                  <a:pt x="406099" y="679154"/>
                </a:lnTo>
                <a:lnTo>
                  <a:pt x="394258" y="687595"/>
                </a:lnTo>
                <a:lnTo>
                  <a:pt x="385305" y="690544"/>
                </a:lnTo>
                <a:lnTo>
                  <a:pt x="362802" y="692696"/>
                </a:lnTo>
                <a:lnTo>
                  <a:pt x="358550" y="692765"/>
                </a:lnTo>
                <a:lnTo>
                  <a:pt x="354127" y="691224"/>
                </a:lnTo>
                <a:lnTo>
                  <a:pt x="341112" y="682263"/>
                </a:lnTo>
                <a:lnTo>
                  <a:pt x="322831" y="665465"/>
                </a:lnTo>
                <a:lnTo>
                  <a:pt x="315989" y="654515"/>
                </a:lnTo>
                <a:lnTo>
                  <a:pt x="307674" y="634962"/>
                </a:lnTo>
                <a:lnTo>
                  <a:pt x="300184" y="614088"/>
                </a:lnTo>
                <a:lnTo>
                  <a:pt x="296134" y="599137"/>
                </a:lnTo>
                <a:lnTo>
                  <a:pt x="294334" y="581908"/>
                </a:lnTo>
                <a:lnTo>
                  <a:pt x="295650" y="563668"/>
                </a:lnTo>
                <a:lnTo>
                  <a:pt x="298882" y="544978"/>
                </a:lnTo>
                <a:lnTo>
                  <a:pt x="302963" y="526088"/>
                </a:lnTo>
                <a:lnTo>
                  <a:pt x="309540" y="507109"/>
                </a:lnTo>
                <a:lnTo>
                  <a:pt x="317755" y="488090"/>
                </a:lnTo>
                <a:lnTo>
                  <a:pt x="326698" y="469055"/>
                </a:lnTo>
                <a:lnTo>
                  <a:pt x="340657" y="440487"/>
                </a:lnTo>
                <a:lnTo>
                  <a:pt x="352222" y="421439"/>
                </a:lnTo>
                <a:lnTo>
                  <a:pt x="366093" y="402390"/>
                </a:lnTo>
                <a:lnTo>
                  <a:pt x="390959" y="373816"/>
                </a:lnTo>
                <a:lnTo>
                  <a:pt x="406328" y="354766"/>
                </a:lnTo>
                <a:lnTo>
                  <a:pt x="425330" y="335716"/>
                </a:lnTo>
                <a:lnTo>
                  <a:pt x="446211" y="316666"/>
                </a:lnTo>
                <a:lnTo>
                  <a:pt x="466075" y="297616"/>
                </a:lnTo>
                <a:lnTo>
                  <a:pt x="485487" y="280682"/>
                </a:lnTo>
                <a:lnTo>
                  <a:pt x="527611" y="246617"/>
                </a:lnTo>
                <a:lnTo>
                  <a:pt x="612741" y="180190"/>
                </a:lnTo>
                <a:lnTo>
                  <a:pt x="632692" y="165787"/>
                </a:lnTo>
                <a:lnTo>
                  <a:pt x="661774" y="147960"/>
                </a:lnTo>
                <a:lnTo>
                  <a:pt x="705793" y="117786"/>
                </a:lnTo>
                <a:lnTo>
                  <a:pt x="724444" y="106485"/>
                </a:lnTo>
                <a:lnTo>
                  <a:pt x="747735" y="93059"/>
                </a:lnTo>
                <a:lnTo>
                  <a:pt x="753808" y="88962"/>
                </a:lnTo>
                <a:lnTo>
                  <a:pt x="764382" y="856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242</Words>
  <Application>Microsoft Office PowerPoint</Application>
  <PresentationFormat>On-screen Show (16:9)</PresentationFormat>
  <Paragraphs>64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Paper</vt:lpstr>
      <vt:lpstr>More about solving equations</vt:lpstr>
      <vt:lpstr>p. 137-8 #41-52</vt:lpstr>
      <vt:lpstr>Slide 3</vt:lpstr>
      <vt:lpstr>Slide 4</vt:lpstr>
      <vt:lpstr>Objectives</vt:lpstr>
      <vt:lpstr>Remembering vocabulary</vt:lpstr>
      <vt:lpstr>Practice </vt:lpstr>
      <vt:lpstr>Practice </vt:lpstr>
      <vt:lpstr>Practice </vt:lpstr>
      <vt:lpstr>Solving word problems</vt:lpstr>
      <vt:lpstr>One practice</vt:lpstr>
      <vt:lpstr>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2009-11-17T20:20:41Z</dcterms:created>
  <dcterms:modified xsi:type="dcterms:W3CDTF">2009-11-17T22:07:03Z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